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74" r:id="rId3"/>
    <p:sldId id="260" r:id="rId4"/>
    <p:sldId id="258" r:id="rId5"/>
    <p:sldId id="275" r:id="rId6"/>
    <p:sldId id="280" r:id="rId7"/>
    <p:sldId id="281" r:id="rId8"/>
    <p:sldId id="282" r:id="rId9"/>
    <p:sldId id="283" r:id="rId10"/>
    <p:sldId id="284" r:id="rId11"/>
    <p:sldId id="266" r:id="rId12"/>
    <p:sldId id="268" r:id="rId13"/>
    <p:sldId id="261" r:id="rId14"/>
    <p:sldId id="276" r:id="rId15"/>
    <p:sldId id="262" r:id="rId16"/>
    <p:sldId id="277" r:id="rId17"/>
    <p:sldId id="264" r:id="rId18"/>
    <p:sldId id="278" r:id="rId19"/>
    <p:sldId id="279" r:id="rId20"/>
    <p:sldId id="265" r:id="rId21"/>
    <p:sldId id="270" r:id="rId22"/>
  </p:sldIdLst>
  <p:sldSz cx="9966325" cy="6858000"/>
  <p:notesSz cx="6858000" cy="9144000"/>
  <p:embeddedFontLst>
    <p:embeddedFont>
      <p:font typeface="Cookie" panose="020B0604020202020204" charset="0"/>
      <p:regular r:id="rId24"/>
    </p:embeddedFont>
    <p:embeddedFont>
      <p:font typeface="Pompiere" panose="020B0604020202020204" charset="0"/>
      <p:regular r:id="rId25"/>
    </p:embeddedFont>
    <p:embeddedFont>
      <p:font typeface="Playfair Display Medium" panose="020B0604020202020204" charset="0"/>
      <p:regular r:id="rId26"/>
      <p:bold r:id="rId27"/>
      <p:italic r:id="rId28"/>
      <p:boldItalic r:id="rId29"/>
    </p:embeddedFont>
    <p:embeddedFont>
      <p:font typeface="Microsoft YaHei" panose="020B0503020204020204" pitchFamily="34" charset="-122"/>
      <p:regular r:id="rId30"/>
      <p:bold r:id="rId31"/>
    </p:embeddedFont>
    <p:embeddedFont>
      <p:font typeface="Tahoma" panose="020B0604030504040204" pitchFamily="34" charset="0"/>
      <p:regular r:id="rId32"/>
      <p:bold r:id="rId33"/>
    </p:embeddedFont>
    <p:embeddedFont>
      <p:font typeface="Calibri" panose="020F0502020204030204" pitchFamily="34" charset="0"/>
      <p:regular r:id="rId34"/>
      <p:bold r:id="rId35"/>
      <p:italic r:id="rId36"/>
      <p:boldItalic r:id="rId37"/>
    </p:embeddedFont>
    <p:embeddedFont>
      <p:font typeface="Delius" panose="020B0604020202020204" charset="0"/>
      <p:regular r:id="rId38"/>
    </p:embeddedFont>
    <p:embeddedFont>
      <p:font typeface="SimSun" panose="02010600030101010101" pitchFamily="2" charset="-122"/>
      <p:regular r:id="rId39"/>
    </p:embeddedFont>
    <p:embeddedFont>
      <p:font typeface="Barlow Condensed"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FF33"/>
    <a:srgbClr val="FFFFCC"/>
    <a:srgbClr val="FFCC99"/>
    <a:srgbClr val="FF99FF"/>
    <a:srgbClr val="4EAABC"/>
    <a:srgbClr val="51B979"/>
    <a:srgbClr val="CB3F88"/>
    <a:srgbClr val="F296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320" y="60"/>
      </p:cViewPr>
      <p:guideLst>
        <p:guide orient="horz" pos="2160"/>
        <p:guide pos="3840"/>
        <p:guide pos="31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16874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9af4bc0a09_0_1550: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9af4bc0a09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9af4bc0a09_0_1005: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9af4bc0a09_0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9af4bc0a09_0_994: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9af4bc0a09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9af4bc0a09_0_1505: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9af4bc0a09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9af4bc0a09_0_1510: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9af4bc0a09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9af4bc0a09_0_1009: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9af4bc0a09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9af4bc0a09_0_1014: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9af4bc0a09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9af4bc0a09_0_1028: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9af4bc0a09_0_1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9af4bc0a09_0_1034:notes"/>
          <p:cNvSpPr>
            <a:spLocks noGrp="1" noRot="1" noChangeAspect="1"/>
          </p:cNvSpPr>
          <p:nvPr>
            <p:ph type="sldImg" idx="2"/>
          </p:nvPr>
        </p:nvSpPr>
        <p:spPr>
          <a:xfrm>
            <a:off x="936625" y="685800"/>
            <a:ext cx="4984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9af4bc0a09_0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39740" y="1221367"/>
            <a:ext cx="9286781" cy="27369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lvl1pPr lvl="0" algn="ctr">
              <a:spcBef>
                <a:spcPts val="0"/>
              </a:spcBef>
              <a:spcAft>
                <a:spcPts val="0"/>
              </a:spcAft>
              <a:buClr>
                <a:schemeClr val="accent1"/>
              </a:buClr>
              <a:buSzPts val="19900"/>
              <a:buNone/>
              <a:defRPr sz="19900">
                <a:solidFill>
                  <a:schemeClr val="accent1"/>
                </a:solidFill>
              </a:defRPr>
            </a:lvl1pPr>
            <a:lvl2pPr lvl="1" algn="ctr">
              <a:spcBef>
                <a:spcPts val="0"/>
              </a:spcBef>
              <a:spcAft>
                <a:spcPts val="0"/>
              </a:spcAft>
              <a:buClr>
                <a:schemeClr val="accent1"/>
              </a:buClr>
              <a:buSzPts val="19900"/>
              <a:buNone/>
              <a:defRPr sz="19900">
                <a:solidFill>
                  <a:schemeClr val="accent1"/>
                </a:solidFill>
              </a:defRPr>
            </a:lvl2pPr>
            <a:lvl3pPr lvl="2" algn="ctr">
              <a:spcBef>
                <a:spcPts val="0"/>
              </a:spcBef>
              <a:spcAft>
                <a:spcPts val="0"/>
              </a:spcAft>
              <a:buClr>
                <a:schemeClr val="accent1"/>
              </a:buClr>
              <a:buSzPts val="19900"/>
              <a:buNone/>
              <a:defRPr sz="19900">
                <a:solidFill>
                  <a:schemeClr val="accent1"/>
                </a:solidFill>
              </a:defRPr>
            </a:lvl3pPr>
            <a:lvl4pPr lvl="3" algn="ctr">
              <a:spcBef>
                <a:spcPts val="0"/>
              </a:spcBef>
              <a:spcAft>
                <a:spcPts val="0"/>
              </a:spcAft>
              <a:buClr>
                <a:schemeClr val="accent1"/>
              </a:buClr>
              <a:buSzPts val="19900"/>
              <a:buNone/>
              <a:defRPr sz="19900">
                <a:solidFill>
                  <a:schemeClr val="accent1"/>
                </a:solidFill>
              </a:defRPr>
            </a:lvl4pPr>
            <a:lvl5pPr lvl="4" algn="ctr">
              <a:spcBef>
                <a:spcPts val="0"/>
              </a:spcBef>
              <a:spcAft>
                <a:spcPts val="0"/>
              </a:spcAft>
              <a:buClr>
                <a:schemeClr val="accent1"/>
              </a:buClr>
              <a:buSzPts val="19900"/>
              <a:buNone/>
              <a:defRPr sz="19900">
                <a:solidFill>
                  <a:schemeClr val="accent1"/>
                </a:solidFill>
              </a:defRPr>
            </a:lvl5pPr>
            <a:lvl6pPr lvl="5" algn="ctr">
              <a:spcBef>
                <a:spcPts val="0"/>
              </a:spcBef>
              <a:spcAft>
                <a:spcPts val="0"/>
              </a:spcAft>
              <a:buClr>
                <a:schemeClr val="accent1"/>
              </a:buClr>
              <a:buSzPts val="19900"/>
              <a:buNone/>
              <a:defRPr sz="19900">
                <a:solidFill>
                  <a:schemeClr val="accent1"/>
                </a:solidFill>
              </a:defRPr>
            </a:lvl6pPr>
            <a:lvl7pPr lvl="6" algn="ctr">
              <a:spcBef>
                <a:spcPts val="0"/>
              </a:spcBef>
              <a:spcAft>
                <a:spcPts val="0"/>
              </a:spcAft>
              <a:buClr>
                <a:schemeClr val="accent1"/>
              </a:buClr>
              <a:buSzPts val="19900"/>
              <a:buNone/>
              <a:defRPr sz="19900">
                <a:solidFill>
                  <a:schemeClr val="accent1"/>
                </a:solidFill>
              </a:defRPr>
            </a:lvl7pPr>
            <a:lvl8pPr lvl="7" algn="ctr">
              <a:spcBef>
                <a:spcPts val="0"/>
              </a:spcBef>
              <a:spcAft>
                <a:spcPts val="0"/>
              </a:spcAft>
              <a:buClr>
                <a:schemeClr val="accent1"/>
              </a:buClr>
              <a:buSzPts val="19900"/>
              <a:buNone/>
              <a:defRPr sz="19900">
                <a:solidFill>
                  <a:schemeClr val="accent1"/>
                </a:solidFill>
              </a:defRPr>
            </a:lvl8pPr>
            <a:lvl9pPr lvl="8" algn="ctr">
              <a:spcBef>
                <a:spcPts val="0"/>
              </a:spcBef>
              <a:spcAft>
                <a:spcPts val="0"/>
              </a:spcAft>
              <a:buClr>
                <a:schemeClr val="accent1"/>
              </a:buClr>
              <a:buSzPts val="19900"/>
              <a:buNone/>
              <a:defRPr sz="19900">
                <a:solidFill>
                  <a:schemeClr val="accent1"/>
                </a:solidFill>
              </a:defRPr>
            </a:lvl9pPr>
          </a:lstStyle>
          <a:p>
            <a:endParaRPr/>
          </a:p>
        </p:txBody>
      </p:sp>
      <p:sp>
        <p:nvSpPr>
          <p:cNvPr id="12" name="Google Shape;12;p2"/>
          <p:cNvSpPr txBox="1">
            <a:spLocks noGrp="1"/>
          </p:cNvSpPr>
          <p:nvPr>
            <p:ph type="subTitle" idx="1"/>
          </p:nvPr>
        </p:nvSpPr>
        <p:spPr>
          <a:xfrm>
            <a:off x="339731" y="3474033"/>
            <a:ext cx="9286781" cy="10569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lvl1pPr lvl="0" algn="ctr">
              <a:lnSpc>
                <a:spcPct val="100000"/>
              </a:lnSpc>
              <a:spcBef>
                <a:spcPts val="0"/>
              </a:spcBef>
              <a:spcAft>
                <a:spcPts val="0"/>
              </a:spcAft>
              <a:buClr>
                <a:schemeClr val="accent2"/>
              </a:buClr>
              <a:buSzPts val="13900"/>
              <a:buFont typeface="Pompiere"/>
              <a:buNone/>
              <a:defRPr sz="13900" b="1">
                <a:solidFill>
                  <a:schemeClr val="accent2"/>
                </a:solidFill>
                <a:latin typeface="Pompiere"/>
                <a:ea typeface="Pompiere"/>
                <a:cs typeface="Pompiere"/>
                <a:sym typeface="Pompiere"/>
              </a:defRPr>
            </a:lvl1pPr>
            <a:lvl2pPr lvl="1" algn="ctr">
              <a:lnSpc>
                <a:spcPct val="100000"/>
              </a:lnSpc>
              <a:spcBef>
                <a:spcPts val="0"/>
              </a:spcBef>
              <a:spcAft>
                <a:spcPts val="0"/>
              </a:spcAft>
              <a:buClr>
                <a:schemeClr val="accent2"/>
              </a:buClr>
              <a:buSzPts val="5600"/>
              <a:buNone/>
              <a:defRPr sz="5600" b="1">
                <a:solidFill>
                  <a:schemeClr val="accent2"/>
                </a:solidFill>
              </a:defRPr>
            </a:lvl2pPr>
            <a:lvl3pPr lvl="2" algn="ctr">
              <a:lnSpc>
                <a:spcPct val="100000"/>
              </a:lnSpc>
              <a:spcBef>
                <a:spcPts val="0"/>
              </a:spcBef>
              <a:spcAft>
                <a:spcPts val="0"/>
              </a:spcAft>
              <a:buClr>
                <a:schemeClr val="accent2"/>
              </a:buClr>
              <a:buSzPts val="5600"/>
              <a:buNone/>
              <a:defRPr sz="5600" b="1">
                <a:solidFill>
                  <a:schemeClr val="accent2"/>
                </a:solidFill>
              </a:defRPr>
            </a:lvl3pPr>
            <a:lvl4pPr lvl="3" algn="ctr">
              <a:lnSpc>
                <a:spcPct val="100000"/>
              </a:lnSpc>
              <a:spcBef>
                <a:spcPts val="0"/>
              </a:spcBef>
              <a:spcAft>
                <a:spcPts val="0"/>
              </a:spcAft>
              <a:buClr>
                <a:schemeClr val="accent2"/>
              </a:buClr>
              <a:buSzPts val="5600"/>
              <a:buNone/>
              <a:defRPr sz="5600" b="1">
                <a:solidFill>
                  <a:schemeClr val="accent2"/>
                </a:solidFill>
              </a:defRPr>
            </a:lvl4pPr>
            <a:lvl5pPr lvl="4" algn="ctr">
              <a:lnSpc>
                <a:spcPct val="100000"/>
              </a:lnSpc>
              <a:spcBef>
                <a:spcPts val="0"/>
              </a:spcBef>
              <a:spcAft>
                <a:spcPts val="0"/>
              </a:spcAft>
              <a:buClr>
                <a:schemeClr val="accent2"/>
              </a:buClr>
              <a:buSzPts val="5600"/>
              <a:buNone/>
              <a:defRPr sz="5600" b="1">
                <a:solidFill>
                  <a:schemeClr val="accent2"/>
                </a:solidFill>
              </a:defRPr>
            </a:lvl5pPr>
            <a:lvl6pPr lvl="5" algn="ctr">
              <a:lnSpc>
                <a:spcPct val="100000"/>
              </a:lnSpc>
              <a:spcBef>
                <a:spcPts val="0"/>
              </a:spcBef>
              <a:spcAft>
                <a:spcPts val="0"/>
              </a:spcAft>
              <a:buClr>
                <a:schemeClr val="accent2"/>
              </a:buClr>
              <a:buSzPts val="5600"/>
              <a:buNone/>
              <a:defRPr sz="5600" b="1">
                <a:solidFill>
                  <a:schemeClr val="accent2"/>
                </a:solidFill>
              </a:defRPr>
            </a:lvl6pPr>
            <a:lvl7pPr lvl="6" algn="ctr">
              <a:lnSpc>
                <a:spcPct val="100000"/>
              </a:lnSpc>
              <a:spcBef>
                <a:spcPts val="0"/>
              </a:spcBef>
              <a:spcAft>
                <a:spcPts val="0"/>
              </a:spcAft>
              <a:buClr>
                <a:schemeClr val="accent2"/>
              </a:buClr>
              <a:buSzPts val="5600"/>
              <a:buNone/>
              <a:defRPr sz="5600" b="1">
                <a:solidFill>
                  <a:schemeClr val="accent2"/>
                </a:solidFill>
              </a:defRPr>
            </a:lvl7pPr>
            <a:lvl8pPr lvl="7" algn="ctr">
              <a:lnSpc>
                <a:spcPct val="100000"/>
              </a:lnSpc>
              <a:spcBef>
                <a:spcPts val="0"/>
              </a:spcBef>
              <a:spcAft>
                <a:spcPts val="0"/>
              </a:spcAft>
              <a:buClr>
                <a:schemeClr val="accent2"/>
              </a:buClr>
              <a:buSzPts val="5600"/>
              <a:buNone/>
              <a:defRPr sz="5600" b="1">
                <a:solidFill>
                  <a:schemeClr val="accent2"/>
                </a:solidFill>
              </a:defRPr>
            </a:lvl8pPr>
            <a:lvl9pPr lvl="8" algn="ctr">
              <a:lnSpc>
                <a:spcPct val="100000"/>
              </a:lnSpc>
              <a:spcBef>
                <a:spcPts val="0"/>
              </a:spcBef>
              <a:spcAft>
                <a:spcPts val="0"/>
              </a:spcAft>
              <a:buClr>
                <a:schemeClr val="accent2"/>
              </a:buClr>
              <a:buSzPts val="5600"/>
              <a:buNone/>
              <a:defRPr sz="5600" b="1">
                <a:solidFill>
                  <a:schemeClr val="accent2"/>
                </a:solidFill>
              </a:defRPr>
            </a:lvl9pPr>
          </a:lstStyle>
          <a:p>
            <a:endParaRPr/>
          </a:p>
        </p:txBody>
      </p:sp>
      <p:sp>
        <p:nvSpPr>
          <p:cNvPr id="13" name="Google Shape;13;p2"/>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4" name="Google Shape;14;p2"/>
          <p:cNvGrpSpPr/>
          <p:nvPr/>
        </p:nvGrpSpPr>
        <p:grpSpPr>
          <a:xfrm>
            <a:off x="7382905" y="3493584"/>
            <a:ext cx="2411214" cy="2565758"/>
            <a:chOff x="6482568" y="4464911"/>
            <a:chExt cx="2781147" cy="2397905"/>
          </a:xfrm>
        </p:grpSpPr>
        <p:sp>
          <p:nvSpPr>
            <p:cNvPr id="15" name="Google Shape;15;p2"/>
            <p:cNvSpPr/>
            <p:nvPr/>
          </p:nvSpPr>
          <p:spPr>
            <a:xfrm rot="-4663191">
              <a:off x="7626230" y="4664296"/>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rot="823435" flipH="1">
              <a:off x="6977354" y="4855222"/>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rot="-535229">
              <a:off x="7763899" y="4857742"/>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flipH="1">
              <a:off x="7634014" y="4740720"/>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rot="823435" flipH="1">
              <a:off x="6674514" y="4907063"/>
              <a:ext cx="974669" cy="1735423"/>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rot="823435" flipH="1">
              <a:off x="6996408" y="4926663"/>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762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823435">
              <a:off x="8077477" y="4886358"/>
              <a:ext cx="994577" cy="1735423"/>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rot="-535229">
              <a:off x="7750448" y="4867585"/>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a:off x="7438237" y="493988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a:off x="7467297" y="4935527"/>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a:off x="7719465" y="5125840"/>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1539477">
            <a:off x="-425488" y="-183082"/>
            <a:ext cx="2046890" cy="2511701"/>
            <a:chOff x="7712492" y="1911472"/>
            <a:chExt cx="2503986" cy="2511687"/>
          </a:xfrm>
        </p:grpSpPr>
        <p:sp>
          <p:nvSpPr>
            <p:cNvPr id="27" name="Google Shape;27;p2"/>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2"/>
          <p:cNvGrpSpPr/>
          <p:nvPr/>
        </p:nvGrpSpPr>
        <p:grpSpPr>
          <a:xfrm rot="-1504877">
            <a:off x="-4169" y="2680483"/>
            <a:ext cx="947376" cy="1365468"/>
            <a:chOff x="6706688" y="4543626"/>
            <a:chExt cx="1158953" cy="1365479"/>
          </a:xfrm>
        </p:grpSpPr>
        <p:sp>
          <p:nvSpPr>
            <p:cNvPr id="30" name="Google Shape;30;p2"/>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 name="Google Shape;32;p2"/>
          <p:cNvGrpSpPr/>
          <p:nvPr/>
        </p:nvGrpSpPr>
        <p:grpSpPr>
          <a:xfrm rot="1851045">
            <a:off x="952244" y="65415"/>
            <a:ext cx="1484629" cy="1868483"/>
            <a:chOff x="6282427" y="4719638"/>
            <a:chExt cx="1816188" cy="1868496"/>
          </a:xfrm>
        </p:grpSpPr>
        <p:sp>
          <p:nvSpPr>
            <p:cNvPr id="33" name="Google Shape;33;p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 name="Google Shape;35;p2"/>
          <p:cNvGrpSpPr/>
          <p:nvPr/>
        </p:nvGrpSpPr>
        <p:grpSpPr>
          <a:xfrm rot="4064784">
            <a:off x="537175" y="1817871"/>
            <a:ext cx="1816156" cy="1527370"/>
            <a:chOff x="6282427" y="4719638"/>
            <a:chExt cx="1816188" cy="1868496"/>
          </a:xfrm>
        </p:grpSpPr>
        <p:sp>
          <p:nvSpPr>
            <p:cNvPr id="36" name="Google Shape;36;p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 name="Google Shape;38;p2"/>
          <p:cNvGrpSpPr/>
          <p:nvPr/>
        </p:nvGrpSpPr>
        <p:grpSpPr>
          <a:xfrm rot="8233006">
            <a:off x="1916472" y="-249567"/>
            <a:ext cx="1484581" cy="1868423"/>
            <a:chOff x="6282427" y="4719638"/>
            <a:chExt cx="1816188" cy="1868496"/>
          </a:xfrm>
        </p:grpSpPr>
        <p:sp>
          <p:nvSpPr>
            <p:cNvPr id="39" name="Google Shape;39;p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 name="Google Shape;41;p2"/>
          <p:cNvGrpSpPr/>
          <p:nvPr/>
        </p:nvGrpSpPr>
        <p:grpSpPr>
          <a:xfrm rot="2339345">
            <a:off x="1426636" y="4070986"/>
            <a:ext cx="1130711" cy="1612374"/>
            <a:chOff x="6958899" y="1838851"/>
            <a:chExt cx="1383160" cy="1612303"/>
          </a:xfrm>
        </p:grpSpPr>
        <p:sp>
          <p:nvSpPr>
            <p:cNvPr id="42" name="Google Shape;42;p2"/>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 name="Google Shape;44;p2"/>
          <p:cNvGrpSpPr/>
          <p:nvPr/>
        </p:nvGrpSpPr>
        <p:grpSpPr>
          <a:xfrm rot="-2025981">
            <a:off x="1092168" y="4947303"/>
            <a:ext cx="931855" cy="1800887"/>
            <a:chOff x="10129820" y="2172286"/>
            <a:chExt cx="1139972" cy="1800911"/>
          </a:xfrm>
        </p:grpSpPr>
        <p:sp>
          <p:nvSpPr>
            <p:cNvPr id="45" name="Google Shape;45;p2"/>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 name="Google Shape;47;p2"/>
          <p:cNvGrpSpPr/>
          <p:nvPr/>
        </p:nvGrpSpPr>
        <p:grpSpPr>
          <a:xfrm rot="-1514720">
            <a:off x="998736" y="2898878"/>
            <a:ext cx="1371509" cy="1746946"/>
            <a:chOff x="6002582" y="371806"/>
            <a:chExt cx="1677775" cy="1746926"/>
          </a:xfrm>
        </p:grpSpPr>
        <p:sp>
          <p:nvSpPr>
            <p:cNvPr id="48" name="Google Shape;48;p2"/>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 name="Google Shape;50;p2"/>
          <p:cNvGrpSpPr/>
          <p:nvPr/>
        </p:nvGrpSpPr>
        <p:grpSpPr>
          <a:xfrm rot="2926969">
            <a:off x="-221336" y="5083457"/>
            <a:ext cx="1816147" cy="1527363"/>
            <a:chOff x="6282427" y="4719638"/>
            <a:chExt cx="1816188" cy="1868496"/>
          </a:xfrm>
        </p:grpSpPr>
        <p:sp>
          <p:nvSpPr>
            <p:cNvPr id="51" name="Google Shape;51;p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rot="-7047563">
            <a:off x="1599469" y="5473001"/>
            <a:ext cx="1677703" cy="1427961"/>
            <a:chOff x="6002582" y="371806"/>
            <a:chExt cx="1677775" cy="1746926"/>
          </a:xfrm>
        </p:grpSpPr>
        <p:sp>
          <p:nvSpPr>
            <p:cNvPr id="54" name="Google Shape;54;p2"/>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 name="Google Shape;56;p2"/>
          <p:cNvGrpSpPr/>
          <p:nvPr/>
        </p:nvGrpSpPr>
        <p:grpSpPr>
          <a:xfrm rot="-9219626">
            <a:off x="624903" y="-465841"/>
            <a:ext cx="947405" cy="1365509"/>
            <a:chOff x="6706688" y="4543626"/>
            <a:chExt cx="1158953" cy="1365479"/>
          </a:xfrm>
        </p:grpSpPr>
        <p:sp>
          <p:nvSpPr>
            <p:cNvPr id="57" name="Google Shape;57;p2"/>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9" name="Google Shape;59;p2"/>
          <p:cNvGrpSpPr/>
          <p:nvPr/>
        </p:nvGrpSpPr>
        <p:grpSpPr>
          <a:xfrm rot="2487164">
            <a:off x="278224" y="3766017"/>
            <a:ext cx="1484635" cy="1868490"/>
            <a:chOff x="6282427" y="4719638"/>
            <a:chExt cx="1816188" cy="1868496"/>
          </a:xfrm>
        </p:grpSpPr>
        <p:sp>
          <p:nvSpPr>
            <p:cNvPr id="60" name="Google Shape;60;p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2" name="Google Shape;62;p2"/>
          <p:cNvGrpSpPr/>
          <p:nvPr/>
        </p:nvGrpSpPr>
        <p:grpSpPr>
          <a:xfrm>
            <a:off x="-195994" y="1620275"/>
            <a:ext cx="1371494" cy="1746926"/>
            <a:chOff x="6002582" y="371806"/>
            <a:chExt cx="1677775" cy="1746926"/>
          </a:xfrm>
        </p:grpSpPr>
        <p:sp>
          <p:nvSpPr>
            <p:cNvPr id="63" name="Google Shape;63;p2"/>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 name="Google Shape;65;p2"/>
          <p:cNvGrpSpPr/>
          <p:nvPr/>
        </p:nvGrpSpPr>
        <p:grpSpPr>
          <a:xfrm>
            <a:off x="9257609" y="5690996"/>
            <a:ext cx="526371" cy="741790"/>
            <a:chOff x="8832967" y="7185333"/>
            <a:chExt cx="1039755" cy="1197788"/>
          </a:xfrm>
        </p:grpSpPr>
        <p:sp>
          <p:nvSpPr>
            <p:cNvPr id="66" name="Google Shape;66;p2"/>
            <p:cNvSpPr/>
            <p:nvPr/>
          </p:nvSpPr>
          <p:spPr>
            <a:xfrm rot="1239403">
              <a:off x="8987034" y="7283524"/>
              <a:ext cx="732379" cy="1002647"/>
            </a:xfrm>
            <a:custGeom>
              <a:avLst/>
              <a:gdLst/>
              <a:ahLst/>
              <a:cxnLst/>
              <a:rect l="l" t="t" r="r" b="b"/>
              <a:pathLst>
                <a:path w="732936" h="1003409" extrusionOk="0">
                  <a:moveTo>
                    <a:pt x="357978" y="14473"/>
                  </a:moveTo>
                  <a:cubicBezTo>
                    <a:pt x="384167" y="0"/>
                    <a:pt x="430113" y="-1"/>
                    <a:pt x="503627" y="0"/>
                  </a:cubicBezTo>
                  <a:cubicBezTo>
                    <a:pt x="499271" y="26138"/>
                    <a:pt x="491102" y="50098"/>
                    <a:pt x="480483" y="72901"/>
                  </a:cubicBezTo>
                  <a:lnTo>
                    <a:pt x="459867" y="108832"/>
                  </a:lnTo>
                  <a:lnTo>
                    <a:pt x="464871" y="106959"/>
                  </a:lnTo>
                  <a:cubicBezTo>
                    <a:pt x="479688" y="107176"/>
                    <a:pt x="495813" y="116328"/>
                    <a:pt x="511502" y="122429"/>
                  </a:cubicBezTo>
                  <a:cubicBezTo>
                    <a:pt x="643985" y="169496"/>
                    <a:pt x="731146" y="298493"/>
                    <a:pt x="732890" y="446665"/>
                  </a:cubicBezTo>
                  <a:cubicBezTo>
                    <a:pt x="733762" y="504191"/>
                    <a:pt x="722431" y="543413"/>
                    <a:pt x="696936" y="563678"/>
                  </a:cubicBezTo>
                  <a:lnTo>
                    <a:pt x="694225" y="565125"/>
                  </a:lnTo>
                  <a:lnTo>
                    <a:pt x="698050" y="581228"/>
                  </a:lnTo>
                  <a:cubicBezTo>
                    <a:pt x="698677" y="593186"/>
                    <a:pt x="697805" y="606369"/>
                    <a:pt x="696498" y="619879"/>
                  </a:cubicBezTo>
                  <a:cubicBezTo>
                    <a:pt x="689524" y="747133"/>
                    <a:pt x="619796" y="834293"/>
                    <a:pt x="509975" y="891820"/>
                  </a:cubicBezTo>
                  <a:cubicBezTo>
                    <a:pt x="454192" y="921453"/>
                    <a:pt x="391437" y="938886"/>
                    <a:pt x="344369" y="985953"/>
                  </a:cubicBezTo>
                  <a:cubicBezTo>
                    <a:pt x="316478" y="1012101"/>
                    <a:pt x="292073" y="1008614"/>
                    <a:pt x="272899" y="977236"/>
                  </a:cubicBezTo>
                  <a:cubicBezTo>
                    <a:pt x="241521" y="928426"/>
                    <a:pt x="192711" y="902279"/>
                    <a:pt x="149130" y="870901"/>
                  </a:cubicBezTo>
                  <a:cubicBezTo>
                    <a:pt x="37565" y="787227"/>
                    <a:pt x="-12987" y="654743"/>
                    <a:pt x="18390" y="536205"/>
                  </a:cubicBezTo>
                  <a:lnTo>
                    <a:pt x="24204" y="510482"/>
                  </a:lnTo>
                  <a:lnTo>
                    <a:pt x="18610" y="505499"/>
                  </a:lnTo>
                  <a:cubicBezTo>
                    <a:pt x="-1873" y="479787"/>
                    <a:pt x="-6231" y="438821"/>
                    <a:pt x="9458" y="389140"/>
                  </a:cubicBezTo>
                  <a:cubicBezTo>
                    <a:pt x="49553" y="263630"/>
                    <a:pt x="129740" y="171239"/>
                    <a:pt x="251764" y="120687"/>
                  </a:cubicBezTo>
                  <a:cubicBezTo>
                    <a:pt x="261352" y="116764"/>
                    <a:pt x="271484" y="111861"/>
                    <a:pt x="281699" y="107830"/>
                  </a:cubicBezTo>
                  <a:cubicBezTo>
                    <a:pt x="297020" y="101783"/>
                    <a:pt x="312525" y="97697"/>
                    <a:pt x="326651" y="101824"/>
                  </a:cubicBezTo>
                  <a:lnTo>
                    <a:pt x="330580" y="104409"/>
                  </a:lnTo>
                  <a:lnTo>
                    <a:pt x="329627" y="67005"/>
                  </a:lnTo>
                  <a:cubicBezTo>
                    <a:pt x="331839" y="40203"/>
                    <a:pt x="340518" y="24121"/>
                    <a:pt x="357978" y="14473"/>
                  </a:cubicBezTo>
                  <a:close/>
                </a:path>
              </a:pathLst>
            </a:custGeom>
            <a:solidFill>
              <a:srgbClr val="DAB68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7" name="Google Shape;67;p2"/>
            <p:cNvGrpSpPr/>
            <p:nvPr/>
          </p:nvGrpSpPr>
          <p:grpSpPr>
            <a:xfrm rot="1237584">
              <a:off x="8986210" y="7282268"/>
              <a:ext cx="732926" cy="1003395"/>
              <a:chOff x="5896403" y="3193164"/>
              <a:chExt cx="400481" cy="548269"/>
            </a:xfrm>
          </p:grpSpPr>
          <p:sp>
            <p:nvSpPr>
              <p:cNvPr id="68" name="Google Shape;68;p2"/>
              <p:cNvSpPr/>
              <p:nvPr/>
            </p:nvSpPr>
            <p:spPr>
              <a:xfrm>
                <a:off x="5901444" y="3446859"/>
                <a:ext cx="376492" cy="294574"/>
              </a:xfrm>
              <a:custGeom>
                <a:avLst/>
                <a:gdLst/>
                <a:ahLst/>
                <a:cxnLst/>
                <a:rect l="l" t="t" r="r" b="b"/>
                <a:pathLst>
                  <a:path w="376492" h="294574" extrusionOk="0">
                    <a:moveTo>
                      <a:pt x="375530" y="85011"/>
                    </a:moveTo>
                    <a:cubicBezTo>
                      <a:pt x="371720" y="154543"/>
                      <a:pt x="333620" y="202168"/>
                      <a:pt x="273613" y="233601"/>
                    </a:cubicBezTo>
                    <a:cubicBezTo>
                      <a:pt x="243133" y="249793"/>
                      <a:pt x="208843" y="259318"/>
                      <a:pt x="183125" y="285036"/>
                    </a:cubicBezTo>
                    <a:cubicBezTo>
                      <a:pt x="167885" y="299323"/>
                      <a:pt x="154550" y="297418"/>
                      <a:pt x="144073" y="280273"/>
                    </a:cubicBezTo>
                    <a:cubicBezTo>
                      <a:pt x="126928" y="253603"/>
                      <a:pt x="100258" y="239316"/>
                      <a:pt x="76445" y="222171"/>
                    </a:cubicBezTo>
                    <a:cubicBezTo>
                      <a:pt x="15485" y="176451"/>
                      <a:pt x="-12137" y="104061"/>
                      <a:pt x="5008" y="39291"/>
                    </a:cubicBezTo>
                    <a:cubicBezTo>
                      <a:pt x="7865" y="27861"/>
                      <a:pt x="5960" y="13573"/>
                      <a:pt x="25010" y="11668"/>
                    </a:cubicBezTo>
                    <a:cubicBezTo>
                      <a:pt x="118355" y="2143"/>
                      <a:pt x="212653" y="-15954"/>
                      <a:pt x="303141" y="29766"/>
                    </a:cubicBezTo>
                    <a:cubicBezTo>
                      <a:pt x="312666" y="34528"/>
                      <a:pt x="325048" y="38338"/>
                      <a:pt x="335525" y="36433"/>
                    </a:cubicBezTo>
                    <a:cubicBezTo>
                      <a:pt x="377436" y="28813"/>
                      <a:pt x="378388" y="55483"/>
                      <a:pt x="375530" y="85011"/>
                    </a:cubicBezTo>
                    <a:close/>
                  </a:path>
                </a:pathLst>
              </a:custGeom>
              <a:solidFill>
                <a:srgbClr val="DAB6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896403" y="3247888"/>
                <a:ext cx="400481" cy="262097"/>
              </a:xfrm>
              <a:custGeom>
                <a:avLst/>
                <a:gdLst/>
                <a:ahLst/>
                <a:cxnLst/>
                <a:rect l="l" t="t" r="r" b="b"/>
                <a:pathLst>
                  <a:path w="400481" h="262097" extrusionOk="0">
                    <a:moveTo>
                      <a:pt x="400456" y="189337"/>
                    </a:moveTo>
                    <a:cubicBezTo>
                      <a:pt x="401408" y="252202"/>
                      <a:pt x="375691" y="275062"/>
                      <a:pt x="314731" y="255060"/>
                    </a:cubicBezTo>
                    <a:cubicBezTo>
                      <a:pt x="233768" y="228390"/>
                      <a:pt x="153758" y="216007"/>
                      <a:pt x="68033" y="235057"/>
                    </a:cubicBezTo>
                    <a:cubicBezTo>
                      <a:pt x="14693" y="247440"/>
                      <a:pt x="-11977" y="212197"/>
                      <a:pt x="5168" y="157905"/>
                    </a:cubicBezTo>
                    <a:cubicBezTo>
                      <a:pt x="27076" y="89325"/>
                      <a:pt x="70891" y="38842"/>
                      <a:pt x="137566" y="11220"/>
                    </a:cubicBezTo>
                    <a:cubicBezTo>
                      <a:pt x="158521" y="2647"/>
                      <a:pt x="184238" y="-14498"/>
                      <a:pt x="198526" y="24555"/>
                    </a:cubicBezTo>
                    <a:cubicBezTo>
                      <a:pt x="204241" y="39795"/>
                      <a:pt x="228053" y="40747"/>
                      <a:pt x="232816" y="24555"/>
                    </a:cubicBezTo>
                    <a:cubicBezTo>
                      <a:pt x="244246" y="-7830"/>
                      <a:pt x="262343" y="5505"/>
                      <a:pt x="279488" y="12172"/>
                    </a:cubicBezTo>
                    <a:cubicBezTo>
                      <a:pt x="351878" y="37890"/>
                      <a:pt x="399503" y="108375"/>
                      <a:pt x="400456" y="189337"/>
                    </a:cubicBezTo>
                    <a:close/>
                  </a:path>
                </a:pathLst>
              </a:custGeom>
              <a:solidFill>
                <a:srgbClr val="804F28"/>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6076198" y="3193164"/>
                <a:ext cx="95425" cy="150018"/>
              </a:xfrm>
              <a:custGeom>
                <a:avLst/>
                <a:gdLst/>
                <a:ahLst/>
                <a:cxnLst/>
                <a:rect l="l" t="t" r="r" b="b"/>
                <a:pathLst>
                  <a:path w="38170" h="60007" extrusionOk="0">
                    <a:moveTo>
                      <a:pt x="38171" y="0"/>
                    </a:moveTo>
                    <a:cubicBezTo>
                      <a:pt x="34361" y="22860"/>
                      <a:pt x="17216" y="38100"/>
                      <a:pt x="5786" y="60008"/>
                    </a:cubicBezTo>
                    <a:cubicBezTo>
                      <a:pt x="-4692" y="0"/>
                      <a:pt x="-4692" y="0"/>
                      <a:pt x="38171" y="0"/>
                    </a:cubicBezTo>
                    <a:close/>
                  </a:path>
                </a:pathLst>
              </a:custGeom>
              <a:solidFill>
                <a:srgbClr val="372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71" name="Google Shape;71;p2"/>
          <p:cNvGrpSpPr/>
          <p:nvPr/>
        </p:nvGrpSpPr>
        <p:grpSpPr>
          <a:xfrm rot="-1708855">
            <a:off x="9101431" y="5941685"/>
            <a:ext cx="357006" cy="503112"/>
            <a:chOff x="8832967" y="7185333"/>
            <a:chExt cx="1039755" cy="1197788"/>
          </a:xfrm>
        </p:grpSpPr>
        <p:sp>
          <p:nvSpPr>
            <p:cNvPr id="72" name="Google Shape;72;p2"/>
            <p:cNvSpPr/>
            <p:nvPr/>
          </p:nvSpPr>
          <p:spPr>
            <a:xfrm rot="1239403">
              <a:off x="8987034" y="7283524"/>
              <a:ext cx="732379" cy="1002647"/>
            </a:xfrm>
            <a:custGeom>
              <a:avLst/>
              <a:gdLst/>
              <a:ahLst/>
              <a:cxnLst/>
              <a:rect l="l" t="t" r="r" b="b"/>
              <a:pathLst>
                <a:path w="732936" h="1003409" extrusionOk="0">
                  <a:moveTo>
                    <a:pt x="357978" y="14473"/>
                  </a:moveTo>
                  <a:cubicBezTo>
                    <a:pt x="384167" y="0"/>
                    <a:pt x="430113" y="-1"/>
                    <a:pt x="503627" y="0"/>
                  </a:cubicBezTo>
                  <a:cubicBezTo>
                    <a:pt x="499271" y="26138"/>
                    <a:pt x="491102" y="50098"/>
                    <a:pt x="480483" y="72901"/>
                  </a:cubicBezTo>
                  <a:lnTo>
                    <a:pt x="459867" y="108832"/>
                  </a:lnTo>
                  <a:lnTo>
                    <a:pt x="464871" y="106959"/>
                  </a:lnTo>
                  <a:cubicBezTo>
                    <a:pt x="479688" y="107176"/>
                    <a:pt x="495813" y="116328"/>
                    <a:pt x="511502" y="122429"/>
                  </a:cubicBezTo>
                  <a:cubicBezTo>
                    <a:pt x="643985" y="169496"/>
                    <a:pt x="731146" y="298493"/>
                    <a:pt x="732890" y="446665"/>
                  </a:cubicBezTo>
                  <a:cubicBezTo>
                    <a:pt x="733762" y="504191"/>
                    <a:pt x="722431" y="543413"/>
                    <a:pt x="696936" y="563678"/>
                  </a:cubicBezTo>
                  <a:lnTo>
                    <a:pt x="694225" y="565125"/>
                  </a:lnTo>
                  <a:lnTo>
                    <a:pt x="698050" y="581228"/>
                  </a:lnTo>
                  <a:cubicBezTo>
                    <a:pt x="698677" y="593186"/>
                    <a:pt x="697805" y="606369"/>
                    <a:pt x="696498" y="619879"/>
                  </a:cubicBezTo>
                  <a:cubicBezTo>
                    <a:pt x="689524" y="747133"/>
                    <a:pt x="619796" y="834293"/>
                    <a:pt x="509975" y="891820"/>
                  </a:cubicBezTo>
                  <a:cubicBezTo>
                    <a:pt x="454192" y="921453"/>
                    <a:pt x="391437" y="938886"/>
                    <a:pt x="344369" y="985953"/>
                  </a:cubicBezTo>
                  <a:cubicBezTo>
                    <a:pt x="316478" y="1012101"/>
                    <a:pt x="292073" y="1008614"/>
                    <a:pt x="272899" y="977236"/>
                  </a:cubicBezTo>
                  <a:cubicBezTo>
                    <a:pt x="241521" y="928426"/>
                    <a:pt x="192711" y="902279"/>
                    <a:pt x="149130" y="870901"/>
                  </a:cubicBezTo>
                  <a:cubicBezTo>
                    <a:pt x="37565" y="787227"/>
                    <a:pt x="-12987" y="654743"/>
                    <a:pt x="18390" y="536205"/>
                  </a:cubicBezTo>
                  <a:lnTo>
                    <a:pt x="24204" y="510482"/>
                  </a:lnTo>
                  <a:lnTo>
                    <a:pt x="18610" y="505499"/>
                  </a:lnTo>
                  <a:cubicBezTo>
                    <a:pt x="-1873" y="479787"/>
                    <a:pt x="-6231" y="438821"/>
                    <a:pt x="9458" y="389140"/>
                  </a:cubicBezTo>
                  <a:cubicBezTo>
                    <a:pt x="49553" y="263630"/>
                    <a:pt x="129740" y="171239"/>
                    <a:pt x="251764" y="120687"/>
                  </a:cubicBezTo>
                  <a:cubicBezTo>
                    <a:pt x="261352" y="116764"/>
                    <a:pt x="271484" y="111861"/>
                    <a:pt x="281699" y="107830"/>
                  </a:cubicBezTo>
                  <a:cubicBezTo>
                    <a:pt x="297020" y="101783"/>
                    <a:pt x="312525" y="97697"/>
                    <a:pt x="326651" y="101824"/>
                  </a:cubicBezTo>
                  <a:lnTo>
                    <a:pt x="330580" y="104409"/>
                  </a:lnTo>
                  <a:lnTo>
                    <a:pt x="329627" y="67005"/>
                  </a:lnTo>
                  <a:cubicBezTo>
                    <a:pt x="331839" y="40203"/>
                    <a:pt x="340518" y="24121"/>
                    <a:pt x="357978" y="14473"/>
                  </a:cubicBezTo>
                  <a:close/>
                </a:path>
              </a:pathLst>
            </a:custGeom>
            <a:solidFill>
              <a:srgbClr val="DAB68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3" name="Google Shape;73;p2"/>
            <p:cNvGrpSpPr/>
            <p:nvPr/>
          </p:nvGrpSpPr>
          <p:grpSpPr>
            <a:xfrm rot="1237584">
              <a:off x="8986210" y="7282268"/>
              <a:ext cx="732926" cy="1003395"/>
              <a:chOff x="5896403" y="3193164"/>
              <a:chExt cx="400481" cy="548269"/>
            </a:xfrm>
          </p:grpSpPr>
          <p:sp>
            <p:nvSpPr>
              <p:cNvPr id="74" name="Google Shape;74;p2"/>
              <p:cNvSpPr/>
              <p:nvPr/>
            </p:nvSpPr>
            <p:spPr>
              <a:xfrm>
                <a:off x="5901444" y="3446859"/>
                <a:ext cx="376492" cy="294574"/>
              </a:xfrm>
              <a:custGeom>
                <a:avLst/>
                <a:gdLst/>
                <a:ahLst/>
                <a:cxnLst/>
                <a:rect l="l" t="t" r="r" b="b"/>
                <a:pathLst>
                  <a:path w="376492" h="294574" extrusionOk="0">
                    <a:moveTo>
                      <a:pt x="375530" y="85011"/>
                    </a:moveTo>
                    <a:cubicBezTo>
                      <a:pt x="371720" y="154543"/>
                      <a:pt x="333620" y="202168"/>
                      <a:pt x="273613" y="233601"/>
                    </a:cubicBezTo>
                    <a:cubicBezTo>
                      <a:pt x="243133" y="249793"/>
                      <a:pt x="208843" y="259318"/>
                      <a:pt x="183125" y="285036"/>
                    </a:cubicBezTo>
                    <a:cubicBezTo>
                      <a:pt x="167885" y="299323"/>
                      <a:pt x="154550" y="297418"/>
                      <a:pt x="144073" y="280273"/>
                    </a:cubicBezTo>
                    <a:cubicBezTo>
                      <a:pt x="126928" y="253603"/>
                      <a:pt x="100258" y="239316"/>
                      <a:pt x="76445" y="222171"/>
                    </a:cubicBezTo>
                    <a:cubicBezTo>
                      <a:pt x="15485" y="176451"/>
                      <a:pt x="-12137" y="104061"/>
                      <a:pt x="5008" y="39291"/>
                    </a:cubicBezTo>
                    <a:cubicBezTo>
                      <a:pt x="7865" y="27861"/>
                      <a:pt x="5960" y="13573"/>
                      <a:pt x="25010" y="11668"/>
                    </a:cubicBezTo>
                    <a:cubicBezTo>
                      <a:pt x="118355" y="2143"/>
                      <a:pt x="212653" y="-15954"/>
                      <a:pt x="303141" y="29766"/>
                    </a:cubicBezTo>
                    <a:cubicBezTo>
                      <a:pt x="312666" y="34528"/>
                      <a:pt x="325048" y="38338"/>
                      <a:pt x="335525" y="36433"/>
                    </a:cubicBezTo>
                    <a:cubicBezTo>
                      <a:pt x="377436" y="28813"/>
                      <a:pt x="378388" y="55483"/>
                      <a:pt x="375530" y="85011"/>
                    </a:cubicBezTo>
                    <a:close/>
                  </a:path>
                </a:pathLst>
              </a:custGeom>
              <a:solidFill>
                <a:srgbClr val="DAB6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5896403" y="3247888"/>
                <a:ext cx="400481" cy="262097"/>
              </a:xfrm>
              <a:custGeom>
                <a:avLst/>
                <a:gdLst/>
                <a:ahLst/>
                <a:cxnLst/>
                <a:rect l="l" t="t" r="r" b="b"/>
                <a:pathLst>
                  <a:path w="400481" h="262097" extrusionOk="0">
                    <a:moveTo>
                      <a:pt x="400456" y="189337"/>
                    </a:moveTo>
                    <a:cubicBezTo>
                      <a:pt x="401408" y="252202"/>
                      <a:pt x="375691" y="275062"/>
                      <a:pt x="314731" y="255060"/>
                    </a:cubicBezTo>
                    <a:cubicBezTo>
                      <a:pt x="233768" y="228390"/>
                      <a:pt x="153758" y="216007"/>
                      <a:pt x="68033" y="235057"/>
                    </a:cubicBezTo>
                    <a:cubicBezTo>
                      <a:pt x="14693" y="247440"/>
                      <a:pt x="-11977" y="212197"/>
                      <a:pt x="5168" y="157905"/>
                    </a:cubicBezTo>
                    <a:cubicBezTo>
                      <a:pt x="27076" y="89325"/>
                      <a:pt x="70891" y="38842"/>
                      <a:pt x="137566" y="11220"/>
                    </a:cubicBezTo>
                    <a:cubicBezTo>
                      <a:pt x="158521" y="2647"/>
                      <a:pt x="184238" y="-14498"/>
                      <a:pt x="198526" y="24555"/>
                    </a:cubicBezTo>
                    <a:cubicBezTo>
                      <a:pt x="204241" y="39795"/>
                      <a:pt x="228053" y="40747"/>
                      <a:pt x="232816" y="24555"/>
                    </a:cubicBezTo>
                    <a:cubicBezTo>
                      <a:pt x="244246" y="-7830"/>
                      <a:pt x="262343" y="5505"/>
                      <a:pt x="279488" y="12172"/>
                    </a:cubicBezTo>
                    <a:cubicBezTo>
                      <a:pt x="351878" y="37890"/>
                      <a:pt x="399503" y="108375"/>
                      <a:pt x="400456" y="189337"/>
                    </a:cubicBezTo>
                    <a:close/>
                  </a:path>
                </a:pathLst>
              </a:custGeom>
              <a:solidFill>
                <a:srgbClr val="804F28"/>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6076198" y="3193164"/>
                <a:ext cx="95425" cy="150018"/>
              </a:xfrm>
              <a:custGeom>
                <a:avLst/>
                <a:gdLst/>
                <a:ahLst/>
                <a:cxnLst/>
                <a:rect l="l" t="t" r="r" b="b"/>
                <a:pathLst>
                  <a:path w="38170" h="60007" extrusionOk="0">
                    <a:moveTo>
                      <a:pt x="38171" y="0"/>
                    </a:moveTo>
                    <a:cubicBezTo>
                      <a:pt x="34361" y="22860"/>
                      <a:pt x="17216" y="38100"/>
                      <a:pt x="5786" y="60008"/>
                    </a:cubicBezTo>
                    <a:cubicBezTo>
                      <a:pt x="-4692" y="0"/>
                      <a:pt x="-4692" y="0"/>
                      <a:pt x="38171" y="0"/>
                    </a:cubicBezTo>
                    <a:close/>
                  </a:path>
                </a:pathLst>
              </a:custGeom>
              <a:solidFill>
                <a:srgbClr val="372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77" name="Google Shape;77;p2"/>
          <p:cNvGrpSpPr/>
          <p:nvPr/>
        </p:nvGrpSpPr>
        <p:grpSpPr>
          <a:xfrm>
            <a:off x="6862866" y="4523879"/>
            <a:ext cx="1690638" cy="2004658"/>
            <a:chOff x="1420127" y="4174679"/>
            <a:chExt cx="2487002" cy="2387065"/>
          </a:xfrm>
        </p:grpSpPr>
        <p:sp>
          <p:nvSpPr>
            <p:cNvPr id="78" name="Google Shape;78;p2"/>
            <p:cNvSpPr/>
            <p:nvPr/>
          </p:nvSpPr>
          <p:spPr>
            <a:xfrm rot="-4663191">
              <a:off x="2496283" y="4374064"/>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2"/>
            <p:cNvSpPr/>
            <p:nvPr/>
          </p:nvSpPr>
          <p:spPr>
            <a:xfrm rot="823435" flipH="1">
              <a:off x="1847407" y="4564988"/>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50800" dir="5400000" algn="ctr" rotWithShape="0">
                <a:srgbClr val="EF86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 name="Google Shape;80;p2"/>
            <p:cNvSpPr/>
            <p:nvPr/>
          </p:nvSpPr>
          <p:spPr>
            <a:xfrm rot="-535229">
              <a:off x="2633950" y="4567510"/>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 name="Google Shape;81;p2"/>
            <p:cNvSpPr/>
            <p:nvPr/>
          </p:nvSpPr>
          <p:spPr>
            <a:xfrm flipH="1">
              <a:off x="2504067" y="4450488"/>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 name="Google Shape;82;p2"/>
            <p:cNvSpPr/>
            <p:nvPr/>
          </p:nvSpPr>
          <p:spPr>
            <a:xfrm rot="595998" flipH="1">
              <a:off x="1562348" y="4649785"/>
              <a:ext cx="973608" cy="1733534"/>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3" name="Google Shape;83;p2"/>
            <p:cNvSpPr/>
            <p:nvPr/>
          </p:nvSpPr>
          <p:spPr>
            <a:xfrm rot="675222" flipH="1">
              <a:off x="1869612" y="4637573"/>
              <a:ext cx="972850" cy="1846927"/>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762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4" name="Google Shape;84;p2"/>
            <p:cNvSpPr/>
            <p:nvPr/>
          </p:nvSpPr>
          <p:spPr>
            <a:xfrm>
              <a:off x="2913626" y="4638062"/>
              <a:ext cx="993503" cy="173355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 name="Google Shape;85;p2"/>
            <p:cNvSpPr/>
            <p:nvPr/>
          </p:nvSpPr>
          <p:spPr>
            <a:xfrm rot="-369980">
              <a:off x="2653901" y="4638274"/>
              <a:ext cx="994288" cy="1817718"/>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 name="Google Shape;86;p2"/>
            <p:cNvSpPr/>
            <p:nvPr/>
          </p:nvSpPr>
          <p:spPr>
            <a:xfrm>
              <a:off x="2308290" y="4649652"/>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 name="Google Shape;87;p2"/>
            <p:cNvSpPr/>
            <p:nvPr/>
          </p:nvSpPr>
          <p:spPr>
            <a:xfrm>
              <a:off x="2303515" y="462272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 name="Google Shape;88;p2"/>
            <p:cNvSpPr/>
            <p:nvPr/>
          </p:nvSpPr>
          <p:spPr>
            <a:xfrm>
              <a:off x="2589518" y="4835608"/>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89" name="Google Shape;89;p2"/>
          <p:cNvSpPr txBox="1"/>
          <p:nvPr/>
        </p:nvSpPr>
        <p:spPr>
          <a:xfrm rot="5400000" flipH="1">
            <a:off x="-698141" y="49319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TITLE_1">
    <p:spTree>
      <p:nvGrpSpPr>
        <p:cNvPr id="1" name="Shape 90"/>
        <p:cNvGrpSpPr/>
        <p:nvPr/>
      </p:nvGrpSpPr>
      <p:grpSpPr>
        <a:xfrm>
          <a:off x="0" y="0"/>
          <a:ext cx="0" cy="0"/>
          <a:chOff x="0" y="0"/>
          <a:chExt cx="0" cy="0"/>
        </a:xfrm>
      </p:grpSpPr>
      <p:grpSp>
        <p:nvGrpSpPr>
          <p:cNvPr id="91" name="Google Shape;91;p3"/>
          <p:cNvGrpSpPr/>
          <p:nvPr/>
        </p:nvGrpSpPr>
        <p:grpSpPr>
          <a:xfrm>
            <a:off x="674043" y="5248164"/>
            <a:ext cx="910286" cy="1711116"/>
            <a:chOff x="867975" y="2999553"/>
            <a:chExt cx="1295905" cy="1991291"/>
          </a:xfrm>
        </p:grpSpPr>
        <p:sp>
          <p:nvSpPr>
            <p:cNvPr id="92" name="Google Shape;92;p3"/>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ECA830"/>
                </a:gs>
                <a:gs pos="30000">
                  <a:srgbClr val="ECA830"/>
                </a:gs>
                <a:gs pos="52000">
                  <a:srgbClr val="FFC000"/>
                </a:gs>
                <a:gs pos="73000">
                  <a:srgbClr val="ECA830"/>
                </a:gs>
                <a:gs pos="100000">
                  <a:srgbClr val="ECA830"/>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93" name="Google Shape;93;p3"/>
            <p:cNvGrpSpPr/>
            <p:nvPr/>
          </p:nvGrpSpPr>
          <p:grpSpPr>
            <a:xfrm>
              <a:off x="867975" y="2999553"/>
              <a:ext cx="1295905" cy="575286"/>
              <a:chOff x="4118838" y="2726040"/>
              <a:chExt cx="1295905" cy="575286"/>
            </a:xfrm>
          </p:grpSpPr>
          <p:sp>
            <p:nvSpPr>
              <p:cNvPr id="94" name="Google Shape;94;p3"/>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5" name="Google Shape;95;p3"/>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6" name="Google Shape;96;p3"/>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97" name="Google Shape;97;p3"/>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98" name="Google Shape;98;p3"/>
          <p:cNvGrpSpPr/>
          <p:nvPr/>
        </p:nvGrpSpPr>
        <p:grpSpPr>
          <a:xfrm>
            <a:off x="932849" y="6127982"/>
            <a:ext cx="364660" cy="387981"/>
            <a:chOff x="6482568" y="4464911"/>
            <a:chExt cx="2781147" cy="2397905"/>
          </a:xfrm>
        </p:grpSpPr>
        <p:sp>
          <p:nvSpPr>
            <p:cNvPr id="99" name="Google Shape;99;p3"/>
            <p:cNvSpPr/>
            <p:nvPr/>
          </p:nvSpPr>
          <p:spPr>
            <a:xfrm rot="-4663191">
              <a:off x="7626230" y="4664296"/>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 name="Google Shape;100;p3"/>
            <p:cNvSpPr/>
            <p:nvPr/>
          </p:nvSpPr>
          <p:spPr>
            <a:xfrm rot="823435" flipH="1">
              <a:off x="6977354" y="4855222"/>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 name="Google Shape;101;p3"/>
            <p:cNvSpPr/>
            <p:nvPr/>
          </p:nvSpPr>
          <p:spPr>
            <a:xfrm rot="-535229">
              <a:off x="7763899" y="4857742"/>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 name="Google Shape;102;p3"/>
            <p:cNvSpPr/>
            <p:nvPr/>
          </p:nvSpPr>
          <p:spPr>
            <a:xfrm flipH="1">
              <a:off x="7634014" y="4740720"/>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 name="Google Shape;103;p3"/>
            <p:cNvSpPr/>
            <p:nvPr/>
          </p:nvSpPr>
          <p:spPr>
            <a:xfrm rot="823435" flipH="1">
              <a:off x="6674514" y="4907063"/>
              <a:ext cx="974669" cy="1735423"/>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 name="Google Shape;104;p3"/>
            <p:cNvSpPr/>
            <p:nvPr/>
          </p:nvSpPr>
          <p:spPr>
            <a:xfrm rot="823435" flipH="1">
              <a:off x="6996408" y="4926663"/>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 name="Google Shape;105;p3"/>
            <p:cNvSpPr/>
            <p:nvPr/>
          </p:nvSpPr>
          <p:spPr>
            <a:xfrm rot="-823435">
              <a:off x="8077477" y="4886358"/>
              <a:ext cx="994577" cy="1735423"/>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 name="Google Shape;106;p3"/>
            <p:cNvSpPr/>
            <p:nvPr/>
          </p:nvSpPr>
          <p:spPr>
            <a:xfrm rot="-535229">
              <a:off x="7750448" y="4867585"/>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 name="Google Shape;107;p3"/>
            <p:cNvSpPr/>
            <p:nvPr/>
          </p:nvSpPr>
          <p:spPr>
            <a:xfrm>
              <a:off x="7438237" y="493988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 name="Google Shape;108;p3"/>
            <p:cNvSpPr/>
            <p:nvPr/>
          </p:nvSpPr>
          <p:spPr>
            <a:xfrm>
              <a:off x="7467297" y="4935527"/>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9" name="Google Shape;109;p3"/>
            <p:cNvSpPr/>
            <p:nvPr/>
          </p:nvSpPr>
          <p:spPr>
            <a:xfrm>
              <a:off x="7719465" y="5125840"/>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10" name="Google Shape;110;p3"/>
          <p:cNvSpPr txBox="1">
            <a:spLocks noGrp="1"/>
          </p:cNvSpPr>
          <p:nvPr>
            <p:ph type="subTitle" idx="1"/>
          </p:nvPr>
        </p:nvSpPr>
        <p:spPr>
          <a:xfrm>
            <a:off x="231583" y="1313400"/>
            <a:ext cx="9286781" cy="624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2700"/>
              <a:buNone/>
              <a:defRPr sz="2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11" name="Google Shape;111;p3"/>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3"/>
          <p:cNvSpPr txBox="1">
            <a:spLocks noGrp="1"/>
          </p:cNvSpPr>
          <p:nvPr>
            <p:ph type="title"/>
          </p:nvPr>
        </p:nvSpPr>
        <p:spPr>
          <a:xfrm>
            <a:off x="231583" y="489700"/>
            <a:ext cx="9524658" cy="624900"/>
          </a:xfrm>
          <a:prstGeom prst="rect">
            <a:avLst/>
          </a:prstGeom>
        </p:spPr>
        <p:txBody>
          <a:bodyPr spcFirstLastPara="1" wrap="square" lIns="121900" tIns="121900" rIns="121900" bIns="121900" anchor="t" anchorCtr="0">
            <a:noAutofit/>
          </a:bodyPr>
          <a:lstStyle>
            <a:lvl1pPr lvl="0">
              <a:spcBef>
                <a:spcPts val="0"/>
              </a:spcBef>
              <a:spcAft>
                <a:spcPts val="0"/>
              </a:spcAft>
              <a:buSzPts val="80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a:endParaRPr/>
          </a:p>
        </p:txBody>
      </p:sp>
      <p:sp>
        <p:nvSpPr>
          <p:cNvPr id="113" name="Google Shape;113;p3"/>
          <p:cNvSpPr txBox="1">
            <a:spLocks noGrp="1"/>
          </p:cNvSpPr>
          <p:nvPr>
            <p:ph type="body" idx="2"/>
          </p:nvPr>
        </p:nvSpPr>
        <p:spPr>
          <a:xfrm>
            <a:off x="397178" y="2060175"/>
            <a:ext cx="9121247" cy="3802800"/>
          </a:xfrm>
          <a:prstGeom prst="rect">
            <a:avLst/>
          </a:prstGeom>
        </p:spPr>
        <p:txBody>
          <a:bodyPr spcFirstLastPara="1" wrap="square" lIns="121900" tIns="121900" rIns="121900" bIns="121900" anchor="t" anchorCtr="0">
            <a:noAutofit/>
          </a:bodyPr>
          <a:lstStyle>
            <a:lvl1pPr marL="457200" lvl="0" indent="-393700">
              <a:spcBef>
                <a:spcPts val="0"/>
              </a:spcBef>
              <a:spcAft>
                <a:spcPts val="0"/>
              </a:spcAft>
              <a:buClr>
                <a:schemeClr val="dk1"/>
              </a:buClr>
              <a:buSzPts val="2600"/>
              <a:buChar char="🍂"/>
              <a:defRPr>
                <a:solidFill>
                  <a:schemeClr val="dk1"/>
                </a:solidFill>
              </a:defRPr>
            </a:lvl1pPr>
            <a:lvl2pPr marL="914400" lvl="1" indent="-361950">
              <a:spcBef>
                <a:spcPts val="2100"/>
              </a:spcBef>
              <a:spcAft>
                <a:spcPts val="0"/>
              </a:spcAft>
              <a:buClr>
                <a:schemeClr val="dk1"/>
              </a:buClr>
              <a:buSzPts val="2100"/>
              <a:buChar char="○"/>
              <a:defRPr>
                <a:solidFill>
                  <a:schemeClr val="dk1"/>
                </a:solidFill>
              </a:defRPr>
            </a:lvl2pPr>
            <a:lvl3pPr marL="1371600" lvl="2" indent="-361950">
              <a:spcBef>
                <a:spcPts val="2100"/>
              </a:spcBef>
              <a:spcAft>
                <a:spcPts val="0"/>
              </a:spcAft>
              <a:buClr>
                <a:schemeClr val="dk1"/>
              </a:buClr>
              <a:buSzPts val="2100"/>
              <a:buChar char="■"/>
              <a:defRPr>
                <a:solidFill>
                  <a:schemeClr val="dk1"/>
                </a:solidFill>
              </a:defRPr>
            </a:lvl3pPr>
            <a:lvl4pPr marL="1828800" lvl="3" indent="-361950">
              <a:spcBef>
                <a:spcPts val="2100"/>
              </a:spcBef>
              <a:spcAft>
                <a:spcPts val="0"/>
              </a:spcAft>
              <a:buClr>
                <a:schemeClr val="dk1"/>
              </a:buClr>
              <a:buSzPts val="2100"/>
              <a:buChar char="●"/>
              <a:defRPr>
                <a:solidFill>
                  <a:schemeClr val="dk1"/>
                </a:solidFill>
              </a:defRPr>
            </a:lvl4pPr>
            <a:lvl5pPr marL="2286000" lvl="4" indent="-361950">
              <a:spcBef>
                <a:spcPts val="2100"/>
              </a:spcBef>
              <a:spcAft>
                <a:spcPts val="0"/>
              </a:spcAft>
              <a:buClr>
                <a:schemeClr val="dk1"/>
              </a:buClr>
              <a:buSzPts val="2100"/>
              <a:buChar char="○"/>
              <a:defRPr>
                <a:solidFill>
                  <a:schemeClr val="dk1"/>
                </a:solidFill>
              </a:defRPr>
            </a:lvl5pPr>
            <a:lvl6pPr marL="2743200" lvl="5" indent="-361950">
              <a:spcBef>
                <a:spcPts val="2100"/>
              </a:spcBef>
              <a:spcAft>
                <a:spcPts val="0"/>
              </a:spcAft>
              <a:buClr>
                <a:schemeClr val="dk1"/>
              </a:buClr>
              <a:buSzPts val="2100"/>
              <a:buChar char="■"/>
              <a:defRPr>
                <a:solidFill>
                  <a:schemeClr val="dk1"/>
                </a:solidFill>
              </a:defRPr>
            </a:lvl6pPr>
            <a:lvl7pPr marL="3200400" lvl="6" indent="-361950">
              <a:spcBef>
                <a:spcPts val="2100"/>
              </a:spcBef>
              <a:spcAft>
                <a:spcPts val="0"/>
              </a:spcAft>
              <a:buClr>
                <a:schemeClr val="dk1"/>
              </a:buClr>
              <a:buSzPts val="2100"/>
              <a:buChar char="●"/>
              <a:defRPr>
                <a:solidFill>
                  <a:schemeClr val="dk1"/>
                </a:solidFill>
              </a:defRPr>
            </a:lvl7pPr>
            <a:lvl8pPr marL="3657600" lvl="7" indent="-361950">
              <a:spcBef>
                <a:spcPts val="2100"/>
              </a:spcBef>
              <a:spcAft>
                <a:spcPts val="0"/>
              </a:spcAft>
              <a:buClr>
                <a:schemeClr val="dk1"/>
              </a:buClr>
              <a:buSzPts val="2100"/>
              <a:buChar char="○"/>
              <a:defRPr>
                <a:solidFill>
                  <a:schemeClr val="dk1"/>
                </a:solidFill>
              </a:defRPr>
            </a:lvl8pPr>
            <a:lvl9pPr marL="4114800" lvl="8" indent="-361950">
              <a:spcBef>
                <a:spcPts val="2100"/>
              </a:spcBef>
              <a:spcAft>
                <a:spcPts val="2100"/>
              </a:spcAft>
              <a:buClr>
                <a:schemeClr val="dk1"/>
              </a:buClr>
              <a:buSzPts val="2100"/>
              <a:buChar char="■"/>
              <a:defRPr>
                <a:solidFill>
                  <a:schemeClr val="dk1"/>
                </a:solidFill>
              </a:defRPr>
            </a:lvl9pPr>
          </a:lstStyle>
          <a:p>
            <a:endParaRPr/>
          </a:p>
        </p:txBody>
      </p:sp>
      <p:grpSp>
        <p:nvGrpSpPr>
          <p:cNvPr id="114" name="Google Shape;114;p3"/>
          <p:cNvGrpSpPr/>
          <p:nvPr/>
        </p:nvGrpSpPr>
        <p:grpSpPr>
          <a:xfrm>
            <a:off x="5121013" y="-1149416"/>
            <a:ext cx="5518012" cy="5307415"/>
            <a:chOff x="6264635" y="-1149416"/>
            <a:chExt cx="6750292" cy="5307415"/>
          </a:xfrm>
        </p:grpSpPr>
        <p:grpSp>
          <p:nvGrpSpPr>
            <p:cNvPr id="115" name="Google Shape;115;p3"/>
            <p:cNvGrpSpPr/>
            <p:nvPr/>
          </p:nvGrpSpPr>
          <p:grpSpPr>
            <a:xfrm rot="4727742">
              <a:off x="10287866" y="-839197"/>
              <a:ext cx="2503883" cy="2511583"/>
              <a:chOff x="7712492" y="1911472"/>
              <a:chExt cx="2503986" cy="2511687"/>
            </a:xfrm>
          </p:grpSpPr>
          <p:sp>
            <p:nvSpPr>
              <p:cNvPr id="116" name="Google Shape;116;p3"/>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3"/>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8" name="Google Shape;118;p3"/>
            <p:cNvGrpSpPr/>
            <p:nvPr/>
          </p:nvGrpSpPr>
          <p:grpSpPr>
            <a:xfrm rot="4762398">
              <a:off x="9377739" y="-513685"/>
              <a:ext cx="1158895" cy="1365410"/>
              <a:chOff x="6706688" y="4543626"/>
              <a:chExt cx="1158953" cy="1365479"/>
            </a:xfrm>
          </p:grpSpPr>
          <p:sp>
            <p:nvSpPr>
              <p:cNvPr id="119" name="Google Shape;119;p3"/>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3"/>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1" name="Google Shape;121;p3"/>
            <p:cNvGrpSpPr/>
            <p:nvPr/>
          </p:nvGrpSpPr>
          <p:grpSpPr>
            <a:xfrm rot="8118233">
              <a:off x="10631905" y="1034986"/>
              <a:ext cx="1816068" cy="1868372"/>
              <a:chOff x="6282427" y="4719638"/>
              <a:chExt cx="1816188" cy="1868496"/>
            </a:xfrm>
          </p:grpSpPr>
          <p:sp>
            <p:nvSpPr>
              <p:cNvPr id="122" name="Google Shape;122;p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4" name="Google Shape;124;p3"/>
            <p:cNvGrpSpPr/>
            <p:nvPr/>
          </p:nvGrpSpPr>
          <p:grpSpPr>
            <a:xfrm rot="10332031">
              <a:off x="9625278" y="56587"/>
              <a:ext cx="1816098" cy="1868403"/>
              <a:chOff x="6282427" y="4719638"/>
              <a:chExt cx="1816188" cy="1868496"/>
            </a:xfrm>
          </p:grpSpPr>
          <p:sp>
            <p:nvSpPr>
              <p:cNvPr id="125" name="Google Shape;125;p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3"/>
            <p:cNvGrpSpPr/>
            <p:nvPr/>
          </p:nvGrpSpPr>
          <p:grpSpPr>
            <a:xfrm rot="-7099699">
              <a:off x="10770228" y="1981192"/>
              <a:ext cx="1816100" cy="1868404"/>
              <a:chOff x="6282427" y="4719638"/>
              <a:chExt cx="1816188" cy="1868496"/>
            </a:xfrm>
          </p:grpSpPr>
          <p:sp>
            <p:nvSpPr>
              <p:cNvPr id="128" name="Google Shape;128;p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 name="Google Shape;130;p3"/>
            <p:cNvGrpSpPr/>
            <p:nvPr/>
          </p:nvGrpSpPr>
          <p:grpSpPr>
            <a:xfrm rot="8606714">
              <a:off x="7451899" y="259118"/>
              <a:ext cx="1383181" cy="1612328"/>
              <a:chOff x="6958899" y="1838851"/>
              <a:chExt cx="1383160" cy="1612303"/>
            </a:xfrm>
          </p:grpSpPr>
          <p:sp>
            <p:nvSpPr>
              <p:cNvPr id="131" name="Google Shape;131;p3"/>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 name="Google Shape;133;p3"/>
            <p:cNvGrpSpPr/>
            <p:nvPr/>
          </p:nvGrpSpPr>
          <p:grpSpPr>
            <a:xfrm rot="4241283">
              <a:off x="6766460" y="-590899"/>
              <a:ext cx="1139933" cy="1800850"/>
              <a:chOff x="10129820" y="2172286"/>
              <a:chExt cx="1139972" cy="1800911"/>
            </a:xfrm>
          </p:grpSpPr>
          <p:sp>
            <p:nvSpPr>
              <p:cNvPr id="134" name="Google Shape;134;p3"/>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3"/>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 name="Google Shape;136;p3"/>
            <p:cNvGrpSpPr/>
            <p:nvPr/>
          </p:nvGrpSpPr>
          <p:grpSpPr>
            <a:xfrm rot="4752620">
              <a:off x="8468385" y="103627"/>
              <a:ext cx="1677739" cy="1746889"/>
              <a:chOff x="6002582" y="371806"/>
              <a:chExt cx="1677775" cy="1746926"/>
            </a:xfrm>
          </p:grpSpPr>
          <p:sp>
            <p:nvSpPr>
              <p:cNvPr id="137" name="Google Shape;137;p3"/>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3"/>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9" name="Google Shape;139;p3"/>
            <p:cNvGrpSpPr/>
            <p:nvPr/>
          </p:nvGrpSpPr>
          <p:grpSpPr>
            <a:xfrm rot="-780218">
              <a:off x="6439652" y="407916"/>
              <a:ext cx="1677679" cy="1746826"/>
              <a:chOff x="6002582" y="371806"/>
              <a:chExt cx="1677775" cy="1746926"/>
            </a:xfrm>
          </p:grpSpPr>
          <p:sp>
            <p:nvSpPr>
              <p:cNvPr id="140" name="Google Shape;140;p3"/>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3"/>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2" name="Google Shape;142;p3"/>
            <p:cNvGrpSpPr/>
            <p:nvPr/>
          </p:nvGrpSpPr>
          <p:grpSpPr>
            <a:xfrm rot="6267273">
              <a:off x="10071427" y="-992526"/>
              <a:ext cx="1677695" cy="1746843"/>
              <a:chOff x="6002582" y="371806"/>
              <a:chExt cx="1677775" cy="1746926"/>
            </a:xfrm>
          </p:grpSpPr>
          <p:sp>
            <p:nvSpPr>
              <p:cNvPr id="143" name="Google Shape;143;p3"/>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5" name="Google Shape;145;p3"/>
            <p:cNvGrpSpPr/>
            <p:nvPr/>
          </p:nvGrpSpPr>
          <p:grpSpPr>
            <a:xfrm rot="8754472">
              <a:off x="7703645" y="-765192"/>
              <a:ext cx="1816106" cy="1868412"/>
              <a:chOff x="6282427" y="4719638"/>
              <a:chExt cx="1816188" cy="1868496"/>
            </a:xfrm>
          </p:grpSpPr>
          <p:sp>
            <p:nvSpPr>
              <p:cNvPr id="146" name="Google Shape;146;p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8" name="Google Shape;148;p3"/>
            <p:cNvSpPr/>
            <p:nvPr/>
          </p:nvSpPr>
          <p:spPr>
            <a:xfrm rot="8458951">
              <a:off x="7887525" y="-415050"/>
              <a:ext cx="890727" cy="1663281"/>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9" name="Google Shape;149;p3"/>
          <p:cNvGrpSpPr/>
          <p:nvPr/>
        </p:nvGrpSpPr>
        <p:grpSpPr>
          <a:xfrm>
            <a:off x="148765" y="5575624"/>
            <a:ext cx="791217" cy="1383549"/>
            <a:chOff x="867975" y="2999553"/>
            <a:chExt cx="1295905" cy="1991291"/>
          </a:xfrm>
        </p:grpSpPr>
        <p:sp>
          <p:nvSpPr>
            <p:cNvPr id="150" name="Google Shape;150;p3"/>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EA6B14"/>
                </a:gs>
                <a:gs pos="30000">
                  <a:srgbClr val="EA6B14"/>
                </a:gs>
                <a:gs pos="52000">
                  <a:srgbClr val="EF8600"/>
                </a:gs>
                <a:gs pos="73000">
                  <a:srgbClr val="EA6B14"/>
                </a:gs>
                <a:gs pos="100000">
                  <a:srgbClr val="EA6B14"/>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51" name="Google Shape;151;p3"/>
            <p:cNvGrpSpPr/>
            <p:nvPr/>
          </p:nvGrpSpPr>
          <p:grpSpPr>
            <a:xfrm>
              <a:off x="867975" y="2999553"/>
              <a:ext cx="1295905" cy="575286"/>
              <a:chOff x="4118838" y="2726040"/>
              <a:chExt cx="1295905" cy="575286"/>
            </a:xfrm>
          </p:grpSpPr>
          <p:sp>
            <p:nvSpPr>
              <p:cNvPr id="152" name="Google Shape;152;p3"/>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53" name="Google Shape;153;p3"/>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a:effectLst>
                <a:outerShdw blurRad="57150" dist="1143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54" name="Google Shape;154;p3"/>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155" name="Google Shape;155;p3"/>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156" name="Google Shape;156;p3"/>
          <p:cNvGrpSpPr/>
          <p:nvPr/>
        </p:nvGrpSpPr>
        <p:grpSpPr>
          <a:xfrm>
            <a:off x="397182" y="6258560"/>
            <a:ext cx="276894" cy="328460"/>
            <a:chOff x="1420127" y="4174679"/>
            <a:chExt cx="2487002" cy="2387065"/>
          </a:xfrm>
        </p:grpSpPr>
        <p:sp>
          <p:nvSpPr>
            <p:cNvPr id="157" name="Google Shape;157;p3"/>
            <p:cNvSpPr/>
            <p:nvPr/>
          </p:nvSpPr>
          <p:spPr>
            <a:xfrm rot="-4663191">
              <a:off x="2496283" y="4374064"/>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3"/>
            <p:cNvSpPr/>
            <p:nvPr/>
          </p:nvSpPr>
          <p:spPr>
            <a:xfrm rot="823435" flipH="1">
              <a:off x="1847407" y="4564988"/>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5400000" algn="ctr" rotWithShape="0">
                <a:srgbClr val="EF86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9" name="Google Shape;159;p3"/>
            <p:cNvSpPr/>
            <p:nvPr/>
          </p:nvSpPr>
          <p:spPr>
            <a:xfrm rot="-535229">
              <a:off x="2633950" y="4567510"/>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0" name="Google Shape;160;p3"/>
            <p:cNvSpPr/>
            <p:nvPr/>
          </p:nvSpPr>
          <p:spPr>
            <a:xfrm flipH="1">
              <a:off x="2504067" y="4450488"/>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1" name="Google Shape;161;p3"/>
            <p:cNvSpPr/>
            <p:nvPr/>
          </p:nvSpPr>
          <p:spPr>
            <a:xfrm rot="595998" flipH="1">
              <a:off x="1562348" y="4649785"/>
              <a:ext cx="973608" cy="1733534"/>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2" name="Google Shape;162;p3"/>
            <p:cNvSpPr/>
            <p:nvPr/>
          </p:nvSpPr>
          <p:spPr>
            <a:xfrm rot="675222" flipH="1">
              <a:off x="1869612" y="4637573"/>
              <a:ext cx="972850" cy="1846927"/>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3" name="Google Shape;163;p3"/>
            <p:cNvSpPr/>
            <p:nvPr/>
          </p:nvSpPr>
          <p:spPr>
            <a:xfrm>
              <a:off x="2913626" y="4638062"/>
              <a:ext cx="993503" cy="173355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4" name="Google Shape;164;p3"/>
            <p:cNvSpPr/>
            <p:nvPr/>
          </p:nvSpPr>
          <p:spPr>
            <a:xfrm rot="-369980">
              <a:off x="2653901" y="4638274"/>
              <a:ext cx="994288" cy="1817718"/>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5" name="Google Shape;165;p3"/>
            <p:cNvSpPr/>
            <p:nvPr/>
          </p:nvSpPr>
          <p:spPr>
            <a:xfrm>
              <a:off x="2308290" y="4649652"/>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6" name="Google Shape;166;p3"/>
            <p:cNvSpPr/>
            <p:nvPr/>
          </p:nvSpPr>
          <p:spPr>
            <a:xfrm>
              <a:off x="2303515" y="462272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7" name="Google Shape;167;p3"/>
            <p:cNvSpPr/>
            <p:nvPr/>
          </p:nvSpPr>
          <p:spPr>
            <a:xfrm>
              <a:off x="2589518" y="4835608"/>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68" name="Google Shape;168;p3"/>
          <p:cNvSpPr txBox="1"/>
          <p:nvPr/>
        </p:nvSpPr>
        <p:spPr>
          <a:xfrm rot="5400000" flipH="1">
            <a:off x="-698141" y="49319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9"/>
        <p:cNvGrpSpPr/>
        <p:nvPr/>
      </p:nvGrpSpPr>
      <p:grpSpPr>
        <a:xfrm>
          <a:off x="0" y="0"/>
          <a:ext cx="0" cy="0"/>
          <a:chOff x="0" y="0"/>
          <a:chExt cx="0" cy="0"/>
        </a:xfrm>
      </p:grpSpPr>
      <p:sp>
        <p:nvSpPr>
          <p:cNvPr id="170" name="Google Shape;170;p4"/>
          <p:cNvSpPr/>
          <p:nvPr/>
        </p:nvSpPr>
        <p:spPr>
          <a:xfrm>
            <a:off x="386113" y="841732"/>
            <a:ext cx="9192365" cy="5286600"/>
          </a:xfrm>
          <a:prstGeom prst="rect">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71" name="Google Shape;171;p4"/>
          <p:cNvGrpSpPr/>
          <p:nvPr/>
        </p:nvGrpSpPr>
        <p:grpSpPr>
          <a:xfrm rot="4727796">
            <a:off x="8764380" y="-662802"/>
            <a:ext cx="2503881" cy="2053087"/>
            <a:chOff x="7712492" y="1911472"/>
            <a:chExt cx="2503986" cy="2511687"/>
          </a:xfrm>
        </p:grpSpPr>
        <p:sp>
          <p:nvSpPr>
            <p:cNvPr id="172" name="Google Shape;172;p4"/>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4" name="Google Shape;174;p4"/>
          <p:cNvGrpSpPr/>
          <p:nvPr/>
        </p:nvGrpSpPr>
        <p:grpSpPr>
          <a:xfrm rot="4762396">
            <a:off x="7655965" y="-918167"/>
            <a:ext cx="1158889" cy="1116146"/>
            <a:chOff x="6706688" y="4543626"/>
            <a:chExt cx="1158953" cy="1365479"/>
          </a:xfrm>
        </p:grpSpPr>
        <p:sp>
          <p:nvSpPr>
            <p:cNvPr id="175" name="Google Shape;175;p4"/>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7" name="Google Shape;177;p4"/>
          <p:cNvGrpSpPr/>
          <p:nvPr/>
        </p:nvGrpSpPr>
        <p:grpSpPr>
          <a:xfrm rot="8118318">
            <a:off x="9058201" y="746762"/>
            <a:ext cx="1484558" cy="1868394"/>
            <a:chOff x="6282427" y="4719638"/>
            <a:chExt cx="1816188" cy="1868496"/>
          </a:xfrm>
        </p:grpSpPr>
        <p:sp>
          <p:nvSpPr>
            <p:cNvPr id="178" name="Google Shape;178;p4"/>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4"/>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 name="Google Shape;180;p4"/>
          <p:cNvGrpSpPr/>
          <p:nvPr/>
        </p:nvGrpSpPr>
        <p:grpSpPr>
          <a:xfrm rot="10332056">
            <a:off x="7868308" y="56617"/>
            <a:ext cx="1484542" cy="1868373"/>
            <a:chOff x="6282427" y="4719638"/>
            <a:chExt cx="1816188" cy="1868496"/>
          </a:xfrm>
        </p:grpSpPr>
        <p:sp>
          <p:nvSpPr>
            <p:cNvPr id="181" name="Google Shape;181;p4"/>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4"/>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 name="Google Shape;183;p4"/>
          <p:cNvGrpSpPr/>
          <p:nvPr/>
        </p:nvGrpSpPr>
        <p:grpSpPr>
          <a:xfrm rot="-7099721">
            <a:off x="8901143" y="2138091"/>
            <a:ext cx="1816031" cy="1527266"/>
            <a:chOff x="6282427" y="4719638"/>
            <a:chExt cx="1816188" cy="1868496"/>
          </a:xfrm>
        </p:grpSpPr>
        <p:sp>
          <p:nvSpPr>
            <p:cNvPr id="184" name="Google Shape;184;p4"/>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4"/>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6" name="Google Shape;186;p4"/>
          <p:cNvGrpSpPr/>
          <p:nvPr/>
        </p:nvGrpSpPr>
        <p:grpSpPr>
          <a:xfrm rot="8606618">
            <a:off x="6091723" y="259303"/>
            <a:ext cx="1130657" cy="1612298"/>
            <a:chOff x="6958899" y="1838851"/>
            <a:chExt cx="1383160" cy="1612303"/>
          </a:xfrm>
        </p:grpSpPr>
        <p:sp>
          <p:nvSpPr>
            <p:cNvPr id="187" name="Google Shape;187;p4"/>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4"/>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9" name="Google Shape;189;p4"/>
          <p:cNvGrpSpPr/>
          <p:nvPr/>
        </p:nvGrpSpPr>
        <p:grpSpPr>
          <a:xfrm rot="4241292">
            <a:off x="5427158" y="-426802"/>
            <a:ext cx="1139902" cy="1472062"/>
            <a:chOff x="10129820" y="2172286"/>
            <a:chExt cx="1139972" cy="1800911"/>
          </a:xfrm>
        </p:grpSpPr>
        <p:sp>
          <p:nvSpPr>
            <p:cNvPr id="190" name="Google Shape;190;p4"/>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4"/>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2" name="Google Shape;192;p4"/>
          <p:cNvGrpSpPr/>
          <p:nvPr/>
        </p:nvGrpSpPr>
        <p:grpSpPr>
          <a:xfrm rot="4752552">
            <a:off x="6769451" y="262983"/>
            <a:ext cx="1677714" cy="1427970"/>
            <a:chOff x="6002582" y="371806"/>
            <a:chExt cx="1677775" cy="1746926"/>
          </a:xfrm>
        </p:grpSpPr>
        <p:sp>
          <p:nvSpPr>
            <p:cNvPr id="193" name="Google Shape;193;p4"/>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4"/>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5" name="Google Shape;195;p4"/>
          <p:cNvGrpSpPr/>
          <p:nvPr/>
        </p:nvGrpSpPr>
        <p:grpSpPr>
          <a:xfrm rot="-8767630">
            <a:off x="6271909" y="-1053270"/>
            <a:ext cx="1484503" cy="1868323"/>
            <a:chOff x="6282427" y="4719638"/>
            <a:chExt cx="1816188" cy="1868496"/>
          </a:xfrm>
        </p:grpSpPr>
        <p:sp>
          <p:nvSpPr>
            <p:cNvPr id="196" name="Google Shape;196;p4"/>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4"/>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8" name="Google Shape;198;p4"/>
          <p:cNvGrpSpPr/>
          <p:nvPr/>
        </p:nvGrpSpPr>
        <p:grpSpPr>
          <a:xfrm rot="-780290">
            <a:off x="4823204" y="393835"/>
            <a:ext cx="1371370" cy="1746769"/>
            <a:chOff x="6002582" y="371806"/>
            <a:chExt cx="1677775" cy="1746926"/>
          </a:xfrm>
        </p:grpSpPr>
        <p:sp>
          <p:nvSpPr>
            <p:cNvPr id="199" name="Google Shape;199;p4"/>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4"/>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 name="Google Shape;201;p4"/>
          <p:cNvGrpSpPr/>
          <p:nvPr/>
        </p:nvGrpSpPr>
        <p:grpSpPr>
          <a:xfrm rot="-2952353">
            <a:off x="9989336" y="612311"/>
            <a:ext cx="1158924" cy="1116180"/>
            <a:chOff x="6706688" y="4543626"/>
            <a:chExt cx="1158953" cy="1365479"/>
          </a:xfrm>
        </p:grpSpPr>
        <p:sp>
          <p:nvSpPr>
            <p:cNvPr id="202" name="Google Shape;202;p4"/>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4"/>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4"/>
          <p:cNvGrpSpPr/>
          <p:nvPr/>
        </p:nvGrpSpPr>
        <p:grpSpPr>
          <a:xfrm rot="8754472">
            <a:off x="4088635" y="-570555"/>
            <a:ext cx="1484572" cy="1868412"/>
            <a:chOff x="6282427" y="4719638"/>
            <a:chExt cx="1816188" cy="1868496"/>
          </a:xfrm>
        </p:grpSpPr>
        <p:sp>
          <p:nvSpPr>
            <p:cNvPr id="205" name="Google Shape;205;p4"/>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4"/>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7" name="Google Shape;207;p4"/>
          <p:cNvGrpSpPr/>
          <p:nvPr/>
        </p:nvGrpSpPr>
        <p:grpSpPr>
          <a:xfrm rot="6267273">
            <a:off x="8079734" y="-833081"/>
            <a:ext cx="1677695" cy="1427953"/>
            <a:chOff x="6002582" y="371806"/>
            <a:chExt cx="1677775" cy="1746926"/>
          </a:xfrm>
        </p:grpSpPr>
        <p:sp>
          <p:nvSpPr>
            <p:cNvPr id="208" name="Google Shape;208;p4"/>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4"/>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 name="Google Shape;210;p4"/>
          <p:cNvGrpSpPr/>
          <p:nvPr/>
        </p:nvGrpSpPr>
        <p:grpSpPr>
          <a:xfrm>
            <a:off x="8199821" y="4517823"/>
            <a:ext cx="1690638" cy="2004658"/>
            <a:chOff x="1420127" y="4174679"/>
            <a:chExt cx="2487002" cy="2387065"/>
          </a:xfrm>
        </p:grpSpPr>
        <p:sp>
          <p:nvSpPr>
            <p:cNvPr id="211" name="Google Shape;211;p4"/>
            <p:cNvSpPr/>
            <p:nvPr/>
          </p:nvSpPr>
          <p:spPr>
            <a:xfrm rot="-4663191">
              <a:off x="2496283" y="4374064"/>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4"/>
            <p:cNvSpPr/>
            <p:nvPr/>
          </p:nvSpPr>
          <p:spPr>
            <a:xfrm rot="823435" flipH="1">
              <a:off x="1847407" y="4564988"/>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50800" dir="5400000" algn="ctr" rotWithShape="0">
                <a:srgbClr val="EF86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3" name="Google Shape;213;p4"/>
            <p:cNvSpPr/>
            <p:nvPr/>
          </p:nvSpPr>
          <p:spPr>
            <a:xfrm rot="-535229">
              <a:off x="2633950" y="4567510"/>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4" name="Google Shape;214;p4"/>
            <p:cNvSpPr/>
            <p:nvPr/>
          </p:nvSpPr>
          <p:spPr>
            <a:xfrm flipH="1">
              <a:off x="2504067" y="4450488"/>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5" name="Google Shape;215;p4"/>
            <p:cNvSpPr/>
            <p:nvPr/>
          </p:nvSpPr>
          <p:spPr>
            <a:xfrm rot="595998" flipH="1">
              <a:off x="1562348" y="4649785"/>
              <a:ext cx="973608" cy="1733534"/>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6" name="Google Shape;216;p4"/>
            <p:cNvSpPr/>
            <p:nvPr/>
          </p:nvSpPr>
          <p:spPr>
            <a:xfrm rot="675222" flipH="1">
              <a:off x="1869612" y="4637573"/>
              <a:ext cx="972850" cy="1846927"/>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762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7" name="Google Shape;217;p4"/>
            <p:cNvSpPr/>
            <p:nvPr/>
          </p:nvSpPr>
          <p:spPr>
            <a:xfrm>
              <a:off x="2913626" y="4638062"/>
              <a:ext cx="993503" cy="173355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8" name="Google Shape;218;p4"/>
            <p:cNvSpPr/>
            <p:nvPr/>
          </p:nvSpPr>
          <p:spPr>
            <a:xfrm rot="-369980">
              <a:off x="2653901" y="4638274"/>
              <a:ext cx="994288" cy="1817718"/>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p4"/>
            <p:cNvSpPr/>
            <p:nvPr/>
          </p:nvSpPr>
          <p:spPr>
            <a:xfrm>
              <a:off x="2308290" y="4649652"/>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0" name="Google Shape;220;p4"/>
            <p:cNvSpPr/>
            <p:nvPr/>
          </p:nvSpPr>
          <p:spPr>
            <a:xfrm>
              <a:off x="2303515" y="462272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1" name="Google Shape;221;p4"/>
            <p:cNvSpPr/>
            <p:nvPr/>
          </p:nvSpPr>
          <p:spPr>
            <a:xfrm>
              <a:off x="2589518" y="4835608"/>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2" name="Google Shape;222;p4"/>
          <p:cNvGrpSpPr/>
          <p:nvPr/>
        </p:nvGrpSpPr>
        <p:grpSpPr>
          <a:xfrm>
            <a:off x="7685378" y="5065395"/>
            <a:ext cx="1406352" cy="1496293"/>
            <a:chOff x="6482568" y="4464911"/>
            <a:chExt cx="2781147" cy="2397905"/>
          </a:xfrm>
        </p:grpSpPr>
        <p:sp>
          <p:nvSpPr>
            <p:cNvPr id="223" name="Google Shape;223;p4"/>
            <p:cNvSpPr/>
            <p:nvPr/>
          </p:nvSpPr>
          <p:spPr>
            <a:xfrm rot="-4663191">
              <a:off x="7626230" y="4664296"/>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4"/>
            <p:cNvSpPr/>
            <p:nvPr/>
          </p:nvSpPr>
          <p:spPr>
            <a:xfrm rot="823435" flipH="1">
              <a:off x="6977354" y="4855222"/>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p4"/>
            <p:cNvSpPr/>
            <p:nvPr/>
          </p:nvSpPr>
          <p:spPr>
            <a:xfrm rot="-535229">
              <a:off x="7763899" y="4857742"/>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6" name="Google Shape;226;p4"/>
            <p:cNvSpPr/>
            <p:nvPr/>
          </p:nvSpPr>
          <p:spPr>
            <a:xfrm flipH="1">
              <a:off x="7634014" y="4740720"/>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7" name="Google Shape;227;p4"/>
            <p:cNvSpPr/>
            <p:nvPr/>
          </p:nvSpPr>
          <p:spPr>
            <a:xfrm rot="823435" flipH="1">
              <a:off x="6674514" y="4907063"/>
              <a:ext cx="974669" cy="1735423"/>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8" name="Google Shape;228;p4"/>
            <p:cNvSpPr/>
            <p:nvPr/>
          </p:nvSpPr>
          <p:spPr>
            <a:xfrm rot="823435" flipH="1">
              <a:off x="6996408" y="4926663"/>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762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9" name="Google Shape;229;p4"/>
            <p:cNvSpPr/>
            <p:nvPr/>
          </p:nvSpPr>
          <p:spPr>
            <a:xfrm rot="-823435">
              <a:off x="8077477" y="4886358"/>
              <a:ext cx="994577" cy="1735423"/>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0" name="Google Shape;230;p4"/>
            <p:cNvSpPr/>
            <p:nvPr/>
          </p:nvSpPr>
          <p:spPr>
            <a:xfrm rot="-535229">
              <a:off x="7750448" y="4867585"/>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1" name="Google Shape;231;p4"/>
            <p:cNvSpPr/>
            <p:nvPr/>
          </p:nvSpPr>
          <p:spPr>
            <a:xfrm>
              <a:off x="7438237" y="493988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2" name="Google Shape;232;p4"/>
            <p:cNvSpPr/>
            <p:nvPr/>
          </p:nvSpPr>
          <p:spPr>
            <a:xfrm>
              <a:off x="7467297" y="4935527"/>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3" name="Google Shape;233;p4"/>
            <p:cNvSpPr/>
            <p:nvPr/>
          </p:nvSpPr>
          <p:spPr>
            <a:xfrm>
              <a:off x="7719465" y="5125840"/>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34" name="Google Shape;234;p4"/>
          <p:cNvSpPr txBox="1">
            <a:spLocks noGrp="1"/>
          </p:cNvSpPr>
          <p:nvPr>
            <p:ph type="title"/>
          </p:nvPr>
        </p:nvSpPr>
        <p:spPr>
          <a:xfrm>
            <a:off x="339731" y="2867800"/>
            <a:ext cx="9286781"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Clr>
                <a:schemeClr val="accent3"/>
              </a:buClr>
              <a:buSzPts val="10000"/>
              <a:buNone/>
              <a:defRPr sz="10000">
                <a:solidFill>
                  <a:schemeClr val="accent3"/>
                </a:solidFill>
              </a:defRPr>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endParaRPr/>
          </a:p>
        </p:txBody>
      </p:sp>
      <p:sp>
        <p:nvSpPr>
          <p:cNvPr id="235" name="Google Shape;235;p4"/>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36" name="Google Shape;236;p4"/>
          <p:cNvGrpSpPr/>
          <p:nvPr/>
        </p:nvGrpSpPr>
        <p:grpSpPr>
          <a:xfrm flipH="1">
            <a:off x="916340" y="4737593"/>
            <a:ext cx="1208306" cy="1523331"/>
            <a:chOff x="9928914" y="3915564"/>
            <a:chExt cx="1359838" cy="1401279"/>
          </a:xfrm>
        </p:grpSpPr>
        <p:sp>
          <p:nvSpPr>
            <p:cNvPr id="237" name="Google Shape;237;p4"/>
            <p:cNvSpPr/>
            <p:nvPr/>
          </p:nvSpPr>
          <p:spPr>
            <a:xfrm>
              <a:off x="9928914" y="3915676"/>
              <a:ext cx="1359838" cy="1401167"/>
            </a:xfrm>
            <a:custGeom>
              <a:avLst/>
              <a:gdLst/>
              <a:ahLst/>
              <a:cxnLst/>
              <a:rect l="l" t="t" r="r" b="b"/>
              <a:pathLst>
                <a:path w="1359838" h="1401167" extrusionOk="0">
                  <a:moveTo>
                    <a:pt x="151588" y="623690"/>
                  </a:moveTo>
                  <a:cubicBezTo>
                    <a:pt x="142586" y="624433"/>
                    <a:pt x="133489" y="627784"/>
                    <a:pt x="124296" y="635061"/>
                  </a:cubicBezTo>
                  <a:cubicBezTo>
                    <a:pt x="84458" y="668770"/>
                    <a:pt x="98248" y="717801"/>
                    <a:pt x="112038" y="756107"/>
                  </a:cubicBezTo>
                  <a:cubicBezTo>
                    <a:pt x="151876" y="871022"/>
                    <a:pt x="211631" y="975212"/>
                    <a:pt x="317355" y="1041098"/>
                  </a:cubicBezTo>
                  <a:lnTo>
                    <a:pt x="373650" y="1092992"/>
                  </a:lnTo>
                  <a:lnTo>
                    <a:pt x="326487" y="979618"/>
                  </a:lnTo>
                  <a:cubicBezTo>
                    <a:pt x="290097" y="875619"/>
                    <a:pt x="261751" y="769130"/>
                    <a:pt x="247195" y="658045"/>
                  </a:cubicBezTo>
                  <a:lnTo>
                    <a:pt x="247119" y="657260"/>
                  </a:lnTo>
                  <a:lnTo>
                    <a:pt x="230018" y="651917"/>
                  </a:lnTo>
                  <a:cubicBezTo>
                    <a:pt x="204737" y="642723"/>
                    <a:pt x="178593" y="621464"/>
                    <a:pt x="151588" y="623690"/>
                  </a:cubicBezTo>
                  <a:close/>
                  <a:moveTo>
                    <a:pt x="794536" y="424269"/>
                  </a:moveTo>
                  <a:lnTo>
                    <a:pt x="793499" y="424962"/>
                  </a:lnTo>
                  <a:lnTo>
                    <a:pt x="793886" y="424952"/>
                  </a:lnTo>
                  <a:close/>
                  <a:moveTo>
                    <a:pt x="414763" y="421081"/>
                  </a:moveTo>
                  <a:lnTo>
                    <a:pt x="413059" y="422747"/>
                  </a:lnTo>
                  <a:lnTo>
                    <a:pt x="415123" y="422711"/>
                  </a:lnTo>
                  <a:close/>
                  <a:moveTo>
                    <a:pt x="1199316" y="329055"/>
                  </a:moveTo>
                  <a:lnTo>
                    <a:pt x="1198798" y="336988"/>
                  </a:lnTo>
                  <a:lnTo>
                    <a:pt x="1203978" y="384665"/>
                  </a:lnTo>
                  <a:lnTo>
                    <a:pt x="1199689" y="413132"/>
                  </a:lnTo>
                  <a:lnTo>
                    <a:pt x="1205221" y="412947"/>
                  </a:lnTo>
                  <a:lnTo>
                    <a:pt x="1207119" y="373635"/>
                  </a:lnTo>
                  <a:cubicBezTo>
                    <a:pt x="1206233" y="359084"/>
                    <a:pt x="1203703" y="344238"/>
                    <a:pt x="1199316" y="329055"/>
                  </a:cubicBezTo>
                  <a:close/>
                  <a:moveTo>
                    <a:pt x="916946" y="293018"/>
                  </a:moveTo>
                  <a:lnTo>
                    <a:pt x="914234" y="306913"/>
                  </a:lnTo>
                  <a:lnTo>
                    <a:pt x="916906" y="301050"/>
                  </a:lnTo>
                  <a:close/>
                  <a:moveTo>
                    <a:pt x="917244" y="233231"/>
                  </a:moveTo>
                  <a:lnTo>
                    <a:pt x="916101" y="237697"/>
                  </a:lnTo>
                  <a:lnTo>
                    <a:pt x="917195" y="243016"/>
                  </a:lnTo>
                  <a:close/>
                  <a:moveTo>
                    <a:pt x="694891" y="83"/>
                  </a:moveTo>
                  <a:cubicBezTo>
                    <a:pt x="729645" y="-930"/>
                    <a:pt x="763385" y="7168"/>
                    <a:pt x="794427" y="30787"/>
                  </a:cubicBezTo>
                  <a:cubicBezTo>
                    <a:pt x="856510" y="78024"/>
                    <a:pt x="929390" y="87471"/>
                    <a:pt x="999571" y="103667"/>
                  </a:cubicBezTo>
                  <a:cubicBezTo>
                    <a:pt x="1060305" y="117163"/>
                    <a:pt x="1108892" y="144155"/>
                    <a:pt x="1139932" y="198141"/>
                  </a:cubicBezTo>
                  <a:cubicBezTo>
                    <a:pt x="1152080" y="219735"/>
                    <a:pt x="1168275" y="237281"/>
                    <a:pt x="1189869" y="249427"/>
                  </a:cubicBezTo>
                  <a:cubicBezTo>
                    <a:pt x="1237106" y="276419"/>
                    <a:pt x="1261399" y="322306"/>
                    <a:pt x="1260050" y="372243"/>
                  </a:cubicBezTo>
                  <a:lnTo>
                    <a:pt x="1266832" y="410882"/>
                  </a:lnTo>
                  <a:lnTo>
                    <a:pt x="1298292" y="409827"/>
                  </a:lnTo>
                  <a:cubicBezTo>
                    <a:pt x="1338130" y="408294"/>
                    <a:pt x="1362645" y="415956"/>
                    <a:pt x="1359581" y="463454"/>
                  </a:cubicBezTo>
                  <a:cubicBezTo>
                    <a:pt x="1345791" y="734656"/>
                    <a:pt x="1328936" y="1004325"/>
                    <a:pt x="1195635" y="1249479"/>
                  </a:cubicBezTo>
                  <a:cubicBezTo>
                    <a:pt x="1155797" y="1324557"/>
                    <a:pt x="1109831" y="1375120"/>
                    <a:pt x="1016365" y="1379716"/>
                  </a:cubicBezTo>
                  <a:cubicBezTo>
                    <a:pt x="892257" y="1385845"/>
                    <a:pt x="768147" y="1401167"/>
                    <a:pt x="642505" y="1401167"/>
                  </a:cubicBezTo>
                  <a:cubicBezTo>
                    <a:pt x="553637" y="1401167"/>
                    <a:pt x="490817" y="1367459"/>
                    <a:pt x="454044" y="1286252"/>
                  </a:cubicBezTo>
                  <a:lnTo>
                    <a:pt x="405900" y="1170517"/>
                  </a:lnTo>
                  <a:lnTo>
                    <a:pt x="406223" y="1171335"/>
                  </a:lnTo>
                  <a:cubicBezTo>
                    <a:pt x="112038" y="1093194"/>
                    <a:pt x="-16668" y="800540"/>
                    <a:pt x="1719" y="564580"/>
                  </a:cubicBezTo>
                  <a:cubicBezTo>
                    <a:pt x="6315" y="500227"/>
                    <a:pt x="40024" y="472647"/>
                    <a:pt x="104376" y="491034"/>
                  </a:cubicBezTo>
                  <a:cubicBezTo>
                    <a:pt x="125827" y="497162"/>
                    <a:pt x="147278" y="506356"/>
                    <a:pt x="168729" y="512485"/>
                  </a:cubicBezTo>
                  <a:cubicBezTo>
                    <a:pt x="186350" y="518231"/>
                    <a:pt x="202533" y="524839"/>
                    <a:pt x="216396" y="532883"/>
                  </a:cubicBezTo>
                  <a:lnTo>
                    <a:pt x="240051" y="553231"/>
                  </a:lnTo>
                  <a:lnTo>
                    <a:pt x="239821" y="534560"/>
                  </a:lnTo>
                  <a:cubicBezTo>
                    <a:pt x="244131" y="463132"/>
                    <a:pt x="274135" y="435579"/>
                    <a:pt x="353831" y="426266"/>
                  </a:cubicBezTo>
                  <a:lnTo>
                    <a:pt x="384457" y="424006"/>
                  </a:lnTo>
                  <a:lnTo>
                    <a:pt x="381103" y="418975"/>
                  </a:lnTo>
                  <a:cubicBezTo>
                    <a:pt x="381103" y="413745"/>
                    <a:pt x="383465" y="408008"/>
                    <a:pt x="386838" y="403284"/>
                  </a:cubicBezTo>
                  <a:cubicBezTo>
                    <a:pt x="401685" y="335803"/>
                    <a:pt x="458369" y="303412"/>
                    <a:pt x="506956" y="265622"/>
                  </a:cubicBezTo>
                  <a:cubicBezTo>
                    <a:pt x="600080" y="194092"/>
                    <a:pt x="606829" y="181945"/>
                    <a:pt x="569039" y="69927"/>
                  </a:cubicBezTo>
                  <a:cubicBezTo>
                    <a:pt x="559591" y="42934"/>
                    <a:pt x="567689" y="33486"/>
                    <a:pt x="589283" y="24039"/>
                  </a:cubicBezTo>
                  <a:cubicBezTo>
                    <a:pt x="624373" y="11217"/>
                    <a:pt x="660138" y="1095"/>
                    <a:pt x="694891" y="83"/>
                  </a:cubicBezTo>
                  <a:close/>
                </a:path>
              </a:pathLst>
            </a:custGeom>
            <a:solidFill>
              <a:srgbClr val="EE6F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38" name="Google Shape;238;p4"/>
            <p:cNvGrpSpPr/>
            <p:nvPr/>
          </p:nvGrpSpPr>
          <p:grpSpPr>
            <a:xfrm>
              <a:off x="9928916" y="3915564"/>
              <a:ext cx="1358889" cy="1400588"/>
              <a:chOff x="1493424" y="4757296"/>
              <a:chExt cx="1358889" cy="1400588"/>
            </a:xfrm>
          </p:grpSpPr>
          <p:grpSp>
            <p:nvGrpSpPr>
              <p:cNvPr id="239" name="Google Shape;239;p4"/>
              <p:cNvGrpSpPr/>
              <p:nvPr/>
            </p:nvGrpSpPr>
            <p:grpSpPr>
              <a:xfrm>
                <a:off x="1874348" y="4757296"/>
                <a:ext cx="953428" cy="591144"/>
                <a:chOff x="4962898" y="3241835"/>
                <a:chExt cx="672897" cy="417209"/>
              </a:xfrm>
            </p:grpSpPr>
            <p:sp>
              <p:nvSpPr>
                <p:cNvPr id="240" name="Google Shape;240;p4"/>
                <p:cNvSpPr/>
                <p:nvPr/>
              </p:nvSpPr>
              <p:spPr>
                <a:xfrm>
                  <a:off x="4962898" y="3241835"/>
                  <a:ext cx="657716" cy="415603"/>
                </a:xfrm>
                <a:custGeom>
                  <a:avLst/>
                  <a:gdLst/>
                  <a:ahLst/>
                  <a:cxnLst/>
                  <a:rect l="l" t="t" r="r" b="b"/>
                  <a:pathLst>
                    <a:path w="657716" h="415603" extrusionOk="0">
                      <a:moveTo>
                        <a:pt x="221455" y="58"/>
                      </a:moveTo>
                      <a:cubicBezTo>
                        <a:pt x="245982" y="-657"/>
                        <a:pt x="269794" y="5058"/>
                        <a:pt x="291702" y="21727"/>
                      </a:cubicBezTo>
                      <a:cubicBezTo>
                        <a:pt x="335517" y="55065"/>
                        <a:pt x="386952" y="61732"/>
                        <a:pt x="436482" y="73162"/>
                      </a:cubicBezTo>
                      <a:cubicBezTo>
                        <a:pt x="479345" y="82687"/>
                        <a:pt x="513635" y="101737"/>
                        <a:pt x="535542" y="139837"/>
                      </a:cubicBezTo>
                      <a:cubicBezTo>
                        <a:pt x="544115" y="155077"/>
                        <a:pt x="555545" y="167460"/>
                        <a:pt x="570785" y="176032"/>
                      </a:cubicBezTo>
                      <a:cubicBezTo>
                        <a:pt x="604122" y="195082"/>
                        <a:pt x="621267" y="227467"/>
                        <a:pt x="620315" y="262710"/>
                      </a:cubicBezTo>
                      <a:cubicBezTo>
                        <a:pt x="619362" y="297000"/>
                        <a:pt x="631745" y="320812"/>
                        <a:pt x="651747" y="343672"/>
                      </a:cubicBezTo>
                      <a:cubicBezTo>
                        <a:pt x="657462" y="357007"/>
                        <a:pt x="663177" y="372247"/>
                        <a:pt x="647937" y="380820"/>
                      </a:cubicBezTo>
                      <a:cubicBezTo>
                        <a:pt x="640317" y="385582"/>
                        <a:pt x="633650" y="372247"/>
                        <a:pt x="627935" y="364627"/>
                      </a:cubicBezTo>
                      <a:lnTo>
                        <a:pt x="627349" y="364240"/>
                      </a:lnTo>
                      <a:lnTo>
                        <a:pt x="624081" y="369018"/>
                      </a:lnTo>
                      <a:cubicBezTo>
                        <a:pt x="615538" y="375656"/>
                        <a:pt x="605388" y="374138"/>
                        <a:pt x="594702" y="370060"/>
                      </a:cubicBezTo>
                      <a:lnTo>
                        <a:pt x="584618" y="365519"/>
                      </a:lnTo>
                      <a:lnTo>
                        <a:pt x="571737" y="366532"/>
                      </a:lnTo>
                      <a:cubicBezTo>
                        <a:pt x="565070" y="363675"/>
                        <a:pt x="561260" y="357960"/>
                        <a:pt x="561260" y="351292"/>
                      </a:cubicBezTo>
                      <a:cubicBezTo>
                        <a:pt x="581262" y="314145"/>
                        <a:pt x="589835" y="275092"/>
                        <a:pt x="577452" y="232230"/>
                      </a:cubicBezTo>
                      <a:cubicBezTo>
                        <a:pt x="578405" y="283665"/>
                        <a:pt x="563165" y="327480"/>
                        <a:pt x="525065" y="362722"/>
                      </a:cubicBezTo>
                      <a:cubicBezTo>
                        <a:pt x="521255" y="366532"/>
                        <a:pt x="531732" y="363675"/>
                        <a:pt x="534590" y="367485"/>
                      </a:cubicBezTo>
                      <a:cubicBezTo>
                        <a:pt x="556497" y="384630"/>
                        <a:pt x="548877" y="397012"/>
                        <a:pt x="526017" y="400822"/>
                      </a:cubicBezTo>
                      <a:cubicBezTo>
                        <a:pt x="502205" y="404632"/>
                        <a:pt x="476487" y="406537"/>
                        <a:pt x="457437" y="385582"/>
                      </a:cubicBezTo>
                      <a:lnTo>
                        <a:pt x="460725" y="379658"/>
                      </a:lnTo>
                      <a:lnTo>
                        <a:pt x="458326" y="378699"/>
                      </a:lnTo>
                      <a:lnTo>
                        <a:pt x="454580" y="388440"/>
                      </a:lnTo>
                      <a:cubicBezTo>
                        <a:pt x="450770" y="399870"/>
                        <a:pt x="443150" y="405585"/>
                        <a:pt x="432672" y="409395"/>
                      </a:cubicBezTo>
                      <a:cubicBezTo>
                        <a:pt x="333612" y="416062"/>
                        <a:pt x="233600" y="419872"/>
                        <a:pt x="134540" y="407490"/>
                      </a:cubicBezTo>
                      <a:cubicBezTo>
                        <a:pt x="126920" y="403680"/>
                        <a:pt x="123110" y="397012"/>
                        <a:pt x="123110" y="388440"/>
                      </a:cubicBezTo>
                      <a:cubicBezTo>
                        <a:pt x="131682" y="364627"/>
                        <a:pt x="153590" y="371295"/>
                        <a:pt x="171687" y="368437"/>
                      </a:cubicBezTo>
                      <a:cubicBezTo>
                        <a:pt x="253602" y="357007"/>
                        <a:pt x="313610" y="310335"/>
                        <a:pt x="362187" y="247470"/>
                      </a:cubicBezTo>
                      <a:cubicBezTo>
                        <a:pt x="378380" y="227467"/>
                        <a:pt x="383142" y="201750"/>
                        <a:pt x="378380" y="164602"/>
                      </a:cubicBezTo>
                      <a:cubicBezTo>
                        <a:pt x="365997" y="242707"/>
                        <a:pt x="320277" y="285570"/>
                        <a:pt x="264080" y="317955"/>
                      </a:cubicBezTo>
                      <a:cubicBezTo>
                        <a:pt x="208835" y="352245"/>
                        <a:pt x="150732" y="382725"/>
                        <a:pt x="82152" y="367485"/>
                      </a:cubicBezTo>
                      <a:cubicBezTo>
                        <a:pt x="75485" y="363675"/>
                        <a:pt x="70722" y="358912"/>
                        <a:pt x="68817" y="352245"/>
                      </a:cubicBezTo>
                      <a:lnTo>
                        <a:pt x="69152" y="351131"/>
                      </a:lnTo>
                      <a:lnTo>
                        <a:pt x="54009" y="347319"/>
                      </a:lnTo>
                      <a:cubicBezTo>
                        <a:pt x="42251" y="341277"/>
                        <a:pt x="33173" y="329817"/>
                        <a:pt x="27368" y="313535"/>
                      </a:cubicBezTo>
                      <a:lnTo>
                        <a:pt x="23755" y="297177"/>
                      </a:lnTo>
                      <a:lnTo>
                        <a:pt x="18454" y="302358"/>
                      </a:lnTo>
                      <a:cubicBezTo>
                        <a:pt x="14763" y="305096"/>
                        <a:pt x="10714" y="306525"/>
                        <a:pt x="5952" y="304620"/>
                      </a:cubicBezTo>
                      <a:cubicBezTo>
                        <a:pt x="-2620" y="300810"/>
                        <a:pt x="-715" y="291285"/>
                        <a:pt x="4047" y="284617"/>
                      </a:cubicBezTo>
                      <a:cubicBezTo>
                        <a:pt x="14525" y="236992"/>
                        <a:pt x="54530" y="214132"/>
                        <a:pt x="88820" y="187462"/>
                      </a:cubicBezTo>
                      <a:cubicBezTo>
                        <a:pt x="154542" y="136980"/>
                        <a:pt x="159305" y="128407"/>
                        <a:pt x="132635" y="49350"/>
                      </a:cubicBezTo>
                      <a:cubicBezTo>
                        <a:pt x="125967" y="30300"/>
                        <a:pt x="131682" y="23632"/>
                        <a:pt x="146922" y="16965"/>
                      </a:cubicBezTo>
                      <a:cubicBezTo>
                        <a:pt x="171687" y="7916"/>
                        <a:pt x="196928" y="772"/>
                        <a:pt x="221455" y="58"/>
                      </a:cubicBezTo>
                      <a:close/>
                    </a:path>
                  </a:pathLst>
                </a:custGeom>
                <a:solidFill>
                  <a:srgbClr val="FEED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4"/>
                <p:cNvSpPr/>
                <p:nvPr/>
              </p:nvSpPr>
              <p:spPr>
                <a:xfrm>
                  <a:off x="4983332" y="3320907"/>
                  <a:ext cx="652463" cy="338137"/>
                </a:xfrm>
                <a:custGeom>
                  <a:avLst/>
                  <a:gdLst/>
                  <a:ahLst/>
                  <a:cxnLst/>
                  <a:rect l="l" t="t" r="r" b="b"/>
                  <a:pathLst>
                    <a:path w="652463" h="338137" extrusionOk="0">
                      <a:moveTo>
                        <a:pt x="34171" y="309919"/>
                      </a:moveTo>
                      <a:cubicBezTo>
                        <a:pt x="45006" y="310991"/>
                        <a:pt x="55722" y="320516"/>
                        <a:pt x="67628" y="335279"/>
                      </a:cubicBezTo>
                      <a:cubicBezTo>
                        <a:pt x="44768" y="335279"/>
                        <a:pt x="25718" y="335279"/>
                        <a:pt x="0" y="335279"/>
                      </a:cubicBezTo>
                      <a:cubicBezTo>
                        <a:pt x="12383" y="316229"/>
                        <a:pt x="23336" y="308847"/>
                        <a:pt x="34171" y="309919"/>
                      </a:cubicBezTo>
                      <a:close/>
                      <a:moveTo>
                        <a:pt x="634961" y="294739"/>
                      </a:moveTo>
                      <a:cubicBezTo>
                        <a:pt x="640081" y="296108"/>
                        <a:pt x="645796" y="300752"/>
                        <a:pt x="652463" y="310515"/>
                      </a:cubicBezTo>
                      <a:cubicBezTo>
                        <a:pt x="639128" y="342900"/>
                        <a:pt x="617220" y="331470"/>
                        <a:pt x="595313" y="320992"/>
                      </a:cubicBezTo>
                      <a:cubicBezTo>
                        <a:pt x="609601" y="315992"/>
                        <a:pt x="619602" y="290631"/>
                        <a:pt x="634961" y="294739"/>
                      </a:cubicBezTo>
                      <a:close/>
                      <a:moveTo>
                        <a:pt x="418149" y="84772"/>
                      </a:moveTo>
                      <a:cubicBezTo>
                        <a:pt x="505778" y="197167"/>
                        <a:pt x="441008" y="309562"/>
                        <a:pt x="285751" y="334327"/>
                      </a:cubicBezTo>
                      <a:cubicBezTo>
                        <a:pt x="366714" y="272415"/>
                        <a:pt x="465774" y="223837"/>
                        <a:pt x="418149" y="84772"/>
                      </a:cubicBezTo>
                      <a:close/>
                      <a:moveTo>
                        <a:pt x="483870" y="66674"/>
                      </a:moveTo>
                      <a:cubicBezTo>
                        <a:pt x="588645" y="120014"/>
                        <a:pt x="584835" y="258127"/>
                        <a:pt x="478155" y="338137"/>
                      </a:cubicBezTo>
                      <a:lnTo>
                        <a:pt x="473393" y="336232"/>
                      </a:lnTo>
                      <a:lnTo>
                        <a:pt x="468630" y="337184"/>
                      </a:lnTo>
                      <a:cubicBezTo>
                        <a:pt x="463868" y="319087"/>
                        <a:pt x="480060" y="312419"/>
                        <a:pt x="487680" y="301941"/>
                      </a:cubicBezTo>
                      <a:cubicBezTo>
                        <a:pt x="541973" y="220979"/>
                        <a:pt x="541973" y="161924"/>
                        <a:pt x="483870" y="66674"/>
                      </a:cubicBezTo>
                      <a:close/>
                      <a:moveTo>
                        <a:pt x="373380" y="39052"/>
                      </a:moveTo>
                      <a:cubicBezTo>
                        <a:pt x="420053" y="39052"/>
                        <a:pt x="454343" y="60007"/>
                        <a:pt x="478155" y="100965"/>
                      </a:cubicBezTo>
                      <a:cubicBezTo>
                        <a:pt x="475298" y="104775"/>
                        <a:pt x="471488" y="107632"/>
                        <a:pt x="468630" y="111442"/>
                      </a:cubicBezTo>
                      <a:cubicBezTo>
                        <a:pt x="445770" y="76199"/>
                        <a:pt x="414338" y="51435"/>
                        <a:pt x="373380" y="39052"/>
                      </a:cubicBezTo>
                      <a:close/>
                      <a:moveTo>
                        <a:pt x="179070" y="15240"/>
                      </a:moveTo>
                      <a:cubicBezTo>
                        <a:pt x="220980" y="28575"/>
                        <a:pt x="242888" y="52387"/>
                        <a:pt x="246698" y="90488"/>
                      </a:cubicBezTo>
                      <a:cubicBezTo>
                        <a:pt x="250508" y="128588"/>
                        <a:pt x="224790" y="146685"/>
                        <a:pt x="196215" y="163830"/>
                      </a:cubicBezTo>
                      <a:cubicBezTo>
                        <a:pt x="166688" y="181928"/>
                        <a:pt x="137160" y="200978"/>
                        <a:pt x="109538" y="220980"/>
                      </a:cubicBezTo>
                      <a:cubicBezTo>
                        <a:pt x="98108" y="229553"/>
                        <a:pt x="82867" y="240030"/>
                        <a:pt x="91440" y="260033"/>
                      </a:cubicBezTo>
                      <a:cubicBezTo>
                        <a:pt x="99060" y="277178"/>
                        <a:pt x="114300" y="280035"/>
                        <a:pt x="131445" y="280035"/>
                      </a:cubicBezTo>
                      <a:cubicBezTo>
                        <a:pt x="260033" y="282893"/>
                        <a:pt x="364808" y="145733"/>
                        <a:pt x="325755" y="27623"/>
                      </a:cubicBezTo>
                      <a:cubicBezTo>
                        <a:pt x="372428" y="70485"/>
                        <a:pt x="374333" y="145733"/>
                        <a:pt x="324803" y="197168"/>
                      </a:cubicBezTo>
                      <a:cubicBezTo>
                        <a:pt x="269558" y="254318"/>
                        <a:pt x="204788" y="294323"/>
                        <a:pt x="120967" y="293370"/>
                      </a:cubicBezTo>
                      <a:cubicBezTo>
                        <a:pt x="110490" y="294323"/>
                        <a:pt x="92392" y="286703"/>
                        <a:pt x="90488" y="310515"/>
                      </a:cubicBezTo>
                      <a:cubicBezTo>
                        <a:pt x="61913" y="309563"/>
                        <a:pt x="42863" y="285750"/>
                        <a:pt x="38100" y="243840"/>
                      </a:cubicBezTo>
                      <a:cubicBezTo>
                        <a:pt x="56197" y="213360"/>
                        <a:pt x="80010" y="187643"/>
                        <a:pt x="109538" y="169545"/>
                      </a:cubicBezTo>
                      <a:cubicBezTo>
                        <a:pt x="166688" y="134303"/>
                        <a:pt x="203835" y="89535"/>
                        <a:pt x="179070" y="15240"/>
                      </a:cubicBezTo>
                      <a:close/>
                      <a:moveTo>
                        <a:pt x="213360" y="0"/>
                      </a:moveTo>
                      <a:cubicBezTo>
                        <a:pt x="316230" y="11430"/>
                        <a:pt x="350521" y="85725"/>
                        <a:pt x="294323" y="164783"/>
                      </a:cubicBezTo>
                      <a:cubicBezTo>
                        <a:pt x="251460" y="224790"/>
                        <a:pt x="194310" y="258128"/>
                        <a:pt x="107633" y="259080"/>
                      </a:cubicBezTo>
                      <a:cubicBezTo>
                        <a:pt x="136208" y="221933"/>
                        <a:pt x="168593" y="206693"/>
                        <a:pt x="198121" y="189547"/>
                      </a:cubicBezTo>
                      <a:cubicBezTo>
                        <a:pt x="289560" y="135255"/>
                        <a:pt x="296228" y="72390"/>
                        <a:pt x="213360" y="0"/>
                      </a:cubicBezTo>
                      <a:close/>
                    </a:path>
                  </a:pathLst>
                </a:custGeom>
                <a:solidFill>
                  <a:srgbClr val="FFDD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2" name="Google Shape;242;p4"/>
              <p:cNvSpPr/>
              <p:nvPr/>
            </p:nvSpPr>
            <p:spPr>
              <a:xfrm>
                <a:off x="1493424" y="5167058"/>
                <a:ext cx="1358889" cy="990826"/>
              </a:xfrm>
              <a:custGeom>
                <a:avLst/>
                <a:gdLst/>
                <a:ahLst/>
                <a:cxnLst/>
                <a:rect l="l" t="t" r="r" b="b"/>
                <a:pathLst>
                  <a:path w="845343" h="616377" extrusionOk="0">
                    <a:moveTo>
                      <a:pt x="94234" y="133058"/>
                    </a:moveTo>
                    <a:cubicBezTo>
                      <a:pt x="88638" y="133520"/>
                      <a:pt x="82983" y="135603"/>
                      <a:pt x="77268" y="140127"/>
                    </a:cubicBezTo>
                    <a:cubicBezTo>
                      <a:pt x="52503" y="161082"/>
                      <a:pt x="61075" y="191562"/>
                      <a:pt x="69648" y="215375"/>
                    </a:cubicBezTo>
                    <a:cubicBezTo>
                      <a:pt x="94413" y="286812"/>
                      <a:pt x="131560" y="351582"/>
                      <a:pt x="197283" y="392540"/>
                    </a:cubicBezTo>
                    <a:lnTo>
                      <a:pt x="232279" y="424800"/>
                    </a:lnTo>
                    <a:lnTo>
                      <a:pt x="202960" y="354321"/>
                    </a:lnTo>
                    <a:cubicBezTo>
                      <a:pt x="180338" y="289670"/>
                      <a:pt x="162717" y="223471"/>
                      <a:pt x="153668" y="154415"/>
                    </a:cubicBezTo>
                    <a:lnTo>
                      <a:pt x="153621" y="153927"/>
                    </a:lnTo>
                    <a:lnTo>
                      <a:pt x="142990" y="150605"/>
                    </a:lnTo>
                    <a:cubicBezTo>
                      <a:pt x="127274" y="144890"/>
                      <a:pt x="111022" y="131674"/>
                      <a:pt x="94234" y="133058"/>
                    </a:cubicBezTo>
                    <a:close/>
                    <a:moveTo>
                      <a:pt x="807083" y="110"/>
                    </a:moveTo>
                    <a:cubicBezTo>
                      <a:pt x="831848" y="-843"/>
                      <a:pt x="847088" y="3920"/>
                      <a:pt x="845183" y="33447"/>
                    </a:cubicBezTo>
                    <a:cubicBezTo>
                      <a:pt x="836611" y="202040"/>
                      <a:pt x="826133" y="369680"/>
                      <a:pt x="743266" y="522080"/>
                    </a:cubicBezTo>
                    <a:cubicBezTo>
                      <a:pt x="718501" y="568752"/>
                      <a:pt x="689926" y="600185"/>
                      <a:pt x="631823" y="603042"/>
                    </a:cubicBezTo>
                    <a:cubicBezTo>
                      <a:pt x="554671" y="606852"/>
                      <a:pt x="477518" y="616377"/>
                      <a:pt x="399413" y="616377"/>
                    </a:cubicBezTo>
                    <a:cubicBezTo>
                      <a:pt x="344168" y="616377"/>
                      <a:pt x="305116" y="595422"/>
                      <a:pt x="282256" y="544940"/>
                    </a:cubicBezTo>
                    <a:lnTo>
                      <a:pt x="252327" y="472993"/>
                    </a:lnTo>
                    <a:lnTo>
                      <a:pt x="252528" y="473502"/>
                    </a:lnTo>
                    <a:cubicBezTo>
                      <a:pt x="69648" y="424925"/>
                      <a:pt x="-10362" y="242997"/>
                      <a:pt x="1068" y="96312"/>
                    </a:cubicBezTo>
                    <a:cubicBezTo>
                      <a:pt x="3925" y="56307"/>
                      <a:pt x="24880" y="39162"/>
                      <a:pt x="64885" y="50592"/>
                    </a:cubicBezTo>
                    <a:cubicBezTo>
                      <a:pt x="78220" y="54402"/>
                      <a:pt x="91555" y="60117"/>
                      <a:pt x="104890" y="63927"/>
                    </a:cubicBezTo>
                    <a:cubicBezTo>
                      <a:pt x="115844" y="67499"/>
                      <a:pt x="125904" y="71607"/>
                      <a:pt x="134522" y="76608"/>
                    </a:cubicBezTo>
                    <a:lnTo>
                      <a:pt x="149227" y="89257"/>
                    </a:lnTo>
                    <a:lnTo>
                      <a:pt x="149084" y="77650"/>
                    </a:lnTo>
                    <a:cubicBezTo>
                      <a:pt x="152656" y="18446"/>
                      <a:pt x="184625" y="7730"/>
                      <a:pt x="280351" y="7730"/>
                    </a:cubicBezTo>
                    <a:cubicBezTo>
                      <a:pt x="294638" y="7730"/>
                      <a:pt x="308926" y="6777"/>
                      <a:pt x="323213" y="6777"/>
                    </a:cubicBezTo>
                    <a:cubicBezTo>
                      <a:pt x="427036" y="9635"/>
                      <a:pt x="531811" y="12492"/>
                      <a:pt x="636586" y="5825"/>
                    </a:cubicBezTo>
                    <a:cubicBezTo>
                      <a:pt x="693736" y="3920"/>
                      <a:pt x="750886" y="2967"/>
                      <a:pt x="807083" y="110"/>
                    </a:cubicBezTo>
                    <a:close/>
                  </a:path>
                </a:pathLst>
              </a:custGeom>
              <a:gradFill>
                <a:gsLst>
                  <a:gs pos="0">
                    <a:srgbClr val="ECA830"/>
                  </a:gs>
                  <a:gs pos="30000">
                    <a:srgbClr val="ECA830"/>
                  </a:gs>
                  <a:gs pos="52000">
                    <a:srgbClr val="FFC000"/>
                  </a:gs>
                  <a:gs pos="73000">
                    <a:srgbClr val="ECA830"/>
                  </a:gs>
                  <a:gs pos="100000">
                    <a:srgbClr val="ECA830"/>
                  </a:gs>
                </a:gsLst>
                <a:lin ang="10800025" scaled="0"/>
              </a:gradFill>
              <a:ln>
                <a:noFill/>
              </a:ln>
              <a:effectLst>
                <a:outerShdw blurRad="57150" dist="19050" dir="1482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43" name="Google Shape;243;p4"/>
          <p:cNvGrpSpPr/>
          <p:nvPr/>
        </p:nvGrpSpPr>
        <p:grpSpPr>
          <a:xfrm>
            <a:off x="-2" y="5065407"/>
            <a:ext cx="1340364" cy="1689803"/>
            <a:chOff x="9928914" y="3915564"/>
            <a:chExt cx="1359838" cy="1401279"/>
          </a:xfrm>
        </p:grpSpPr>
        <p:sp>
          <p:nvSpPr>
            <p:cNvPr id="244" name="Google Shape;244;p4"/>
            <p:cNvSpPr/>
            <p:nvPr/>
          </p:nvSpPr>
          <p:spPr>
            <a:xfrm>
              <a:off x="9928914" y="3915676"/>
              <a:ext cx="1359838" cy="1401167"/>
            </a:xfrm>
            <a:custGeom>
              <a:avLst/>
              <a:gdLst/>
              <a:ahLst/>
              <a:cxnLst/>
              <a:rect l="l" t="t" r="r" b="b"/>
              <a:pathLst>
                <a:path w="1359838" h="1401167" extrusionOk="0">
                  <a:moveTo>
                    <a:pt x="151588" y="623690"/>
                  </a:moveTo>
                  <a:cubicBezTo>
                    <a:pt x="142586" y="624433"/>
                    <a:pt x="133489" y="627784"/>
                    <a:pt x="124296" y="635061"/>
                  </a:cubicBezTo>
                  <a:cubicBezTo>
                    <a:pt x="84458" y="668770"/>
                    <a:pt x="98248" y="717801"/>
                    <a:pt x="112038" y="756107"/>
                  </a:cubicBezTo>
                  <a:cubicBezTo>
                    <a:pt x="151876" y="871022"/>
                    <a:pt x="211631" y="975212"/>
                    <a:pt x="317355" y="1041098"/>
                  </a:cubicBezTo>
                  <a:lnTo>
                    <a:pt x="373650" y="1092992"/>
                  </a:lnTo>
                  <a:lnTo>
                    <a:pt x="326487" y="979618"/>
                  </a:lnTo>
                  <a:cubicBezTo>
                    <a:pt x="290097" y="875619"/>
                    <a:pt x="261751" y="769130"/>
                    <a:pt x="247195" y="658045"/>
                  </a:cubicBezTo>
                  <a:lnTo>
                    <a:pt x="247119" y="657260"/>
                  </a:lnTo>
                  <a:lnTo>
                    <a:pt x="230018" y="651917"/>
                  </a:lnTo>
                  <a:cubicBezTo>
                    <a:pt x="204737" y="642723"/>
                    <a:pt x="178593" y="621464"/>
                    <a:pt x="151588" y="623690"/>
                  </a:cubicBezTo>
                  <a:close/>
                  <a:moveTo>
                    <a:pt x="794536" y="424269"/>
                  </a:moveTo>
                  <a:lnTo>
                    <a:pt x="793499" y="424962"/>
                  </a:lnTo>
                  <a:lnTo>
                    <a:pt x="793886" y="424952"/>
                  </a:lnTo>
                  <a:close/>
                  <a:moveTo>
                    <a:pt x="414763" y="421081"/>
                  </a:moveTo>
                  <a:lnTo>
                    <a:pt x="413059" y="422747"/>
                  </a:lnTo>
                  <a:lnTo>
                    <a:pt x="415123" y="422711"/>
                  </a:lnTo>
                  <a:close/>
                  <a:moveTo>
                    <a:pt x="1199316" y="329055"/>
                  </a:moveTo>
                  <a:lnTo>
                    <a:pt x="1198798" y="336988"/>
                  </a:lnTo>
                  <a:lnTo>
                    <a:pt x="1203978" y="384665"/>
                  </a:lnTo>
                  <a:lnTo>
                    <a:pt x="1199689" y="413132"/>
                  </a:lnTo>
                  <a:lnTo>
                    <a:pt x="1205221" y="412947"/>
                  </a:lnTo>
                  <a:lnTo>
                    <a:pt x="1207119" y="373635"/>
                  </a:lnTo>
                  <a:cubicBezTo>
                    <a:pt x="1206233" y="359084"/>
                    <a:pt x="1203703" y="344238"/>
                    <a:pt x="1199316" y="329055"/>
                  </a:cubicBezTo>
                  <a:close/>
                  <a:moveTo>
                    <a:pt x="916946" y="293018"/>
                  </a:moveTo>
                  <a:lnTo>
                    <a:pt x="914234" y="306913"/>
                  </a:lnTo>
                  <a:lnTo>
                    <a:pt x="916906" y="301050"/>
                  </a:lnTo>
                  <a:close/>
                  <a:moveTo>
                    <a:pt x="917244" y="233231"/>
                  </a:moveTo>
                  <a:lnTo>
                    <a:pt x="916101" y="237697"/>
                  </a:lnTo>
                  <a:lnTo>
                    <a:pt x="917195" y="243016"/>
                  </a:lnTo>
                  <a:close/>
                  <a:moveTo>
                    <a:pt x="694891" y="83"/>
                  </a:moveTo>
                  <a:cubicBezTo>
                    <a:pt x="729645" y="-930"/>
                    <a:pt x="763385" y="7168"/>
                    <a:pt x="794427" y="30787"/>
                  </a:cubicBezTo>
                  <a:cubicBezTo>
                    <a:pt x="856510" y="78024"/>
                    <a:pt x="929390" y="87471"/>
                    <a:pt x="999571" y="103667"/>
                  </a:cubicBezTo>
                  <a:cubicBezTo>
                    <a:pt x="1060305" y="117163"/>
                    <a:pt x="1108892" y="144155"/>
                    <a:pt x="1139932" y="198141"/>
                  </a:cubicBezTo>
                  <a:cubicBezTo>
                    <a:pt x="1152080" y="219735"/>
                    <a:pt x="1168275" y="237281"/>
                    <a:pt x="1189869" y="249427"/>
                  </a:cubicBezTo>
                  <a:cubicBezTo>
                    <a:pt x="1237106" y="276419"/>
                    <a:pt x="1261399" y="322306"/>
                    <a:pt x="1260050" y="372243"/>
                  </a:cubicBezTo>
                  <a:lnTo>
                    <a:pt x="1266832" y="410882"/>
                  </a:lnTo>
                  <a:lnTo>
                    <a:pt x="1298292" y="409827"/>
                  </a:lnTo>
                  <a:cubicBezTo>
                    <a:pt x="1338130" y="408294"/>
                    <a:pt x="1362645" y="415956"/>
                    <a:pt x="1359581" y="463454"/>
                  </a:cubicBezTo>
                  <a:cubicBezTo>
                    <a:pt x="1345791" y="734656"/>
                    <a:pt x="1328936" y="1004325"/>
                    <a:pt x="1195635" y="1249479"/>
                  </a:cubicBezTo>
                  <a:cubicBezTo>
                    <a:pt x="1155797" y="1324557"/>
                    <a:pt x="1109831" y="1375120"/>
                    <a:pt x="1016365" y="1379716"/>
                  </a:cubicBezTo>
                  <a:cubicBezTo>
                    <a:pt x="892257" y="1385845"/>
                    <a:pt x="768147" y="1401167"/>
                    <a:pt x="642505" y="1401167"/>
                  </a:cubicBezTo>
                  <a:cubicBezTo>
                    <a:pt x="553637" y="1401167"/>
                    <a:pt x="490817" y="1367459"/>
                    <a:pt x="454044" y="1286252"/>
                  </a:cubicBezTo>
                  <a:lnTo>
                    <a:pt x="405900" y="1170517"/>
                  </a:lnTo>
                  <a:lnTo>
                    <a:pt x="406223" y="1171335"/>
                  </a:lnTo>
                  <a:cubicBezTo>
                    <a:pt x="112038" y="1093194"/>
                    <a:pt x="-16668" y="800540"/>
                    <a:pt x="1719" y="564580"/>
                  </a:cubicBezTo>
                  <a:cubicBezTo>
                    <a:pt x="6315" y="500227"/>
                    <a:pt x="40024" y="472647"/>
                    <a:pt x="104376" y="491034"/>
                  </a:cubicBezTo>
                  <a:cubicBezTo>
                    <a:pt x="125827" y="497162"/>
                    <a:pt x="147278" y="506356"/>
                    <a:pt x="168729" y="512485"/>
                  </a:cubicBezTo>
                  <a:cubicBezTo>
                    <a:pt x="186350" y="518231"/>
                    <a:pt x="202533" y="524839"/>
                    <a:pt x="216396" y="532883"/>
                  </a:cubicBezTo>
                  <a:lnTo>
                    <a:pt x="240051" y="553231"/>
                  </a:lnTo>
                  <a:lnTo>
                    <a:pt x="239821" y="534560"/>
                  </a:lnTo>
                  <a:cubicBezTo>
                    <a:pt x="244131" y="463132"/>
                    <a:pt x="274135" y="435579"/>
                    <a:pt x="353831" y="426266"/>
                  </a:cubicBezTo>
                  <a:lnTo>
                    <a:pt x="384457" y="424006"/>
                  </a:lnTo>
                  <a:lnTo>
                    <a:pt x="381103" y="418975"/>
                  </a:lnTo>
                  <a:cubicBezTo>
                    <a:pt x="381103" y="413745"/>
                    <a:pt x="383465" y="408008"/>
                    <a:pt x="386838" y="403284"/>
                  </a:cubicBezTo>
                  <a:cubicBezTo>
                    <a:pt x="401685" y="335803"/>
                    <a:pt x="458369" y="303412"/>
                    <a:pt x="506956" y="265622"/>
                  </a:cubicBezTo>
                  <a:cubicBezTo>
                    <a:pt x="600080" y="194092"/>
                    <a:pt x="606829" y="181945"/>
                    <a:pt x="569039" y="69927"/>
                  </a:cubicBezTo>
                  <a:cubicBezTo>
                    <a:pt x="559591" y="42934"/>
                    <a:pt x="567689" y="33486"/>
                    <a:pt x="589283" y="24039"/>
                  </a:cubicBezTo>
                  <a:cubicBezTo>
                    <a:pt x="624373" y="11217"/>
                    <a:pt x="660138" y="1095"/>
                    <a:pt x="694891" y="83"/>
                  </a:cubicBezTo>
                  <a:close/>
                </a:path>
              </a:pathLst>
            </a:custGeom>
            <a:solidFill>
              <a:srgbClr val="EE6F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5" name="Google Shape;245;p4"/>
            <p:cNvGrpSpPr/>
            <p:nvPr/>
          </p:nvGrpSpPr>
          <p:grpSpPr>
            <a:xfrm>
              <a:off x="9928916" y="3915564"/>
              <a:ext cx="1358889" cy="1400588"/>
              <a:chOff x="1493424" y="4757296"/>
              <a:chExt cx="1358889" cy="1400588"/>
            </a:xfrm>
          </p:grpSpPr>
          <p:grpSp>
            <p:nvGrpSpPr>
              <p:cNvPr id="246" name="Google Shape;246;p4"/>
              <p:cNvGrpSpPr/>
              <p:nvPr/>
            </p:nvGrpSpPr>
            <p:grpSpPr>
              <a:xfrm>
                <a:off x="1874348" y="4757296"/>
                <a:ext cx="953428" cy="591144"/>
                <a:chOff x="4962898" y="3241835"/>
                <a:chExt cx="672897" cy="417209"/>
              </a:xfrm>
            </p:grpSpPr>
            <p:sp>
              <p:nvSpPr>
                <p:cNvPr id="247" name="Google Shape;247;p4"/>
                <p:cNvSpPr/>
                <p:nvPr/>
              </p:nvSpPr>
              <p:spPr>
                <a:xfrm>
                  <a:off x="4962898" y="3241835"/>
                  <a:ext cx="657716" cy="415603"/>
                </a:xfrm>
                <a:custGeom>
                  <a:avLst/>
                  <a:gdLst/>
                  <a:ahLst/>
                  <a:cxnLst/>
                  <a:rect l="l" t="t" r="r" b="b"/>
                  <a:pathLst>
                    <a:path w="657716" h="415603" extrusionOk="0">
                      <a:moveTo>
                        <a:pt x="221455" y="58"/>
                      </a:moveTo>
                      <a:cubicBezTo>
                        <a:pt x="245982" y="-657"/>
                        <a:pt x="269794" y="5058"/>
                        <a:pt x="291702" y="21727"/>
                      </a:cubicBezTo>
                      <a:cubicBezTo>
                        <a:pt x="335517" y="55065"/>
                        <a:pt x="386952" y="61732"/>
                        <a:pt x="436482" y="73162"/>
                      </a:cubicBezTo>
                      <a:cubicBezTo>
                        <a:pt x="479345" y="82687"/>
                        <a:pt x="513635" y="101737"/>
                        <a:pt x="535542" y="139837"/>
                      </a:cubicBezTo>
                      <a:cubicBezTo>
                        <a:pt x="544115" y="155077"/>
                        <a:pt x="555545" y="167460"/>
                        <a:pt x="570785" y="176032"/>
                      </a:cubicBezTo>
                      <a:cubicBezTo>
                        <a:pt x="604122" y="195082"/>
                        <a:pt x="621267" y="227467"/>
                        <a:pt x="620315" y="262710"/>
                      </a:cubicBezTo>
                      <a:cubicBezTo>
                        <a:pt x="619362" y="297000"/>
                        <a:pt x="631745" y="320812"/>
                        <a:pt x="651747" y="343672"/>
                      </a:cubicBezTo>
                      <a:cubicBezTo>
                        <a:pt x="657462" y="357007"/>
                        <a:pt x="663177" y="372247"/>
                        <a:pt x="647937" y="380820"/>
                      </a:cubicBezTo>
                      <a:cubicBezTo>
                        <a:pt x="640317" y="385582"/>
                        <a:pt x="633650" y="372247"/>
                        <a:pt x="627935" y="364627"/>
                      </a:cubicBezTo>
                      <a:lnTo>
                        <a:pt x="627349" y="364240"/>
                      </a:lnTo>
                      <a:lnTo>
                        <a:pt x="624081" y="369018"/>
                      </a:lnTo>
                      <a:cubicBezTo>
                        <a:pt x="615538" y="375656"/>
                        <a:pt x="605388" y="374138"/>
                        <a:pt x="594702" y="370060"/>
                      </a:cubicBezTo>
                      <a:lnTo>
                        <a:pt x="584618" y="365519"/>
                      </a:lnTo>
                      <a:lnTo>
                        <a:pt x="571737" y="366532"/>
                      </a:lnTo>
                      <a:cubicBezTo>
                        <a:pt x="565070" y="363675"/>
                        <a:pt x="561260" y="357960"/>
                        <a:pt x="561260" y="351292"/>
                      </a:cubicBezTo>
                      <a:cubicBezTo>
                        <a:pt x="581262" y="314145"/>
                        <a:pt x="589835" y="275092"/>
                        <a:pt x="577452" y="232230"/>
                      </a:cubicBezTo>
                      <a:cubicBezTo>
                        <a:pt x="578405" y="283665"/>
                        <a:pt x="563165" y="327480"/>
                        <a:pt x="525065" y="362722"/>
                      </a:cubicBezTo>
                      <a:cubicBezTo>
                        <a:pt x="521255" y="366532"/>
                        <a:pt x="531732" y="363675"/>
                        <a:pt x="534590" y="367485"/>
                      </a:cubicBezTo>
                      <a:cubicBezTo>
                        <a:pt x="556497" y="384630"/>
                        <a:pt x="548877" y="397012"/>
                        <a:pt x="526017" y="400822"/>
                      </a:cubicBezTo>
                      <a:cubicBezTo>
                        <a:pt x="502205" y="404632"/>
                        <a:pt x="476487" y="406537"/>
                        <a:pt x="457437" y="385582"/>
                      </a:cubicBezTo>
                      <a:lnTo>
                        <a:pt x="460725" y="379658"/>
                      </a:lnTo>
                      <a:lnTo>
                        <a:pt x="458326" y="378699"/>
                      </a:lnTo>
                      <a:lnTo>
                        <a:pt x="454580" y="388440"/>
                      </a:lnTo>
                      <a:cubicBezTo>
                        <a:pt x="450770" y="399870"/>
                        <a:pt x="443150" y="405585"/>
                        <a:pt x="432672" y="409395"/>
                      </a:cubicBezTo>
                      <a:cubicBezTo>
                        <a:pt x="333612" y="416062"/>
                        <a:pt x="233600" y="419872"/>
                        <a:pt x="134540" y="407490"/>
                      </a:cubicBezTo>
                      <a:cubicBezTo>
                        <a:pt x="126920" y="403680"/>
                        <a:pt x="123110" y="397012"/>
                        <a:pt x="123110" y="388440"/>
                      </a:cubicBezTo>
                      <a:cubicBezTo>
                        <a:pt x="131682" y="364627"/>
                        <a:pt x="153590" y="371295"/>
                        <a:pt x="171687" y="368437"/>
                      </a:cubicBezTo>
                      <a:cubicBezTo>
                        <a:pt x="253602" y="357007"/>
                        <a:pt x="313610" y="310335"/>
                        <a:pt x="362187" y="247470"/>
                      </a:cubicBezTo>
                      <a:cubicBezTo>
                        <a:pt x="378380" y="227467"/>
                        <a:pt x="383142" y="201750"/>
                        <a:pt x="378380" y="164602"/>
                      </a:cubicBezTo>
                      <a:cubicBezTo>
                        <a:pt x="365997" y="242707"/>
                        <a:pt x="320277" y="285570"/>
                        <a:pt x="264080" y="317955"/>
                      </a:cubicBezTo>
                      <a:cubicBezTo>
                        <a:pt x="208835" y="352245"/>
                        <a:pt x="150732" y="382725"/>
                        <a:pt x="82152" y="367485"/>
                      </a:cubicBezTo>
                      <a:cubicBezTo>
                        <a:pt x="75485" y="363675"/>
                        <a:pt x="70722" y="358912"/>
                        <a:pt x="68817" y="352245"/>
                      </a:cubicBezTo>
                      <a:lnTo>
                        <a:pt x="69152" y="351131"/>
                      </a:lnTo>
                      <a:lnTo>
                        <a:pt x="54009" y="347319"/>
                      </a:lnTo>
                      <a:cubicBezTo>
                        <a:pt x="42251" y="341277"/>
                        <a:pt x="33173" y="329817"/>
                        <a:pt x="27368" y="313535"/>
                      </a:cubicBezTo>
                      <a:lnTo>
                        <a:pt x="23755" y="297177"/>
                      </a:lnTo>
                      <a:lnTo>
                        <a:pt x="18454" y="302358"/>
                      </a:lnTo>
                      <a:cubicBezTo>
                        <a:pt x="14763" y="305096"/>
                        <a:pt x="10714" y="306525"/>
                        <a:pt x="5952" y="304620"/>
                      </a:cubicBezTo>
                      <a:cubicBezTo>
                        <a:pt x="-2620" y="300810"/>
                        <a:pt x="-715" y="291285"/>
                        <a:pt x="4047" y="284617"/>
                      </a:cubicBezTo>
                      <a:cubicBezTo>
                        <a:pt x="14525" y="236992"/>
                        <a:pt x="54530" y="214132"/>
                        <a:pt x="88820" y="187462"/>
                      </a:cubicBezTo>
                      <a:cubicBezTo>
                        <a:pt x="154542" y="136980"/>
                        <a:pt x="159305" y="128407"/>
                        <a:pt x="132635" y="49350"/>
                      </a:cubicBezTo>
                      <a:cubicBezTo>
                        <a:pt x="125967" y="30300"/>
                        <a:pt x="131682" y="23632"/>
                        <a:pt x="146922" y="16965"/>
                      </a:cubicBezTo>
                      <a:cubicBezTo>
                        <a:pt x="171687" y="7916"/>
                        <a:pt x="196928" y="772"/>
                        <a:pt x="221455" y="58"/>
                      </a:cubicBezTo>
                      <a:close/>
                    </a:path>
                  </a:pathLst>
                </a:custGeom>
                <a:solidFill>
                  <a:srgbClr val="FEED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4"/>
                <p:cNvSpPr/>
                <p:nvPr/>
              </p:nvSpPr>
              <p:spPr>
                <a:xfrm>
                  <a:off x="4983332" y="3320907"/>
                  <a:ext cx="652463" cy="338137"/>
                </a:xfrm>
                <a:custGeom>
                  <a:avLst/>
                  <a:gdLst/>
                  <a:ahLst/>
                  <a:cxnLst/>
                  <a:rect l="l" t="t" r="r" b="b"/>
                  <a:pathLst>
                    <a:path w="652463" h="338137" extrusionOk="0">
                      <a:moveTo>
                        <a:pt x="34171" y="309919"/>
                      </a:moveTo>
                      <a:cubicBezTo>
                        <a:pt x="45006" y="310991"/>
                        <a:pt x="55722" y="320516"/>
                        <a:pt x="67628" y="335279"/>
                      </a:cubicBezTo>
                      <a:cubicBezTo>
                        <a:pt x="44768" y="335279"/>
                        <a:pt x="25718" y="335279"/>
                        <a:pt x="0" y="335279"/>
                      </a:cubicBezTo>
                      <a:cubicBezTo>
                        <a:pt x="12383" y="316229"/>
                        <a:pt x="23336" y="308847"/>
                        <a:pt x="34171" y="309919"/>
                      </a:cubicBezTo>
                      <a:close/>
                      <a:moveTo>
                        <a:pt x="634961" y="294739"/>
                      </a:moveTo>
                      <a:cubicBezTo>
                        <a:pt x="640081" y="296108"/>
                        <a:pt x="645796" y="300752"/>
                        <a:pt x="652463" y="310515"/>
                      </a:cubicBezTo>
                      <a:cubicBezTo>
                        <a:pt x="639128" y="342900"/>
                        <a:pt x="617220" y="331470"/>
                        <a:pt x="595313" y="320992"/>
                      </a:cubicBezTo>
                      <a:cubicBezTo>
                        <a:pt x="609601" y="315992"/>
                        <a:pt x="619602" y="290631"/>
                        <a:pt x="634961" y="294739"/>
                      </a:cubicBezTo>
                      <a:close/>
                      <a:moveTo>
                        <a:pt x="418149" y="84772"/>
                      </a:moveTo>
                      <a:cubicBezTo>
                        <a:pt x="505778" y="197167"/>
                        <a:pt x="441008" y="309562"/>
                        <a:pt x="285751" y="334327"/>
                      </a:cubicBezTo>
                      <a:cubicBezTo>
                        <a:pt x="366714" y="272415"/>
                        <a:pt x="465774" y="223837"/>
                        <a:pt x="418149" y="84772"/>
                      </a:cubicBezTo>
                      <a:close/>
                      <a:moveTo>
                        <a:pt x="483870" y="66674"/>
                      </a:moveTo>
                      <a:cubicBezTo>
                        <a:pt x="588645" y="120014"/>
                        <a:pt x="584835" y="258127"/>
                        <a:pt x="478155" y="338137"/>
                      </a:cubicBezTo>
                      <a:lnTo>
                        <a:pt x="473393" y="336232"/>
                      </a:lnTo>
                      <a:lnTo>
                        <a:pt x="468630" y="337184"/>
                      </a:lnTo>
                      <a:cubicBezTo>
                        <a:pt x="463868" y="319087"/>
                        <a:pt x="480060" y="312419"/>
                        <a:pt x="487680" y="301941"/>
                      </a:cubicBezTo>
                      <a:cubicBezTo>
                        <a:pt x="541973" y="220979"/>
                        <a:pt x="541973" y="161924"/>
                        <a:pt x="483870" y="66674"/>
                      </a:cubicBezTo>
                      <a:close/>
                      <a:moveTo>
                        <a:pt x="373380" y="39052"/>
                      </a:moveTo>
                      <a:cubicBezTo>
                        <a:pt x="420053" y="39052"/>
                        <a:pt x="454343" y="60007"/>
                        <a:pt x="478155" y="100965"/>
                      </a:cubicBezTo>
                      <a:cubicBezTo>
                        <a:pt x="475298" y="104775"/>
                        <a:pt x="471488" y="107632"/>
                        <a:pt x="468630" y="111442"/>
                      </a:cubicBezTo>
                      <a:cubicBezTo>
                        <a:pt x="445770" y="76199"/>
                        <a:pt x="414338" y="51435"/>
                        <a:pt x="373380" y="39052"/>
                      </a:cubicBezTo>
                      <a:close/>
                      <a:moveTo>
                        <a:pt x="179070" y="15240"/>
                      </a:moveTo>
                      <a:cubicBezTo>
                        <a:pt x="220980" y="28575"/>
                        <a:pt x="242888" y="52387"/>
                        <a:pt x="246698" y="90488"/>
                      </a:cubicBezTo>
                      <a:cubicBezTo>
                        <a:pt x="250508" y="128588"/>
                        <a:pt x="224790" y="146685"/>
                        <a:pt x="196215" y="163830"/>
                      </a:cubicBezTo>
                      <a:cubicBezTo>
                        <a:pt x="166688" y="181928"/>
                        <a:pt x="137160" y="200978"/>
                        <a:pt x="109538" y="220980"/>
                      </a:cubicBezTo>
                      <a:cubicBezTo>
                        <a:pt x="98108" y="229553"/>
                        <a:pt x="82867" y="240030"/>
                        <a:pt x="91440" y="260033"/>
                      </a:cubicBezTo>
                      <a:cubicBezTo>
                        <a:pt x="99060" y="277178"/>
                        <a:pt x="114300" y="280035"/>
                        <a:pt x="131445" y="280035"/>
                      </a:cubicBezTo>
                      <a:cubicBezTo>
                        <a:pt x="260033" y="282893"/>
                        <a:pt x="364808" y="145733"/>
                        <a:pt x="325755" y="27623"/>
                      </a:cubicBezTo>
                      <a:cubicBezTo>
                        <a:pt x="372428" y="70485"/>
                        <a:pt x="374333" y="145733"/>
                        <a:pt x="324803" y="197168"/>
                      </a:cubicBezTo>
                      <a:cubicBezTo>
                        <a:pt x="269558" y="254318"/>
                        <a:pt x="204788" y="294323"/>
                        <a:pt x="120967" y="293370"/>
                      </a:cubicBezTo>
                      <a:cubicBezTo>
                        <a:pt x="110490" y="294323"/>
                        <a:pt x="92392" y="286703"/>
                        <a:pt x="90488" y="310515"/>
                      </a:cubicBezTo>
                      <a:cubicBezTo>
                        <a:pt x="61913" y="309563"/>
                        <a:pt x="42863" y="285750"/>
                        <a:pt x="38100" y="243840"/>
                      </a:cubicBezTo>
                      <a:cubicBezTo>
                        <a:pt x="56197" y="213360"/>
                        <a:pt x="80010" y="187643"/>
                        <a:pt x="109538" y="169545"/>
                      </a:cubicBezTo>
                      <a:cubicBezTo>
                        <a:pt x="166688" y="134303"/>
                        <a:pt x="203835" y="89535"/>
                        <a:pt x="179070" y="15240"/>
                      </a:cubicBezTo>
                      <a:close/>
                      <a:moveTo>
                        <a:pt x="213360" y="0"/>
                      </a:moveTo>
                      <a:cubicBezTo>
                        <a:pt x="316230" y="11430"/>
                        <a:pt x="350521" y="85725"/>
                        <a:pt x="294323" y="164783"/>
                      </a:cubicBezTo>
                      <a:cubicBezTo>
                        <a:pt x="251460" y="224790"/>
                        <a:pt x="194310" y="258128"/>
                        <a:pt x="107633" y="259080"/>
                      </a:cubicBezTo>
                      <a:cubicBezTo>
                        <a:pt x="136208" y="221933"/>
                        <a:pt x="168593" y="206693"/>
                        <a:pt x="198121" y="189547"/>
                      </a:cubicBezTo>
                      <a:cubicBezTo>
                        <a:pt x="289560" y="135255"/>
                        <a:pt x="296228" y="72390"/>
                        <a:pt x="213360" y="0"/>
                      </a:cubicBezTo>
                      <a:close/>
                    </a:path>
                  </a:pathLst>
                </a:custGeom>
                <a:solidFill>
                  <a:srgbClr val="FFDD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9" name="Google Shape;249;p4"/>
              <p:cNvSpPr/>
              <p:nvPr/>
            </p:nvSpPr>
            <p:spPr>
              <a:xfrm>
                <a:off x="1493424" y="5167058"/>
                <a:ext cx="1358889" cy="990826"/>
              </a:xfrm>
              <a:custGeom>
                <a:avLst/>
                <a:gdLst/>
                <a:ahLst/>
                <a:cxnLst/>
                <a:rect l="l" t="t" r="r" b="b"/>
                <a:pathLst>
                  <a:path w="845343" h="616377" extrusionOk="0">
                    <a:moveTo>
                      <a:pt x="94234" y="133058"/>
                    </a:moveTo>
                    <a:cubicBezTo>
                      <a:pt x="88638" y="133520"/>
                      <a:pt x="82983" y="135603"/>
                      <a:pt x="77268" y="140127"/>
                    </a:cubicBezTo>
                    <a:cubicBezTo>
                      <a:pt x="52503" y="161082"/>
                      <a:pt x="61075" y="191562"/>
                      <a:pt x="69648" y="215375"/>
                    </a:cubicBezTo>
                    <a:cubicBezTo>
                      <a:pt x="94413" y="286812"/>
                      <a:pt x="131560" y="351582"/>
                      <a:pt x="197283" y="392540"/>
                    </a:cubicBezTo>
                    <a:lnTo>
                      <a:pt x="232279" y="424800"/>
                    </a:lnTo>
                    <a:lnTo>
                      <a:pt x="202960" y="354321"/>
                    </a:lnTo>
                    <a:cubicBezTo>
                      <a:pt x="180338" y="289670"/>
                      <a:pt x="162717" y="223471"/>
                      <a:pt x="153668" y="154415"/>
                    </a:cubicBezTo>
                    <a:lnTo>
                      <a:pt x="153621" y="153927"/>
                    </a:lnTo>
                    <a:lnTo>
                      <a:pt x="142990" y="150605"/>
                    </a:lnTo>
                    <a:cubicBezTo>
                      <a:pt x="127274" y="144890"/>
                      <a:pt x="111022" y="131674"/>
                      <a:pt x="94234" y="133058"/>
                    </a:cubicBezTo>
                    <a:close/>
                    <a:moveTo>
                      <a:pt x="807083" y="110"/>
                    </a:moveTo>
                    <a:cubicBezTo>
                      <a:pt x="831848" y="-843"/>
                      <a:pt x="847088" y="3920"/>
                      <a:pt x="845183" y="33447"/>
                    </a:cubicBezTo>
                    <a:cubicBezTo>
                      <a:pt x="836611" y="202040"/>
                      <a:pt x="826133" y="369680"/>
                      <a:pt x="743266" y="522080"/>
                    </a:cubicBezTo>
                    <a:cubicBezTo>
                      <a:pt x="718501" y="568752"/>
                      <a:pt x="689926" y="600185"/>
                      <a:pt x="631823" y="603042"/>
                    </a:cubicBezTo>
                    <a:cubicBezTo>
                      <a:pt x="554671" y="606852"/>
                      <a:pt x="477518" y="616377"/>
                      <a:pt x="399413" y="616377"/>
                    </a:cubicBezTo>
                    <a:cubicBezTo>
                      <a:pt x="344168" y="616377"/>
                      <a:pt x="305116" y="595422"/>
                      <a:pt x="282256" y="544940"/>
                    </a:cubicBezTo>
                    <a:lnTo>
                      <a:pt x="252327" y="472993"/>
                    </a:lnTo>
                    <a:lnTo>
                      <a:pt x="252528" y="473502"/>
                    </a:lnTo>
                    <a:cubicBezTo>
                      <a:pt x="69648" y="424925"/>
                      <a:pt x="-10362" y="242997"/>
                      <a:pt x="1068" y="96312"/>
                    </a:cubicBezTo>
                    <a:cubicBezTo>
                      <a:pt x="3925" y="56307"/>
                      <a:pt x="24880" y="39162"/>
                      <a:pt x="64885" y="50592"/>
                    </a:cubicBezTo>
                    <a:cubicBezTo>
                      <a:pt x="78220" y="54402"/>
                      <a:pt x="91555" y="60117"/>
                      <a:pt x="104890" y="63927"/>
                    </a:cubicBezTo>
                    <a:cubicBezTo>
                      <a:pt x="115844" y="67499"/>
                      <a:pt x="125904" y="71607"/>
                      <a:pt x="134522" y="76608"/>
                    </a:cubicBezTo>
                    <a:lnTo>
                      <a:pt x="149227" y="89257"/>
                    </a:lnTo>
                    <a:lnTo>
                      <a:pt x="149084" y="77650"/>
                    </a:lnTo>
                    <a:cubicBezTo>
                      <a:pt x="152656" y="18446"/>
                      <a:pt x="184625" y="7730"/>
                      <a:pt x="280351" y="7730"/>
                    </a:cubicBezTo>
                    <a:cubicBezTo>
                      <a:pt x="294638" y="7730"/>
                      <a:pt x="308926" y="6777"/>
                      <a:pt x="323213" y="6777"/>
                    </a:cubicBezTo>
                    <a:cubicBezTo>
                      <a:pt x="427036" y="9635"/>
                      <a:pt x="531811" y="12492"/>
                      <a:pt x="636586" y="5825"/>
                    </a:cubicBezTo>
                    <a:cubicBezTo>
                      <a:pt x="693736" y="3920"/>
                      <a:pt x="750886" y="2967"/>
                      <a:pt x="807083" y="110"/>
                    </a:cubicBezTo>
                    <a:close/>
                  </a:path>
                </a:pathLst>
              </a:custGeom>
              <a:gradFill>
                <a:gsLst>
                  <a:gs pos="0">
                    <a:srgbClr val="C00000"/>
                  </a:gs>
                  <a:gs pos="28000">
                    <a:srgbClr val="C00000"/>
                  </a:gs>
                  <a:gs pos="85000">
                    <a:srgbClr val="FF0D0D"/>
                  </a:gs>
                  <a:gs pos="100000">
                    <a:srgbClr val="FF0D0D"/>
                  </a:gs>
                </a:gsLst>
                <a:lin ang="10800025" scaled="0"/>
              </a:gradFill>
              <a:ln>
                <a:noFill/>
              </a:ln>
              <a:effectLst>
                <a:outerShdw blurRad="57150" dist="19050" dir="14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50" name="Google Shape;250;p4"/>
          <p:cNvSpPr txBox="1"/>
          <p:nvPr/>
        </p:nvSpPr>
        <p:spPr>
          <a:xfrm rot="5400000" flipH="1">
            <a:off x="-698141" y="49319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p:cSld name="SECTION_HEADER_1">
    <p:spTree>
      <p:nvGrpSpPr>
        <p:cNvPr id="1" name="Shape 251"/>
        <p:cNvGrpSpPr/>
        <p:nvPr/>
      </p:nvGrpSpPr>
      <p:grpSpPr>
        <a:xfrm>
          <a:off x="0" y="0"/>
          <a:ext cx="0" cy="0"/>
          <a:chOff x="0" y="0"/>
          <a:chExt cx="0" cy="0"/>
        </a:xfrm>
      </p:grpSpPr>
      <p:grpSp>
        <p:nvGrpSpPr>
          <p:cNvPr id="252" name="Google Shape;252;p5"/>
          <p:cNvGrpSpPr/>
          <p:nvPr/>
        </p:nvGrpSpPr>
        <p:grpSpPr>
          <a:xfrm>
            <a:off x="80475" y="4911074"/>
            <a:ext cx="910286" cy="1907458"/>
            <a:chOff x="867975" y="2999553"/>
            <a:chExt cx="1295905" cy="1991291"/>
          </a:xfrm>
        </p:grpSpPr>
        <p:sp>
          <p:nvSpPr>
            <p:cNvPr id="253" name="Google Shape;253;p5"/>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624A3D"/>
                </a:gs>
                <a:gs pos="16000">
                  <a:srgbClr val="624A3D"/>
                </a:gs>
                <a:gs pos="46000">
                  <a:srgbClr val="7B5D4D"/>
                </a:gs>
                <a:gs pos="78000">
                  <a:srgbClr val="624A3D"/>
                </a:gs>
                <a:gs pos="100000">
                  <a:srgbClr val="624A3D"/>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54" name="Google Shape;254;p5"/>
            <p:cNvGrpSpPr/>
            <p:nvPr/>
          </p:nvGrpSpPr>
          <p:grpSpPr>
            <a:xfrm>
              <a:off x="867975" y="2999553"/>
              <a:ext cx="1295905" cy="575286"/>
              <a:chOff x="4118838" y="2726040"/>
              <a:chExt cx="1295905" cy="575286"/>
            </a:xfrm>
          </p:grpSpPr>
          <p:sp>
            <p:nvSpPr>
              <p:cNvPr id="255" name="Google Shape;255;p5"/>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6" name="Google Shape;256;p5"/>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7" name="Google Shape;257;p5"/>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258" name="Google Shape;258;p5"/>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259" name="Google Shape;259;p5" descr="Coffee Beans"/>
          <p:cNvGrpSpPr/>
          <p:nvPr/>
        </p:nvGrpSpPr>
        <p:grpSpPr>
          <a:xfrm>
            <a:off x="371245" y="5880502"/>
            <a:ext cx="333784" cy="440258"/>
            <a:chOff x="5753103" y="3067019"/>
            <a:chExt cx="676929" cy="729870"/>
          </a:xfrm>
        </p:grpSpPr>
        <p:sp>
          <p:nvSpPr>
            <p:cNvPr id="260" name="Google Shape;260;p5"/>
            <p:cNvSpPr/>
            <p:nvPr/>
          </p:nvSpPr>
          <p:spPr>
            <a:xfrm>
              <a:off x="6154401" y="3067019"/>
              <a:ext cx="275631" cy="345636"/>
            </a:xfrm>
            <a:custGeom>
              <a:avLst/>
              <a:gdLst/>
              <a:ahLst/>
              <a:cxnLst/>
              <a:rect l="l" t="t" r="r" b="b"/>
              <a:pathLst>
                <a:path w="275631" h="345636" extrusionOk="0">
                  <a:moveTo>
                    <a:pt x="274974" y="162250"/>
                  </a:moveTo>
                  <a:cubicBezTo>
                    <a:pt x="267639" y="67000"/>
                    <a:pt x="200269" y="-5475"/>
                    <a:pt x="124479" y="325"/>
                  </a:cubicBezTo>
                  <a:cubicBezTo>
                    <a:pt x="48688" y="6126"/>
                    <a:pt x="-6690" y="88136"/>
                    <a:pt x="654" y="183386"/>
                  </a:cubicBezTo>
                  <a:cubicBezTo>
                    <a:pt x="7997" y="278636"/>
                    <a:pt x="75358" y="351112"/>
                    <a:pt x="151149" y="345311"/>
                  </a:cubicBezTo>
                  <a:cubicBezTo>
                    <a:pt x="226939" y="339511"/>
                    <a:pt x="282346" y="257500"/>
                    <a:pt x="274974" y="162250"/>
                  </a:cubicBezTo>
                  <a:close/>
                  <a:moveTo>
                    <a:pt x="184896" y="294353"/>
                  </a:moveTo>
                  <a:cubicBezTo>
                    <a:pt x="173970" y="301736"/>
                    <a:pt x="161328" y="306187"/>
                    <a:pt x="148186" y="307278"/>
                  </a:cubicBezTo>
                  <a:cubicBezTo>
                    <a:pt x="146939" y="307383"/>
                    <a:pt x="145691" y="307392"/>
                    <a:pt x="144453" y="307421"/>
                  </a:cubicBezTo>
                  <a:cubicBezTo>
                    <a:pt x="154606" y="261815"/>
                    <a:pt x="136442" y="219705"/>
                    <a:pt x="117325" y="175576"/>
                  </a:cubicBezTo>
                  <a:cubicBezTo>
                    <a:pt x="100438" y="136619"/>
                    <a:pt x="83283" y="96766"/>
                    <a:pt x="86379" y="54656"/>
                  </a:cubicBezTo>
                  <a:cubicBezTo>
                    <a:pt x="98197" y="45337"/>
                    <a:pt x="112477" y="39666"/>
                    <a:pt x="127469" y="38340"/>
                  </a:cubicBezTo>
                  <a:lnTo>
                    <a:pt x="127927" y="38340"/>
                  </a:lnTo>
                  <a:cubicBezTo>
                    <a:pt x="116582" y="78068"/>
                    <a:pt x="133385" y="116845"/>
                    <a:pt x="152282" y="160450"/>
                  </a:cubicBezTo>
                  <a:cubicBezTo>
                    <a:pt x="169846" y="200950"/>
                    <a:pt x="188953" y="245384"/>
                    <a:pt x="184896" y="294353"/>
                  </a:cubicBezTo>
                  <a:close/>
                </a:path>
              </a:pathLst>
            </a:custGeom>
            <a:solidFill>
              <a:srgbClr val="5C31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5"/>
            <p:cNvSpPr/>
            <p:nvPr/>
          </p:nvSpPr>
          <p:spPr>
            <a:xfrm>
              <a:off x="6056099" y="3483113"/>
              <a:ext cx="311410" cy="313776"/>
            </a:xfrm>
            <a:custGeom>
              <a:avLst/>
              <a:gdLst/>
              <a:ahLst/>
              <a:cxnLst/>
              <a:rect l="l" t="t" r="r" b="b"/>
              <a:pathLst>
                <a:path w="311410" h="313776" extrusionOk="0">
                  <a:moveTo>
                    <a:pt x="254604" y="61215"/>
                  </a:moveTo>
                  <a:cubicBezTo>
                    <a:pt x="188195" y="-7441"/>
                    <a:pt x="90078" y="-20291"/>
                    <a:pt x="35452" y="32564"/>
                  </a:cubicBezTo>
                  <a:cubicBezTo>
                    <a:pt x="-19174" y="85418"/>
                    <a:pt x="-9610" y="183887"/>
                    <a:pt x="56807" y="252591"/>
                  </a:cubicBezTo>
                  <a:cubicBezTo>
                    <a:pt x="123225" y="321295"/>
                    <a:pt x="221333" y="334030"/>
                    <a:pt x="275959" y="281166"/>
                  </a:cubicBezTo>
                  <a:cubicBezTo>
                    <a:pt x="330584" y="228302"/>
                    <a:pt x="321021" y="129880"/>
                    <a:pt x="254604" y="61215"/>
                  </a:cubicBezTo>
                  <a:close/>
                  <a:moveTo>
                    <a:pt x="249451" y="253820"/>
                  </a:moveTo>
                  <a:cubicBezTo>
                    <a:pt x="248498" y="254706"/>
                    <a:pt x="247546" y="255401"/>
                    <a:pt x="246593" y="256220"/>
                  </a:cubicBezTo>
                  <a:cubicBezTo>
                    <a:pt x="225314" y="214672"/>
                    <a:pt x="184490" y="193850"/>
                    <a:pt x="141647" y="172086"/>
                  </a:cubicBezTo>
                  <a:cubicBezTo>
                    <a:pt x="103785" y="152855"/>
                    <a:pt x="65151" y="133100"/>
                    <a:pt x="40682" y="98743"/>
                  </a:cubicBezTo>
                  <a:cubicBezTo>
                    <a:pt x="43839" y="84024"/>
                    <a:pt x="51221" y="70545"/>
                    <a:pt x="61922" y="59957"/>
                  </a:cubicBezTo>
                  <a:cubicBezTo>
                    <a:pt x="62027" y="59853"/>
                    <a:pt x="62151" y="59776"/>
                    <a:pt x="62265" y="59672"/>
                  </a:cubicBezTo>
                  <a:cubicBezTo>
                    <a:pt x="78867" y="97495"/>
                    <a:pt x="116558" y="116631"/>
                    <a:pt x="158906" y="138158"/>
                  </a:cubicBezTo>
                  <a:cubicBezTo>
                    <a:pt x="198216" y="158160"/>
                    <a:pt x="241202" y="180068"/>
                    <a:pt x="269329" y="220282"/>
                  </a:cubicBezTo>
                  <a:cubicBezTo>
                    <a:pt x="265723" y="232996"/>
                    <a:pt x="258873" y="244554"/>
                    <a:pt x="249451" y="253820"/>
                  </a:cubicBezTo>
                  <a:close/>
                </a:path>
              </a:pathLst>
            </a:custGeom>
            <a:solidFill>
              <a:srgbClr val="5C31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5"/>
            <p:cNvSpPr/>
            <p:nvPr/>
          </p:nvSpPr>
          <p:spPr>
            <a:xfrm>
              <a:off x="5753103" y="3210660"/>
              <a:ext cx="297563" cy="326969"/>
            </a:xfrm>
            <a:custGeom>
              <a:avLst/>
              <a:gdLst/>
              <a:ahLst/>
              <a:cxnLst/>
              <a:rect l="l" t="t" r="r" b="b"/>
              <a:pathLst>
                <a:path w="297563" h="326969" extrusionOk="0">
                  <a:moveTo>
                    <a:pt x="242170" y="17895"/>
                  </a:moveTo>
                  <a:cubicBezTo>
                    <a:pt x="178209" y="-23138"/>
                    <a:pt x="84550" y="8789"/>
                    <a:pt x="32972" y="89190"/>
                  </a:cubicBezTo>
                  <a:cubicBezTo>
                    <a:pt x="-18606" y="169590"/>
                    <a:pt x="-8576" y="268041"/>
                    <a:pt x="55384" y="309075"/>
                  </a:cubicBezTo>
                  <a:cubicBezTo>
                    <a:pt x="119345" y="350108"/>
                    <a:pt x="213004" y="318180"/>
                    <a:pt x="264591" y="237770"/>
                  </a:cubicBezTo>
                  <a:cubicBezTo>
                    <a:pt x="316179" y="157360"/>
                    <a:pt x="306130" y="58919"/>
                    <a:pt x="242170" y="17895"/>
                  </a:cubicBezTo>
                  <a:close/>
                  <a:moveTo>
                    <a:pt x="167770" y="162323"/>
                  </a:moveTo>
                  <a:cubicBezTo>
                    <a:pt x="157378" y="205128"/>
                    <a:pt x="145862" y="251972"/>
                    <a:pt x="113277" y="288558"/>
                  </a:cubicBezTo>
                  <a:cubicBezTo>
                    <a:pt x="100040" y="288039"/>
                    <a:pt x="87172" y="284055"/>
                    <a:pt x="75958" y="277004"/>
                  </a:cubicBezTo>
                  <a:cubicBezTo>
                    <a:pt x="74911" y="276328"/>
                    <a:pt x="73977" y="275527"/>
                    <a:pt x="72968" y="274804"/>
                  </a:cubicBezTo>
                  <a:cubicBezTo>
                    <a:pt x="108515" y="244543"/>
                    <a:pt x="119411" y="200023"/>
                    <a:pt x="130756" y="153322"/>
                  </a:cubicBezTo>
                  <a:cubicBezTo>
                    <a:pt x="140786" y="112021"/>
                    <a:pt x="151139" y="69845"/>
                    <a:pt x="179047" y="38069"/>
                  </a:cubicBezTo>
                  <a:lnTo>
                    <a:pt x="179457" y="38069"/>
                  </a:lnTo>
                  <a:cubicBezTo>
                    <a:pt x="194358" y="37844"/>
                    <a:pt x="209002" y="41969"/>
                    <a:pt x="221596" y="49937"/>
                  </a:cubicBezTo>
                  <a:cubicBezTo>
                    <a:pt x="221719" y="50023"/>
                    <a:pt x="221834" y="50128"/>
                    <a:pt x="221958" y="50204"/>
                  </a:cubicBezTo>
                  <a:cubicBezTo>
                    <a:pt x="188973" y="75083"/>
                    <a:pt x="178990" y="116146"/>
                    <a:pt x="167770" y="162323"/>
                  </a:cubicBezTo>
                  <a:close/>
                </a:path>
              </a:pathLst>
            </a:custGeom>
            <a:solidFill>
              <a:srgbClr val="5C31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3" name="Google Shape;263;p5"/>
          <p:cNvSpPr txBox="1">
            <a:spLocks noGrp="1"/>
          </p:cNvSpPr>
          <p:nvPr>
            <p:ph type="title"/>
          </p:nvPr>
        </p:nvSpPr>
        <p:spPr>
          <a:xfrm>
            <a:off x="339731" y="2867800"/>
            <a:ext cx="9286781"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64" name="Google Shape;264;p5"/>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65" name="Google Shape;265;p5"/>
          <p:cNvGrpSpPr/>
          <p:nvPr/>
        </p:nvGrpSpPr>
        <p:grpSpPr>
          <a:xfrm>
            <a:off x="1171807" y="5146889"/>
            <a:ext cx="910286" cy="1711116"/>
            <a:chOff x="867975" y="2999553"/>
            <a:chExt cx="1295905" cy="1991291"/>
          </a:xfrm>
        </p:grpSpPr>
        <p:sp>
          <p:nvSpPr>
            <p:cNvPr id="266" name="Google Shape;266;p5"/>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ECA830"/>
                </a:gs>
                <a:gs pos="30000">
                  <a:srgbClr val="ECA830"/>
                </a:gs>
                <a:gs pos="52000">
                  <a:srgbClr val="FFC000"/>
                </a:gs>
                <a:gs pos="73000">
                  <a:srgbClr val="ECA830"/>
                </a:gs>
                <a:gs pos="100000">
                  <a:srgbClr val="ECA830"/>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67" name="Google Shape;267;p5"/>
            <p:cNvGrpSpPr/>
            <p:nvPr/>
          </p:nvGrpSpPr>
          <p:grpSpPr>
            <a:xfrm>
              <a:off x="867975" y="2999553"/>
              <a:ext cx="1295905" cy="575286"/>
              <a:chOff x="4118838" y="2726040"/>
              <a:chExt cx="1295905" cy="575286"/>
            </a:xfrm>
          </p:grpSpPr>
          <p:sp>
            <p:nvSpPr>
              <p:cNvPr id="268" name="Google Shape;268;p5"/>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69" name="Google Shape;269;p5"/>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70" name="Google Shape;270;p5"/>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271" name="Google Shape;271;p5"/>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272" name="Google Shape;272;p5"/>
          <p:cNvGrpSpPr/>
          <p:nvPr/>
        </p:nvGrpSpPr>
        <p:grpSpPr>
          <a:xfrm>
            <a:off x="1430613" y="6026707"/>
            <a:ext cx="364660" cy="387981"/>
            <a:chOff x="6482568" y="4464911"/>
            <a:chExt cx="2781147" cy="2397905"/>
          </a:xfrm>
        </p:grpSpPr>
        <p:sp>
          <p:nvSpPr>
            <p:cNvPr id="273" name="Google Shape;273;p5"/>
            <p:cNvSpPr/>
            <p:nvPr/>
          </p:nvSpPr>
          <p:spPr>
            <a:xfrm rot="-4663191">
              <a:off x="7626230" y="4664296"/>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5"/>
            <p:cNvSpPr/>
            <p:nvPr/>
          </p:nvSpPr>
          <p:spPr>
            <a:xfrm rot="823435" flipH="1">
              <a:off x="6977354" y="4855222"/>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5" name="Google Shape;275;p5"/>
            <p:cNvSpPr/>
            <p:nvPr/>
          </p:nvSpPr>
          <p:spPr>
            <a:xfrm rot="-535229">
              <a:off x="7763899" y="4857742"/>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6" name="Google Shape;276;p5"/>
            <p:cNvSpPr/>
            <p:nvPr/>
          </p:nvSpPr>
          <p:spPr>
            <a:xfrm flipH="1">
              <a:off x="7634014" y="4740720"/>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7" name="Google Shape;277;p5"/>
            <p:cNvSpPr/>
            <p:nvPr/>
          </p:nvSpPr>
          <p:spPr>
            <a:xfrm rot="823435" flipH="1">
              <a:off x="6674514" y="4907063"/>
              <a:ext cx="974669" cy="1735423"/>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8" name="Google Shape;278;p5"/>
            <p:cNvSpPr/>
            <p:nvPr/>
          </p:nvSpPr>
          <p:spPr>
            <a:xfrm rot="823435" flipH="1">
              <a:off x="6996408" y="4926663"/>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9" name="Google Shape;279;p5"/>
            <p:cNvSpPr/>
            <p:nvPr/>
          </p:nvSpPr>
          <p:spPr>
            <a:xfrm rot="-823435">
              <a:off x="8077477" y="4886358"/>
              <a:ext cx="994577" cy="1735423"/>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p5"/>
            <p:cNvSpPr/>
            <p:nvPr/>
          </p:nvSpPr>
          <p:spPr>
            <a:xfrm rot="-535229">
              <a:off x="7750448" y="4867585"/>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1" name="Google Shape;281;p5"/>
            <p:cNvSpPr/>
            <p:nvPr/>
          </p:nvSpPr>
          <p:spPr>
            <a:xfrm>
              <a:off x="7438237" y="493988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2" name="Google Shape;282;p5"/>
            <p:cNvSpPr/>
            <p:nvPr/>
          </p:nvSpPr>
          <p:spPr>
            <a:xfrm>
              <a:off x="7467297" y="4935527"/>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3" name="Google Shape;283;p5"/>
            <p:cNvSpPr/>
            <p:nvPr/>
          </p:nvSpPr>
          <p:spPr>
            <a:xfrm>
              <a:off x="7719465" y="5125840"/>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84" name="Google Shape;284;p5"/>
          <p:cNvGrpSpPr/>
          <p:nvPr/>
        </p:nvGrpSpPr>
        <p:grpSpPr>
          <a:xfrm>
            <a:off x="5121013" y="-1149416"/>
            <a:ext cx="5518012" cy="5307415"/>
            <a:chOff x="6264635" y="-1149416"/>
            <a:chExt cx="6750292" cy="5307415"/>
          </a:xfrm>
        </p:grpSpPr>
        <p:grpSp>
          <p:nvGrpSpPr>
            <p:cNvPr id="285" name="Google Shape;285;p5"/>
            <p:cNvGrpSpPr/>
            <p:nvPr/>
          </p:nvGrpSpPr>
          <p:grpSpPr>
            <a:xfrm rot="4727742">
              <a:off x="10287866" y="-839197"/>
              <a:ext cx="2503883" cy="2511583"/>
              <a:chOff x="7712492" y="1911472"/>
              <a:chExt cx="2503986" cy="2511687"/>
            </a:xfrm>
          </p:grpSpPr>
          <p:sp>
            <p:nvSpPr>
              <p:cNvPr id="286" name="Google Shape;286;p5"/>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5"/>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88" name="Google Shape;288;p5"/>
            <p:cNvGrpSpPr/>
            <p:nvPr/>
          </p:nvGrpSpPr>
          <p:grpSpPr>
            <a:xfrm rot="4762398">
              <a:off x="9377739" y="-513685"/>
              <a:ext cx="1158895" cy="1365410"/>
              <a:chOff x="6706688" y="4543626"/>
              <a:chExt cx="1158953" cy="1365479"/>
            </a:xfrm>
          </p:grpSpPr>
          <p:sp>
            <p:nvSpPr>
              <p:cNvPr id="289" name="Google Shape;289;p5"/>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5"/>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1" name="Google Shape;291;p5"/>
            <p:cNvGrpSpPr/>
            <p:nvPr/>
          </p:nvGrpSpPr>
          <p:grpSpPr>
            <a:xfrm rot="8118233">
              <a:off x="10631905" y="1034986"/>
              <a:ext cx="1816068" cy="1868372"/>
              <a:chOff x="6282427" y="4719638"/>
              <a:chExt cx="1816188" cy="1868496"/>
            </a:xfrm>
          </p:grpSpPr>
          <p:sp>
            <p:nvSpPr>
              <p:cNvPr id="292" name="Google Shape;292;p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4" name="Google Shape;294;p5"/>
            <p:cNvGrpSpPr/>
            <p:nvPr/>
          </p:nvGrpSpPr>
          <p:grpSpPr>
            <a:xfrm rot="10332031">
              <a:off x="9625278" y="56587"/>
              <a:ext cx="1816098" cy="1868403"/>
              <a:chOff x="6282427" y="4719638"/>
              <a:chExt cx="1816188" cy="1868496"/>
            </a:xfrm>
          </p:grpSpPr>
          <p:sp>
            <p:nvSpPr>
              <p:cNvPr id="295" name="Google Shape;295;p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7" name="Google Shape;297;p5"/>
            <p:cNvGrpSpPr/>
            <p:nvPr/>
          </p:nvGrpSpPr>
          <p:grpSpPr>
            <a:xfrm rot="-7099699">
              <a:off x="10770228" y="1981192"/>
              <a:ext cx="1816100" cy="1868404"/>
              <a:chOff x="6282427" y="4719638"/>
              <a:chExt cx="1816188" cy="1868496"/>
            </a:xfrm>
          </p:grpSpPr>
          <p:sp>
            <p:nvSpPr>
              <p:cNvPr id="298" name="Google Shape;298;p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00" name="Google Shape;300;p5"/>
            <p:cNvGrpSpPr/>
            <p:nvPr/>
          </p:nvGrpSpPr>
          <p:grpSpPr>
            <a:xfrm rot="8606714">
              <a:off x="7451899" y="259118"/>
              <a:ext cx="1383181" cy="1612328"/>
              <a:chOff x="6958899" y="1838851"/>
              <a:chExt cx="1383160" cy="1612303"/>
            </a:xfrm>
          </p:grpSpPr>
          <p:sp>
            <p:nvSpPr>
              <p:cNvPr id="301" name="Google Shape;301;p5"/>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5"/>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03" name="Google Shape;303;p5"/>
            <p:cNvGrpSpPr/>
            <p:nvPr/>
          </p:nvGrpSpPr>
          <p:grpSpPr>
            <a:xfrm rot="4241283">
              <a:off x="6766460" y="-590899"/>
              <a:ext cx="1139933" cy="1800850"/>
              <a:chOff x="10129820" y="2172286"/>
              <a:chExt cx="1139972" cy="1800911"/>
            </a:xfrm>
          </p:grpSpPr>
          <p:sp>
            <p:nvSpPr>
              <p:cNvPr id="304" name="Google Shape;304;p5"/>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5"/>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06" name="Google Shape;306;p5"/>
            <p:cNvGrpSpPr/>
            <p:nvPr/>
          </p:nvGrpSpPr>
          <p:grpSpPr>
            <a:xfrm rot="4752620">
              <a:off x="8468385" y="103627"/>
              <a:ext cx="1677739" cy="1746889"/>
              <a:chOff x="6002582" y="371806"/>
              <a:chExt cx="1677775" cy="1746926"/>
            </a:xfrm>
          </p:grpSpPr>
          <p:sp>
            <p:nvSpPr>
              <p:cNvPr id="307" name="Google Shape;307;p5"/>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5"/>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09" name="Google Shape;309;p5"/>
            <p:cNvGrpSpPr/>
            <p:nvPr/>
          </p:nvGrpSpPr>
          <p:grpSpPr>
            <a:xfrm rot="-780218">
              <a:off x="6439652" y="407916"/>
              <a:ext cx="1677679" cy="1746826"/>
              <a:chOff x="6002582" y="371806"/>
              <a:chExt cx="1677775" cy="1746926"/>
            </a:xfrm>
          </p:grpSpPr>
          <p:sp>
            <p:nvSpPr>
              <p:cNvPr id="310" name="Google Shape;310;p5"/>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5"/>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2" name="Google Shape;312;p5"/>
            <p:cNvGrpSpPr/>
            <p:nvPr/>
          </p:nvGrpSpPr>
          <p:grpSpPr>
            <a:xfrm rot="6267273">
              <a:off x="10071427" y="-992526"/>
              <a:ext cx="1677695" cy="1746843"/>
              <a:chOff x="6002582" y="371806"/>
              <a:chExt cx="1677775" cy="1746926"/>
            </a:xfrm>
          </p:grpSpPr>
          <p:sp>
            <p:nvSpPr>
              <p:cNvPr id="313" name="Google Shape;313;p5"/>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5"/>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5"/>
            <p:cNvGrpSpPr/>
            <p:nvPr/>
          </p:nvGrpSpPr>
          <p:grpSpPr>
            <a:xfrm rot="8754472">
              <a:off x="7703645" y="-765192"/>
              <a:ext cx="1816106" cy="1868412"/>
              <a:chOff x="6282427" y="4719638"/>
              <a:chExt cx="1816188" cy="1868496"/>
            </a:xfrm>
          </p:grpSpPr>
          <p:sp>
            <p:nvSpPr>
              <p:cNvPr id="316" name="Google Shape;316;p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8" name="Google Shape;318;p5"/>
            <p:cNvSpPr/>
            <p:nvPr/>
          </p:nvSpPr>
          <p:spPr>
            <a:xfrm rot="8458951">
              <a:off x="7887525" y="-415050"/>
              <a:ext cx="890727" cy="1663281"/>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5"/>
          <p:cNvGrpSpPr/>
          <p:nvPr/>
        </p:nvGrpSpPr>
        <p:grpSpPr>
          <a:xfrm>
            <a:off x="584240" y="5474349"/>
            <a:ext cx="791217" cy="1383549"/>
            <a:chOff x="867975" y="2999553"/>
            <a:chExt cx="1295905" cy="1991291"/>
          </a:xfrm>
        </p:grpSpPr>
        <p:sp>
          <p:nvSpPr>
            <p:cNvPr id="320" name="Google Shape;320;p5"/>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EA6B14"/>
                </a:gs>
                <a:gs pos="30000">
                  <a:srgbClr val="EA6B14"/>
                </a:gs>
                <a:gs pos="52000">
                  <a:srgbClr val="EF8600"/>
                </a:gs>
                <a:gs pos="73000">
                  <a:srgbClr val="EA6B14"/>
                </a:gs>
                <a:gs pos="100000">
                  <a:srgbClr val="EA6B14"/>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21" name="Google Shape;321;p5"/>
            <p:cNvGrpSpPr/>
            <p:nvPr/>
          </p:nvGrpSpPr>
          <p:grpSpPr>
            <a:xfrm>
              <a:off x="867975" y="2999553"/>
              <a:ext cx="1295905" cy="575286"/>
              <a:chOff x="4118838" y="2726040"/>
              <a:chExt cx="1295905" cy="575286"/>
            </a:xfrm>
          </p:grpSpPr>
          <p:sp>
            <p:nvSpPr>
              <p:cNvPr id="322" name="Google Shape;322;p5"/>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23" name="Google Shape;323;p5"/>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a:effectLst>
                <a:outerShdw blurRad="57150" dist="1143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24" name="Google Shape;324;p5"/>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325" name="Google Shape;325;p5"/>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326" name="Google Shape;326;p5"/>
          <p:cNvGrpSpPr/>
          <p:nvPr/>
        </p:nvGrpSpPr>
        <p:grpSpPr>
          <a:xfrm>
            <a:off x="832657" y="6157285"/>
            <a:ext cx="276894" cy="328460"/>
            <a:chOff x="1420127" y="4174679"/>
            <a:chExt cx="2487002" cy="2387065"/>
          </a:xfrm>
        </p:grpSpPr>
        <p:sp>
          <p:nvSpPr>
            <p:cNvPr id="327" name="Google Shape;327;p5"/>
            <p:cNvSpPr/>
            <p:nvPr/>
          </p:nvSpPr>
          <p:spPr>
            <a:xfrm rot="-4663191">
              <a:off x="2496283" y="4374064"/>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5"/>
            <p:cNvSpPr/>
            <p:nvPr/>
          </p:nvSpPr>
          <p:spPr>
            <a:xfrm rot="823435" flipH="1">
              <a:off x="1847407" y="4564988"/>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5400000" algn="ctr" rotWithShape="0">
                <a:srgbClr val="EF86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9" name="Google Shape;329;p5"/>
            <p:cNvSpPr/>
            <p:nvPr/>
          </p:nvSpPr>
          <p:spPr>
            <a:xfrm rot="-535229">
              <a:off x="2633950" y="4567510"/>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0" name="Google Shape;330;p5"/>
            <p:cNvSpPr/>
            <p:nvPr/>
          </p:nvSpPr>
          <p:spPr>
            <a:xfrm flipH="1">
              <a:off x="2504067" y="4450488"/>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1" name="Google Shape;331;p5"/>
            <p:cNvSpPr/>
            <p:nvPr/>
          </p:nvSpPr>
          <p:spPr>
            <a:xfrm rot="595998" flipH="1">
              <a:off x="1562348" y="4649785"/>
              <a:ext cx="973608" cy="1733534"/>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2" name="Google Shape;332;p5"/>
            <p:cNvSpPr/>
            <p:nvPr/>
          </p:nvSpPr>
          <p:spPr>
            <a:xfrm rot="675222" flipH="1">
              <a:off x="1869612" y="4637573"/>
              <a:ext cx="972850" cy="1846927"/>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3" name="Google Shape;333;p5"/>
            <p:cNvSpPr/>
            <p:nvPr/>
          </p:nvSpPr>
          <p:spPr>
            <a:xfrm>
              <a:off x="2913626" y="4638062"/>
              <a:ext cx="993503" cy="173355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4" name="Google Shape;334;p5"/>
            <p:cNvSpPr/>
            <p:nvPr/>
          </p:nvSpPr>
          <p:spPr>
            <a:xfrm rot="-369980">
              <a:off x="2653901" y="4638274"/>
              <a:ext cx="994288" cy="1817718"/>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5" name="Google Shape;335;p5"/>
            <p:cNvSpPr/>
            <p:nvPr/>
          </p:nvSpPr>
          <p:spPr>
            <a:xfrm>
              <a:off x="2308290" y="4649652"/>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6" name="Google Shape;336;p5"/>
            <p:cNvSpPr/>
            <p:nvPr/>
          </p:nvSpPr>
          <p:spPr>
            <a:xfrm>
              <a:off x="2303515" y="462272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7" name="Google Shape;337;p5"/>
            <p:cNvSpPr/>
            <p:nvPr/>
          </p:nvSpPr>
          <p:spPr>
            <a:xfrm>
              <a:off x="2589518" y="4835608"/>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338" name="Google Shape;338;p5"/>
          <p:cNvSpPr txBox="1"/>
          <p:nvPr/>
        </p:nvSpPr>
        <p:spPr>
          <a:xfrm rot="5400000" flipH="1">
            <a:off x="-698141" y="44747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9"/>
        <p:cNvGrpSpPr/>
        <p:nvPr/>
      </p:nvGrpSpPr>
      <p:grpSpPr>
        <a:xfrm>
          <a:off x="0" y="0"/>
          <a:ext cx="0" cy="0"/>
          <a:chOff x="0" y="0"/>
          <a:chExt cx="0" cy="0"/>
        </a:xfrm>
      </p:grpSpPr>
      <p:sp>
        <p:nvSpPr>
          <p:cNvPr id="340" name="Google Shape;340;p6"/>
          <p:cNvSpPr txBox="1">
            <a:spLocks noGrp="1"/>
          </p:cNvSpPr>
          <p:nvPr>
            <p:ph type="title"/>
          </p:nvPr>
        </p:nvSpPr>
        <p:spPr>
          <a:xfrm>
            <a:off x="339731" y="593375"/>
            <a:ext cx="7318284" cy="763500"/>
          </a:xfrm>
          <a:prstGeom prst="rect">
            <a:avLst/>
          </a:prstGeom>
        </p:spPr>
        <p:txBody>
          <a:bodyPr spcFirstLastPara="1" wrap="square" lIns="121900" tIns="121900" rIns="121900" bIns="121900" anchor="b" anchorCtr="0">
            <a:noAutofit/>
          </a:bodyPr>
          <a:lstStyle>
            <a:lvl1pPr lvl="0">
              <a:spcBef>
                <a:spcPts val="0"/>
              </a:spcBef>
              <a:spcAft>
                <a:spcPts val="0"/>
              </a:spcAft>
              <a:buClr>
                <a:schemeClr val="accent2"/>
              </a:buClr>
              <a:buSzPts val="8000"/>
              <a:buNone/>
              <a:defRPr>
                <a:solidFill>
                  <a:schemeClr val="accent2"/>
                </a:solidFill>
              </a:defRPr>
            </a:lvl1pPr>
            <a:lvl2pPr lvl="1">
              <a:spcBef>
                <a:spcPts val="0"/>
              </a:spcBef>
              <a:spcAft>
                <a:spcPts val="0"/>
              </a:spcAft>
              <a:buClr>
                <a:schemeClr val="accent2"/>
              </a:buClr>
              <a:buSzPts val="8000"/>
              <a:buNone/>
              <a:defRPr>
                <a:solidFill>
                  <a:schemeClr val="accent2"/>
                </a:solidFill>
              </a:defRPr>
            </a:lvl2pPr>
            <a:lvl3pPr lvl="2">
              <a:spcBef>
                <a:spcPts val="0"/>
              </a:spcBef>
              <a:spcAft>
                <a:spcPts val="0"/>
              </a:spcAft>
              <a:buClr>
                <a:schemeClr val="accent2"/>
              </a:buClr>
              <a:buSzPts val="8000"/>
              <a:buNone/>
              <a:defRPr>
                <a:solidFill>
                  <a:schemeClr val="accent2"/>
                </a:solidFill>
              </a:defRPr>
            </a:lvl3pPr>
            <a:lvl4pPr lvl="3">
              <a:spcBef>
                <a:spcPts val="0"/>
              </a:spcBef>
              <a:spcAft>
                <a:spcPts val="0"/>
              </a:spcAft>
              <a:buClr>
                <a:schemeClr val="accent2"/>
              </a:buClr>
              <a:buSzPts val="8000"/>
              <a:buNone/>
              <a:defRPr>
                <a:solidFill>
                  <a:schemeClr val="accent2"/>
                </a:solidFill>
              </a:defRPr>
            </a:lvl4pPr>
            <a:lvl5pPr lvl="4">
              <a:spcBef>
                <a:spcPts val="0"/>
              </a:spcBef>
              <a:spcAft>
                <a:spcPts val="0"/>
              </a:spcAft>
              <a:buClr>
                <a:schemeClr val="accent2"/>
              </a:buClr>
              <a:buSzPts val="8000"/>
              <a:buNone/>
              <a:defRPr>
                <a:solidFill>
                  <a:schemeClr val="accent2"/>
                </a:solidFill>
              </a:defRPr>
            </a:lvl5pPr>
            <a:lvl6pPr lvl="5">
              <a:spcBef>
                <a:spcPts val="0"/>
              </a:spcBef>
              <a:spcAft>
                <a:spcPts val="0"/>
              </a:spcAft>
              <a:buClr>
                <a:schemeClr val="accent2"/>
              </a:buClr>
              <a:buSzPts val="8000"/>
              <a:buNone/>
              <a:defRPr>
                <a:solidFill>
                  <a:schemeClr val="accent2"/>
                </a:solidFill>
              </a:defRPr>
            </a:lvl6pPr>
            <a:lvl7pPr lvl="6">
              <a:spcBef>
                <a:spcPts val="0"/>
              </a:spcBef>
              <a:spcAft>
                <a:spcPts val="0"/>
              </a:spcAft>
              <a:buClr>
                <a:schemeClr val="accent2"/>
              </a:buClr>
              <a:buSzPts val="8000"/>
              <a:buNone/>
              <a:defRPr>
                <a:solidFill>
                  <a:schemeClr val="accent2"/>
                </a:solidFill>
              </a:defRPr>
            </a:lvl7pPr>
            <a:lvl8pPr lvl="7">
              <a:spcBef>
                <a:spcPts val="0"/>
              </a:spcBef>
              <a:spcAft>
                <a:spcPts val="0"/>
              </a:spcAft>
              <a:buClr>
                <a:schemeClr val="accent2"/>
              </a:buClr>
              <a:buSzPts val="8000"/>
              <a:buNone/>
              <a:defRPr>
                <a:solidFill>
                  <a:schemeClr val="accent2"/>
                </a:solidFill>
              </a:defRPr>
            </a:lvl8pPr>
            <a:lvl9pPr lvl="8">
              <a:spcBef>
                <a:spcPts val="0"/>
              </a:spcBef>
              <a:spcAft>
                <a:spcPts val="0"/>
              </a:spcAft>
              <a:buClr>
                <a:schemeClr val="accent2"/>
              </a:buClr>
              <a:buSzPts val="8000"/>
              <a:buNone/>
              <a:defRPr>
                <a:solidFill>
                  <a:schemeClr val="accent2"/>
                </a:solidFill>
              </a:defRPr>
            </a:lvl9pPr>
          </a:lstStyle>
          <a:p>
            <a:endParaRPr/>
          </a:p>
        </p:txBody>
      </p:sp>
      <p:sp>
        <p:nvSpPr>
          <p:cNvPr id="341" name="Google Shape;341;p6"/>
          <p:cNvSpPr txBox="1">
            <a:spLocks noGrp="1"/>
          </p:cNvSpPr>
          <p:nvPr>
            <p:ph type="body" idx="1"/>
          </p:nvPr>
        </p:nvSpPr>
        <p:spPr>
          <a:xfrm>
            <a:off x="339731" y="1536639"/>
            <a:ext cx="7318284" cy="4555200"/>
          </a:xfrm>
          <a:prstGeom prst="rect">
            <a:avLst/>
          </a:prstGeom>
        </p:spPr>
        <p:txBody>
          <a:bodyPr spcFirstLastPara="1" wrap="square" lIns="121900" tIns="121900" rIns="121900" bIns="121900" anchor="t" anchorCtr="0">
            <a:noAutofit/>
          </a:bodyPr>
          <a:lstStyle>
            <a:lvl1pPr marL="457200" lvl="0" indent="-393700">
              <a:spcBef>
                <a:spcPts val="0"/>
              </a:spcBef>
              <a:spcAft>
                <a:spcPts val="0"/>
              </a:spcAft>
              <a:buSzPts val="2600"/>
              <a:buChar char="🍂"/>
              <a:defRPr/>
            </a:lvl1pPr>
            <a:lvl2pPr marL="914400" lvl="1" indent="-361950">
              <a:spcBef>
                <a:spcPts val="2100"/>
              </a:spcBef>
              <a:spcAft>
                <a:spcPts val="0"/>
              </a:spcAft>
              <a:buSzPts val="2100"/>
              <a:buChar char="○"/>
              <a:defRPr/>
            </a:lvl2pPr>
            <a:lvl3pPr marL="1371600" lvl="2" indent="-361950">
              <a:spcBef>
                <a:spcPts val="2100"/>
              </a:spcBef>
              <a:spcAft>
                <a:spcPts val="0"/>
              </a:spcAft>
              <a:buSzPts val="2100"/>
              <a:buChar char="■"/>
              <a:defRPr/>
            </a:lvl3pPr>
            <a:lvl4pPr marL="1828800" lvl="3" indent="-361950">
              <a:spcBef>
                <a:spcPts val="2100"/>
              </a:spcBef>
              <a:spcAft>
                <a:spcPts val="0"/>
              </a:spcAft>
              <a:buSzPts val="2100"/>
              <a:buChar char="●"/>
              <a:defRPr/>
            </a:lvl4pPr>
            <a:lvl5pPr marL="2286000" lvl="4" indent="-361950">
              <a:spcBef>
                <a:spcPts val="2100"/>
              </a:spcBef>
              <a:spcAft>
                <a:spcPts val="0"/>
              </a:spcAft>
              <a:buSzPts val="2100"/>
              <a:buChar char="○"/>
              <a:defRPr/>
            </a:lvl5pPr>
            <a:lvl6pPr marL="2743200" lvl="5" indent="-361950">
              <a:spcBef>
                <a:spcPts val="2100"/>
              </a:spcBef>
              <a:spcAft>
                <a:spcPts val="0"/>
              </a:spcAft>
              <a:buSzPts val="2100"/>
              <a:buChar char="■"/>
              <a:defRPr/>
            </a:lvl6pPr>
            <a:lvl7pPr marL="3200400" lvl="6" indent="-361950">
              <a:spcBef>
                <a:spcPts val="2100"/>
              </a:spcBef>
              <a:spcAft>
                <a:spcPts val="0"/>
              </a:spcAft>
              <a:buSzPts val="2100"/>
              <a:buChar char="●"/>
              <a:defRPr/>
            </a:lvl7pPr>
            <a:lvl8pPr marL="3657600" lvl="7" indent="-361950">
              <a:spcBef>
                <a:spcPts val="2100"/>
              </a:spcBef>
              <a:spcAft>
                <a:spcPts val="0"/>
              </a:spcAft>
              <a:buSzPts val="2100"/>
              <a:buChar char="○"/>
              <a:defRPr/>
            </a:lvl8pPr>
            <a:lvl9pPr marL="4114800" lvl="8" indent="-361950">
              <a:spcBef>
                <a:spcPts val="2100"/>
              </a:spcBef>
              <a:spcAft>
                <a:spcPts val="2100"/>
              </a:spcAft>
              <a:buSzPts val="2100"/>
              <a:buChar char="■"/>
              <a:defRPr/>
            </a:lvl9pPr>
          </a:lstStyle>
          <a:p>
            <a:endParaRPr/>
          </a:p>
        </p:txBody>
      </p:sp>
      <p:sp>
        <p:nvSpPr>
          <p:cNvPr id="342" name="Google Shape;342;p6"/>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43" name="Google Shape;343;p6"/>
          <p:cNvGrpSpPr/>
          <p:nvPr/>
        </p:nvGrpSpPr>
        <p:grpSpPr>
          <a:xfrm rot="6097421">
            <a:off x="8510925" y="728203"/>
            <a:ext cx="917933" cy="884078"/>
            <a:chOff x="6706688" y="4543626"/>
            <a:chExt cx="1158953" cy="1365479"/>
          </a:xfrm>
        </p:grpSpPr>
        <p:sp>
          <p:nvSpPr>
            <p:cNvPr id="344" name="Google Shape;344;p6"/>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6"/>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6" name="Google Shape;346;p6"/>
          <p:cNvGrpSpPr/>
          <p:nvPr/>
        </p:nvGrpSpPr>
        <p:grpSpPr>
          <a:xfrm rot="9453225">
            <a:off x="9029105" y="2501169"/>
            <a:ext cx="1175840" cy="1479855"/>
            <a:chOff x="6282427" y="4719638"/>
            <a:chExt cx="1816188" cy="1868496"/>
          </a:xfrm>
        </p:grpSpPr>
        <p:sp>
          <p:nvSpPr>
            <p:cNvPr id="347" name="Google Shape;347;p6"/>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6"/>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9" name="Google Shape;349;p6"/>
          <p:cNvGrpSpPr/>
          <p:nvPr/>
        </p:nvGrpSpPr>
        <p:grpSpPr>
          <a:xfrm rot="-9932918">
            <a:off x="8325785" y="1558288"/>
            <a:ext cx="1175878" cy="1479903"/>
            <a:chOff x="6282427" y="4719638"/>
            <a:chExt cx="1816188" cy="1868496"/>
          </a:xfrm>
        </p:grpSpPr>
        <p:sp>
          <p:nvSpPr>
            <p:cNvPr id="350" name="Google Shape;350;p6"/>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6"/>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2" name="Google Shape;352;p6"/>
          <p:cNvGrpSpPr/>
          <p:nvPr/>
        </p:nvGrpSpPr>
        <p:grpSpPr>
          <a:xfrm rot="-5764696">
            <a:off x="8604675" y="3534041"/>
            <a:ext cx="1438444" cy="1209718"/>
            <a:chOff x="6282427" y="4719638"/>
            <a:chExt cx="1816188" cy="1868496"/>
          </a:xfrm>
        </p:grpSpPr>
        <p:sp>
          <p:nvSpPr>
            <p:cNvPr id="353" name="Google Shape;353;p6"/>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6"/>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5" name="Google Shape;355;p6"/>
          <p:cNvGrpSpPr/>
          <p:nvPr/>
        </p:nvGrpSpPr>
        <p:grpSpPr>
          <a:xfrm rot="9941643">
            <a:off x="7015504" y="997669"/>
            <a:ext cx="895572" cy="1277070"/>
            <a:chOff x="6958899" y="1838851"/>
            <a:chExt cx="1383160" cy="1612303"/>
          </a:xfrm>
        </p:grpSpPr>
        <p:sp>
          <p:nvSpPr>
            <p:cNvPr id="356" name="Google Shape;356;p6"/>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6"/>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8" name="Google Shape;358;p6"/>
          <p:cNvGrpSpPr/>
          <p:nvPr/>
        </p:nvGrpSpPr>
        <p:grpSpPr>
          <a:xfrm rot="5576317">
            <a:off x="6713445" y="256686"/>
            <a:ext cx="902895" cy="1165992"/>
            <a:chOff x="10129820" y="2172286"/>
            <a:chExt cx="1139972" cy="1800911"/>
          </a:xfrm>
        </p:grpSpPr>
        <p:sp>
          <p:nvSpPr>
            <p:cNvPr id="359" name="Google Shape;359;p6"/>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6"/>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1" name="Google Shape;361;p6"/>
          <p:cNvGrpSpPr/>
          <p:nvPr/>
        </p:nvGrpSpPr>
        <p:grpSpPr>
          <a:xfrm rot="6087577">
            <a:off x="7517910" y="1354824"/>
            <a:ext cx="1328885" cy="1131068"/>
            <a:chOff x="6002582" y="371806"/>
            <a:chExt cx="1677775" cy="1746926"/>
          </a:xfrm>
        </p:grpSpPr>
        <p:sp>
          <p:nvSpPr>
            <p:cNvPr id="362" name="Google Shape;362;p6"/>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6"/>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4" name="Google Shape;364;p6"/>
          <p:cNvGrpSpPr/>
          <p:nvPr/>
        </p:nvGrpSpPr>
        <p:grpSpPr>
          <a:xfrm rot="10529267">
            <a:off x="6989773" y="-576857"/>
            <a:ext cx="1175872" cy="1479896"/>
            <a:chOff x="6282427" y="4719638"/>
            <a:chExt cx="1816188" cy="1868496"/>
          </a:xfrm>
        </p:grpSpPr>
        <p:sp>
          <p:nvSpPr>
            <p:cNvPr id="365" name="Google Shape;365;p6"/>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6"/>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7" name="Google Shape;367;p6"/>
          <p:cNvGrpSpPr/>
          <p:nvPr/>
        </p:nvGrpSpPr>
        <p:grpSpPr>
          <a:xfrm rot="554735">
            <a:off x="6028986" y="671062"/>
            <a:ext cx="1086236" cy="1383582"/>
            <a:chOff x="6002582" y="371806"/>
            <a:chExt cx="1677775" cy="1746926"/>
          </a:xfrm>
        </p:grpSpPr>
        <p:sp>
          <p:nvSpPr>
            <p:cNvPr id="368" name="Google Shape;368;p6"/>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6"/>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0" name="Google Shape;370;p6"/>
          <p:cNvGrpSpPr/>
          <p:nvPr/>
        </p:nvGrpSpPr>
        <p:grpSpPr>
          <a:xfrm rot="-1617196">
            <a:off x="8594480" y="2539862"/>
            <a:ext cx="750360" cy="1081505"/>
            <a:chOff x="6706688" y="4543626"/>
            <a:chExt cx="1158953" cy="1365479"/>
          </a:xfrm>
        </p:grpSpPr>
        <p:sp>
          <p:nvSpPr>
            <p:cNvPr id="371" name="Google Shape;371;p6"/>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6"/>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3" name="Google Shape;373;p6"/>
          <p:cNvGrpSpPr/>
          <p:nvPr/>
        </p:nvGrpSpPr>
        <p:grpSpPr>
          <a:xfrm rot="10089462">
            <a:off x="7427058" y="225362"/>
            <a:ext cx="1175896" cy="1479925"/>
            <a:chOff x="6282427" y="4719638"/>
            <a:chExt cx="1816188" cy="1868496"/>
          </a:xfrm>
        </p:grpSpPr>
        <p:sp>
          <p:nvSpPr>
            <p:cNvPr id="374" name="Google Shape;374;p6"/>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6"/>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6" name="Google Shape;376;p6"/>
          <p:cNvGrpSpPr/>
          <p:nvPr/>
        </p:nvGrpSpPr>
        <p:grpSpPr>
          <a:xfrm rot="7602298">
            <a:off x="8747207" y="1032046"/>
            <a:ext cx="1328871" cy="1131054"/>
            <a:chOff x="6002582" y="371806"/>
            <a:chExt cx="1677775" cy="1746926"/>
          </a:xfrm>
        </p:grpSpPr>
        <p:sp>
          <p:nvSpPr>
            <p:cNvPr id="377" name="Google Shape;377;p6"/>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6"/>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9" name="Google Shape;379;p6"/>
          <p:cNvGrpSpPr/>
          <p:nvPr/>
        </p:nvGrpSpPr>
        <p:grpSpPr>
          <a:xfrm rot="6784735">
            <a:off x="8166350" y="-196962"/>
            <a:ext cx="1328957" cy="1131128"/>
            <a:chOff x="6002582" y="371806"/>
            <a:chExt cx="1677775" cy="1746926"/>
          </a:xfrm>
        </p:grpSpPr>
        <p:sp>
          <p:nvSpPr>
            <p:cNvPr id="380" name="Google Shape;380;p6"/>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6"/>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2" name="Google Shape;382;p6"/>
          <p:cNvGrpSpPr/>
          <p:nvPr/>
        </p:nvGrpSpPr>
        <p:grpSpPr>
          <a:xfrm rot="-7395042">
            <a:off x="8965242" y="-79076"/>
            <a:ext cx="1095573" cy="1043941"/>
            <a:chOff x="6958899" y="1838851"/>
            <a:chExt cx="1383160" cy="1612303"/>
          </a:xfrm>
        </p:grpSpPr>
        <p:sp>
          <p:nvSpPr>
            <p:cNvPr id="383" name="Google Shape;383;p6"/>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6"/>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5" name="Google Shape;385;p6"/>
          <p:cNvGrpSpPr/>
          <p:nvPr/>
        </p:nvGrpSpPr>
        <p:grpSpPr>
          <a:xfrm rot="6062934">
            <a:off x="8792367" y="1485253"/>
            <a:ext cx="1983362" cy="1626282"/>
            <a:chOff x="7712492" y="1911472"/>
            <a:chExt cx="2503986" cy="2511687"/>
          </a:xfrm>
        </p:grpSpPr>
        <p:sp>
          <p:nvSpPr>
            <p:cNvPr id="386" name="Google Shape;386;p6"/>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6"/>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88" name="Google Shape;388;p6"/>
          <p:cNvSpPr/>
          <p:nvPr/>
        </p:nvSpPr>
        <p:spPr>
          <a:xfrm>
            <a:off x="6957" y="5025028"/>
            <a:ext cx="9959458" cy="1897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89" name="Google Shape;389;p6"/>
          <p:cNvGrpSpPr/>
          <p:nvPr/>
        </p:nvGrpSpPr>
        <p:grpSpPr>
          <a:xfrm>
            <a:off x="-1" y="5025028"/>
            <a:ext cx="9958325" cy="1892976"/>
            <a:chOff x="-32994" y="0"/>
            <a:chExt cx="12225000" cy="1899625"/>
          </a:xfrm>
        </p:grpSpPr>
        <p:sp>
          <p:nvSpPr>
            <p:cNvPr id="390" name="Google Shape;390;p6"/>
            <p:cNvSpPr/>
            <p:nvPr/>
          </p:nvSpPr>
          <p:spPr>
            <a:xfrm>
              <a:off x="-32994" y="0"/>
              <a:ext cx="122250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1" name="Google Shape;391;p6"/>
            <p:cNvSpPr/>
            <p:nvPr/>
          </p:nvSpPr>
          <p:spPr>
            <a:xfrm>
              <a:off x="-32994" y="1239625"/>
              <a:ext cx="122250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392" name="Google Shape;392;p6"/>
          <p:cNvGrpSpPr/>
          <p:nvPr/>
        </p:nvGrpSpPr>
        <p:grpSpPr>
          <a:xfrm>
            <a:off x="145259" y="5025029"/>
            <a:ext cx="9625318" cy="1903759"/>
            <a:chOff x="-30280" y="-12605"/>
            <a:chExt cx="11816196" cy="6882716"/>
          </a:xfrm>
        </p:grpSpPr>
        <p:grpSp>
          <p:nvGrpSpPr>
            <p:cNvPr id="393" name="Google Shape;393;p6"/>
            <p:cNvGrpSpPr/>
            <p:nvPr/>
          </p:nvGrpSpPr>
          <p:grpSpPr>
            <a:xfrm rot="-5400000">
              <a:off x="-36521" y="-6364"/>
              <a:ext cx="6870606" cy="6858124"/>
              <a:chOff x="-32994" y="0"/>
              <a:chExt cx="12257994" cy="6858124"/>
            </a:xfrm>
          </p:grpSpPr>
          <p:sp>
            <p:nvSpPr>
              <p:cNvPr id="394" name="Google Shape;394;p6"/>
              <p:cNvSpPr/>
              <p:nvPr/>
            </p:nvSpPr>
            <p:spPr>
              <a:xfrm>
                <a:off x="-32994" y="0"/>
                <a:ext cx="122250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5" name="Google Shape;395;p6"/>
              <p:cNvSpPr/>
              <p:nvPr/>
            </p:nvSpPr>
            <p:spPr>
              <a:xfrm>
                <a:off x="-32994" y="1239625"/>
                <a:ext cx="122250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6" name="Google Shape;396;p6"/>
              <p:cNvSpPr/>
              <p:nvPr/>
            </p:nvSpPr>
            <p:spPr>
              <a:xfrm>
                <a:off x="-32994" y="2479250"/>
                <a:ext cx="122250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7" name="Google Shape;397;p6"/>
              <p:cNvSpPr/>
              <p:nvPr/>
            </p:nvSpPr>
            <p:spPr>
              <a:xfrm>
                <a:off x="-32994" y="3718875"/>
                <a:ext cx="122250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8" name="Google Shape;398;p6"/>
              <p:cNvSpPr/>
              <p:nvPr/>
            </p:nvSpPr>
            <p:spPr>
              <a:xfrm>
                <a:off x="-32994" y="4958500"/>
                <a:ext cx="122250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9" name="Google Shape;399;p6"/>
              <p:cNvSpPr/>
              <p:nvPr/>
            </p:nvSpPr>
            <p:spPr>
              <a:xfrm>
                <a:off x="0" y="6198124"/>
                <a:ext cx="122250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400" name="Google Shape;400;p6"/>
            <p:cNvSpPr/>
            <p:nvPr/>
          </p:nvSpPr>
          <p:spPr>
            <a:xfrm rot="-5400000">
              <a:off x="4311191" y="3114262"/>
              <a:ext cx="68517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1" name="Google Shape;401;p6"/>
            <p:cNvSpPr/>
            <p:nvPr/>
          </p:nvSpPr>
          <p:spPr>
            <a:xfrm rot="-5400000">
              <a:off x="5550816" y="3114262"/>
              <a:ext cx="68517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2" name="Google Shape;402;p6"/>
            <p:cNvSpPr/>
            <p:nvPr/>
          </p:nvSpPr>
          <p:spPr>
            <a:xfrm rot="-5400000">
              <a:off x="6790441" y="3114262"/>
              <a:ext cx="68517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3" name="Google Shape;403;p6"/>
            <p:cNvSpPr/>
            <p:nvPr/>
          </p:nvSpPr>
          <p:spPr>
            <a:xfrm rot="-5400000">
              <a:off x="8030066" y="3114262"/>
              <a:ext cx="6851700" cy="660000"/>
            </a:xfrm>
            <a:prstGeom prst="rect">
              <a:avLst/>
            </a:prstGeom>
            <a:solidFill>
              <a:srgbClr val="EE6F1C">
                <a:alpha val="491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404" name="Google Shape;404;p6"/>
          <p:cNvGrpSpPr/>
          <p:nvPr/>
        </p:nvGrpSpPr>
        <p:grpSpPr>
          <a:xfrm flipH="1">
            <a:off x="775695" y="4502802"/>
            <a:ext cx="1022780" cy="1289317"/>
            <a:chOff x="9928914" y="3915564"/>
            <a:chExt cx="1359838" cy="1401279"/>
          </a:xfrm>
        </p:grpSpPr>
        <p:sp>
          <p:nvSpPr>
            <p:cNvPr id="405" name="Google Shape;405;p6"/>
            <p:cNvSpPr/>
            <p:nvPr/>
          </p:nvSpPr>
          <p:spPr>
            <a:xfrm>
              <a:off x="9928914" y="3915676"/>
              <a:ext cx="1359838" cy="1401167"/>
            </a:xfrm>
            <a:custGeom>
              <a:avLst/>
              <a:gdLst/>
              <a:ahLst/>
              <a:cxnLst/>
              <a:rect l="l" t="t" r="r" b="b"/>
              <a:pathLst>
                <a:path w="1359838" h="1401167" extrusionOk="0">
                  <a:moveTo>
                    <a:pt x="151588" y="623690"/>
                  </a:moveTo>
                  <a:cubicBezTo>
                    <a:pt x="142586" y="624433"/>
                    <a:pt x="133489" y="627784"/>
                    <a:pt x="124296" y="635061"/>
                  </a:cubicBezTo>
                  <a:cubicBezTo>
                    <a:pt x="84458" y="668770"/>
                    <a:pt x="98248" y="717801"/>
                    <a:pt x="112038" y="756107"/>
                  </a:cubicBezTo>
                  <a:cubicBezTo>
                    <a:pt x="151876" y="871022"/>
                    <a:pt x="211631" y="975212"/>
                    <a:pt x="317355" y="1041098"/>
                  </a:cubicBezTo>
                  <a:lnTo>
                    <a:pt x="373650" y="1092992"/>
                  </a:lnTo>
                  <a:lnTo>
                    <a:pt x="326487" y="979618"/>
                  </a:lnTo>
                  <a:cubicBezTo>
                    <a:pt x="290097" y="875619"/>
                    <a:pt x="261751" y="769130"/>
                    <a:pt x="247195" y="658045"/>
                  </a:cubicBezTo>
                  <a:lnTo>
                    <a:pt x="247119" y="657260"/>
                  </a:lnTo>
                  <a:lnTo>
                    <a:pt x="230018" y="651917"/>
                  </a:lnTo>
                  <a:cubicBezTo>
                    <a:pt x="204737" y="642723"/>
                    <a:pt x="178593" y="621464"/>
                    <a:pt x="151588" y="623690"/>
                  </a:cubicBezTo>
                  <a:close/>
                  <a:moveTo>
                    <a:pt x="794536" y="424269"/>
                  </a:moveTo>
                  <a:lnTo>
                    <a:pt x="793499" y="424962"/>
                  </a:lnTo>
                  <a:lnTo>
                    <a:pt x="793886" y="424952"/>
                  </a:lnTo>
                  <a:close/>
                  <a:moveTo>
                    <a:pt x="414763" y="421081"/>
                  </a:moveTo>
                  <a:lnTo>
                    <a:pt x="413059" y="422747"/>
                  </a:lnTo>
                  <a:lnTo>
                    <a:pt x="415123" y="422711"/>
                  </a:lnTo>
                  <a:close/>
                  <a:moveTo>
                    <a:pt x="1199316" y="329055"/>
                  </a:moveTo>
                  <a:lnTo>
                    <a:pt x="1198798" y="336988"/>
                  </a:lnTo>
                  <a:lnTo>
                    <a:pt x="1203978" y="384665"/>
                  </a:lnTo>
                  <a:lnTo>
                    <a:pt x="1199689" y="413132"/>
                  </a:lnTo>
                  <a:lnTo>
                    <a:pt x="1205221" y="412947"/>
                  </a:lnTo>
                  <a:lnTo>
                    <a:pt x="1207119" y="373635"/>
                  </a:lnTo>
                  <a:cubicBezTo>
                    <a:pt x="1206233" y="359084"/>
                    <a:pt x="1203703" y="344238"/>
                    <a:pt x="1199316" y="329055"/>
                  </a:cubicBezTo>
                  <a:close/>
                  <a:moveTo>
                    <a:pt x="916946" y="293018"/>
                  </a:moveTo>
                  <a:lnTo>
                    <a:pt x="914234" y="306913"/>
                  </a:lnTo>
                  <a:lnTo>
                    <a:pt x="916906" y="301050"/>
                  </a:lnTo>
                  <a:close/>
                  <a:moveTo>
                    <a:pt x="917244" y="233231"/>
                  </a:moveTo>
                  <a:lnTo>
                    <a:pt x="916101" y="237697"/>
                  </a:lnTo>
                  <a:lnTo>
                    <a:pt x="917195" y="243016"/>
                  </a:lnTo>
                  <a:close/>
                  <a:moveTo>
                    <a:pt x="694891" y="83"/>
                  </a:moveTo>
                  <a:cubicBezTo>
                    <a:pt x="729645" y="-930"/>
                    <a:pt x="763385" y="7168"/>
                    <a:pt x="794427" y="30787"/>
                  </a:cubicBezTo>
                  <a:cubicBezTo>
                    <a:pt x="856510" y="78024"/>
                    <a:pt x="929390" y="87471"/>
                    <a:pt x="999571" y="103667"/>
                  </a:cubicBezTo>
                  <a:cubicBezTo>
                    <a:pt x="1060305" y="117163"/>
                    <a:pt x="1108892" y="144155"/>
                    <a:pt x="1139932" y="198141"/>
                  </a:cubicBezTo>
                  <a:cubicBezTo>
                    <a:pt x="1152080" y="219735"/>
                    <a:pt x="1168275" y="237281"/>
                    <a:pt x="1189869" y="249427"/>
                  </a:cubicBezTo>
                  <a:cubicBezTo>
                    <a:pt x="1237106" y="276419"/>
                    <a:pt x="1261399" y="322306"/>
                    <a:pt x="1260050" y="372243"/>
                  </a:cubicBezTo>
                  <a:lnTo>
                    <a:pt x="1266832" y="410882"/>
                  </a:lnTo>
                  <a:lnTo>
                    <a:pt x="1298292" y="409827"/>
                  </a:lnTo>
                  <a:cubicBezTo>
                    <a:pt x="1338130" y="408294"/>
                    <a:pt x="1362645" y="415956"/>
                    <a:pt x="1359581" y="463454"/>
                  </a:cubicBezTo>
                  <a:cubicBezTo>
                    <a:pt x="1345791" y="734656"/>
                    <a:pt x="1328936" y="1004325"/>
                    <a:pt x="1195635" y="1249479"/>
                  </a:cubicBezTo>
                  <a:cubicBezTo>
                    <a:pt x="1155797" y="1324557"/>
                    <a:pt x="1109831" y="1375120"/>
                    <a:pt x="1016365" y="1379716"/>
                  </a:cubicBezTo>
                  <a:cubicBezTo>
                    <a:pt x="892257" y="1385845"/>
                    <a:pt x="768147" y="1401167"/>
                    <a:pt x="642505" y="1401167"/>
                  </a:cubicBezTo>
                  <a:cubicBezTo>
                    <a:pt x="553637" y="1401167"/>
                    <a:pt x="490817" y="1367459"/>
                    <a:pt x="454044" y="1286252"/>
                  </a:cubicBezTo>
                  <a:lnTo>
                    <a:pt x="405900" y="1170517"/>
                  </a:lnTo>
                  <a:lnTo>
                    <a:pt x="406223" y="1171335"/>
                  </a:lnTo>
                  <a:cubicBezTo>
                    <a:pt x="112038" y="1093194"/>
                    <a:pt x="-16668" y="800540"/>
                    <a:pt x="1719" y="564580"/>
                  </a:cubicBezTo>
                  <a:cubicBezTo>
                    <a:pt x="6315" y="500227"/>
                    <a:pt x="40024" y="472647"/>
                    <a:pt x="104376" y="491034"/>
                  </a:cubicBezTo>
                  <a:cubicBezTo>
                    <a:pt x="125827" y="497162"/>
                    <a:pt x="147278" y="506356"/>
                    <a:pt x="168729" y="512485"/>
                  </a:cubicBezTo>
                  <a:cubicBezTo>
                    <a:pt x="186350" y="518231"/>
                    <a:pt x="202533" y="524839"/>
                    <a:pt x="216396" y="532883"/>
                  </a:cubicBezTo>
                  <a:lnTo>
                    <a:pt x="240051" y="553231"/>
                  </a:lnTo>
                  <a:lnTo>
                    <a:pt x="239821" y="534560"/>
                  </a:lnTo>
                  <a:cubicBezTo>
                    <a:pt x="244131" y="463132"/>
                    <a:pt x="274135" y="435579"/>
                    <a:pt x="353831" y="426266"/>
                  </a:cubicBezTo>
                  <a:lnTo>
                    <a:pt x="384457" y="424006"/>
                  </a:lnTo>
                  <a:lnTo>
                    <a:pt x="381103" y="418975"/>
                  </a:lnTo>
                  <a:cubicBezTo>
                    <a:pt x="381103" y="413745"/>
                    <a:pt x="383465" y="408008"/>
                    <a:pt x="386838" y="403284"/>
                  </a:cubicBezTo>
                  <a:cubicBezTo>
                    <a:pt x="401685" y="335803"/>
                    <a:pt x="458369" y="303412"/>
                    <a:pt x="506956" y="265622"/>
                  </a:cubicBezTo>
                  <a:cubicBezTo>
                    <a:pt x="600080" y="194092"/>
                    <a:pt x="606829" y="181945"/>
                    <a:pt x="569039" y="69927"/>
                  </a:cubicBezTo>
                  <a:cubicBezTo>
                    <a:pt x="559591" y="42934"/>
                    <a:pt x="567689" y="33486"/>
                    <a:pt x="589283" y="24039"/>
                  </a:cubicBezTo>
                  <a:cubicBezTo>
                    <a:pt x="624373" y="11217"/>
                    <a:pt x="660138" y="1095"/>
                    <a:pt x="694891" y="83"/>
                  </a:cubicBezTo>
                  <a:close/>
                </a:path>
              </a:pathLst>
            </a:custGeom>
            <a:solidFill>
              <a:srgbClr val="EE6F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6" name="Google Shape;406;p6"/>
            <p:cNvGrpSpPr/>
            <p:nvPr/>
          </p:nvGrpSpPr>
          <p:grpSpPr>
            <a:xfrm>
              <a:off x="9928916" y="3915564"/>
              <a:ext cx="1358889" cy="1400588"/>
              <a:chOff x="1493424" y="4757296"/>
              <a:chExt cx="1358889" cy="1400588"/>
            </a:xfrm>
          </p:grpSpPr>
          <p:grpSp>
            <p:nvGrpSpPr>
              <p:cNvPr id="407" name="Google Shape;407;p6"/>
              <p:cNvGrpSpPr/>
              <p:nvPr/>
            </p:nvGrpSpPr>
            <p:grpSpPr>
              <a:xfrm>
                <a:off x="1874348" y="4757296"/>
                <a:ext cx="953428" cy="591144"/>
                <a:chOff x="4962898" y="3241835"/>
                <a:chExt cx="672897" cy="417209"/>
              </a:xfrm>
            </p:grpSpPr>
            <p:sp>
              <p:nvSpPr>
                <p:cNvPr id="408" name="Google Shape;408;p6"/>
                <p:cNvSpPr/>
                <p:nvPr/>
              </p:nvSpPr>
              <p:spPr>
                <a:xfrm>
                  <a:off x="4962898" y="3241835"/>
                  <a:ext cx="657716" cy="415603"/>
                </a:xfrm>
                <a:custGeom>
                  <a:avLst/>
                  <a:gdLst/>
                  <a:ahLst/>
                  <a:cxnLst/>
                  <a:rect l="l" t="t" r="r" b="b"/>
                  <a:pathLst>
                    <a:path w="657716" h="415603" extrusionOk="0">
                      <a:moveTo>
                        <a:pt x="221455" y="58"/>
                      </a:moveTo>
                      <a:cubicBezTo>
                        <a:pt x="245982" y="-657"/>
                        <a:pt x="269794" y="5058"/>
                        <a:pt x="291702" y="21727"/>
                      </a:cubicBezTo>
                      <a:cubicBezTo>
                        <a:pt x="335517" y="55065"/>
                        <a:pt x="386952" y="61732"/>
                        <a:pt x="436482" y="73162"/>
                      </a:cubicBezTo>
                      <a:cubicBezTo>
                        <a:pt x="479345" y="82687"/>
                        <a:pt x="513635" y="101737"/>
                        <a:pt x="535542" y="139837"/>
                      </a:cubicBezTo>
                      <a:cubicBezTo>
                        <a:pt x="544115" y="155077"/>
                        <a:pt x="555545" y="167460"/>
                        <a:pt x="570785" y="176032"/>
                      </a:cubicBezTo>
                      <a:cubicBezTo>
                        <a:pt x="604122" y="195082"/>
                        <a:pt x="621267" y="227467"/>
                        <a:pt x="620315" y="262710"/>
                      </a:cubicBezTo>
                      <a:cubicBezTo>
                        <a:pt x="619362" y="297000"/>
                        <a:pt x="631745" y="320812"/>
                        <a:pt x="651747" y="343672"/>
                      </a:cubicBezTo>
                      <a:cubicBezTo>
                        <a:pt x="657462" y="357007"/>
                        <a:pt x="663177" y="372247"/>
                        <a:pt x="647937" y="380820"/>
                      </a:cubicBezTo>
                      <a:cubicBezTo>
                        <a:pt x="640317" y="385582"/>
                        <a:pt x="633650" y="372247"/>
                        <a:pt x="627935" y="364627"/>
                      </a:cubicBezTo>
                      <a:lnTo>
                        <a:pt x="627349" y="364240"/>
                      </a:lnTo>
                      <a:lnTo>
                        <a:pt x="624081" y="369018"/>
                      </a:lnTo>
                      <a:cubicBezTo>
                        <a:pt x="615538" y="375656"/>
                        <a:pt x="605388" y="374138"/>
                        <a:pt x="594702" y="370060"/>
                      </a:cubicBezTo>
                      <a:lnTo>
                        <a:pt x="584618" y="365519"/>
                      </a:lnTo>
                      <a:lnTo>
                        <a:pt x="571737" y="366532"/>
                      </a:lnTo>
                      <a:cubicBezTo>
                        <a:pt x="565070" y="363675"/>
                        <a:pt x="561260" y="357960"/>
                        <a:pt x="561260" y="351292"/>
                      </a:cubicBezTo>
                      <a:cubicBezTo>
                        <a:pt x="581262" y="314145"/>
                        <a:pt x="589835" y="275092"/>
                        <a:pt x="577452" y="232230"/>
                      </a:cubicBezTo>
                      <a:cubicBezTo>
                        <a:pt x="578405" y="283665"/>
                        <a:pt x="563165" y="327480"/>
                        <a:pt x="525065" y="362722"/>
                      </a:cubicBezTo>
                      <a:cubicBezTo>
                        <a:pt x="521255" y="366532"/>
                        <a:pt x="531732" y="363675"/>
                        <a:pt x="534590" y="367485"/>
                      </a:cubicBezTo>
                      <a:cubicBezTo>
                        <a:pt x="556497" y="384630"/>
                        <a:pt x="548877" y="397012"/>
                        <a:pt x="526017" y="400822"/>
                      </a:cubicBezTo>
                      <a:cubicBezTo>
                        <a:pt x="502205" y="404632"/>
                        <a:pt x="476487" y="406537"/>
                        <a:pt x="457437" y="385582"/>
                      </a:cubicBezTo>
                      <a:lnTo>
                        <a:pt x="460725" y="379658"/>
                      </a:lnTo>
                      <a:lnTo>
                        <a:pt x="458326" y="378699"/>
                      </a:lnTo>
                      <a:lnTo>
                        <a:pt x="454580" y="388440"/>
                      </a:lnTo>
                      <a:cubicBezTo>
                        <a:pt x="450770" y="399870"/>
                        <a:pt x="443150" y="405585"/>
                        <a:pt x="432672" y="409395"/>
                      </a:cubicBezTo>
                      <a:cubicBezTo>
                        <a:pt x="333612" y="416062"/>
                        <a:pt x="233600" y="419872"/>
                        <a:pt x="134540" y="407490"/>
                      </a:cubicBezTo>
                      <a:cubicBezTo>
                        <a:pt x="126920" y="403680"/>
                        <a:pt x="123110" y="397012"/>
                        <a:pt x="123110" y="388440"/>
                      </a:cubicBezTo>
                      <a:cubicBezTo>
                        <a:pt x="131682" y="364627"/>
                        <a:pt x="153590" y="371295"/>
                        <a:pt x="171687" y="368437"/>
                      </a:cubicBezTo>
                      <a:cubicBezTo>
                        <a:pt x="253602" y="357007"/>
                        <a:pt x="313610" y="310335"/>
                        <a:pt x="362187" y="247470"/>
                      </a:cubicBezTo>
                      <a:cubicBezTo>
                        <a:pt x="378380" y="227467"/>
                        <a:pt x="383142" y="201750"/>
                        <a:pt x="378380" y="164602"/>
                      </a:cubicBezTo>
                      <a:cubicBezTo>
                        <a:pt x="365997" y="242707"/>
                        <a:pt x="320277" y="285570"/>
                        <a:pt x="264080" y="317955"/>
                      </a:cubicBezTo>
                      <a:cubicBezTo>
                        <a:pt x="208835" y="352245"/>
                        <a:pt x="150732" y="382725"/>
                        <a:pt x="82152" y="367485"/>
                      </a:cubicBezTo>
                      <a:cubicBezTo>
                        <a:pt x="75485" y="363675"/>
                        <a:pt x="70722" y="358912"/>
                        <a:pt x="68817" y="352245"/>
                      </a:cubicBezTo>
                      <a:lnTo>
                        <a:pt x="69152" y="351131"/>
                      </a:lnTo>
                      <a:lnTo>
                        <a:pt x="54009" y="347319"/>
                      </a:lnTo>
                      <a:cubicBezTo>
                        <a:pt x="42251" y="341277"/>
                        <a:pt x="33173" y="329817"/>
                        <a:pt x="27368" y="313535"/>
                      </a:cubicBezTo>
                      <a:lnTo>
                        <a:pt x="23755" y="297177"/>
                      </a:lnTo>
                      <a:lnTo>
                        <a:pt x="18454" y="302358"/>
                      </a:lnTo>
                      <a:cubicBezTo>
                        <a:pt x="14763" y="305096"/>
                        <a:pt x="10714" y="306525"/>
                        <a:pt x="5952" y="304620"/>
                      </a:cubicBezTo>
                      <a:cubicBezTo>
                        <a:pt x="-2620" y="300810"/>
                        <a:pt x="-715" y="291285"/>
                        <a:pt x="4047" y="284617"/>
                      </a:cubicBezTo>
                      <a:cubicBezTo>
                        <a:pt x="14525" y="236992"/>
                        <a:pt x="54530" y="214132"/>
                        <a:pt x="88820" y="187462"/>
                      </a:cubicBezTo>
                      <a:cubicBezTo>
                        <a:pt x="154542" y="136980"/>
                        <a:pt x="159305" y="128407"/>
                        <a:pt x="132635" y="49350"/>
                      </a:cubicBezTo>
                      <a:cubicBezTo>
                        <a:pt x="125967" y="30300"/>
                        <a:pt x="131682" y="23632"/>
                        <a:pt x="146922" y="16965"/>
                      </a:cubicBezTo>
                      <a:cubicBezTo>
                        <a:pt x="171687" y="7916"/>
                        <a:pt x="196928" y="772"/>
                        <a:pt x="221455" y="58"/>
                      </a:cubicBezTo>
                      <a:close/>
                    </a:path>
                  </a:pathLst>
                </a:custGeom>
                <a:solidFill>
                  <a:srgbClr val="FEED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6"/>
                <p:cNvSpPr/>
                <p:nvPr/>
              </p:nvSpPr>
              <p:spPr>
                <a:xfrm>
                  <a:off x="4983332" y="3320907"/>
                  <a:ext cx="652463" cy="338137"/>
                </a:xfrm>
                <a:custGeom>
                  <a:avLst/>
                  <a:gdLst/>
                  <a:ahLst/>
                  <a:cxnLst/>
                  <a:rect l="l" t="t" r="r" b="b"/>
                  <a:pathLst>
                    <a:path w="652463" h="338137" extrusionOk="0">
                      <a:moveTo>
                        <a:pt x="34171" y="309919"/>
                      </a:moveTo>
                      <a:cubicBezTo>
                        <a:pt x="45006" y="310991"/>
                        <a:pt x="55722" y="320516"/>
                        <a:pt x="67628" y="335279"/>
                      </a:cubicBezTo>
                      <a:cubicBezTo>
                        <a:pt x="44768" y="335279"/>
                        <a:pt x="25718" y="335279"/>
                        <a:pt x="0" y="335279"/>
                      </a:cubicBezTo>
                      <a:cubicBezTo>
                        <a:pt x="12383" y="316229"/>
                        <a:pt x="23336" y="308847"/>
                        <a:pt x="34171" y="309919"/>
                      </a:cubicBezTo>
                      <a:close/>
                      <a:moveTo>
                        <a:pt x="634961" y="294739"/>
                      </a:moveTo>
                      <a:cubicBezTo>
                        <a:pt x="640081" y="296108"/>
                        <a:pt x="645796" y="300752"/>
                        <a:pt x="652463" y="310515"/>
                      </a:cubicBezTo>
                      <a:cubicBezTo>
                        <a:pt x="639128" y="342900"/>
                        <a:pt x="617220" y="331470"/>
                        <a:pt x="595313" y="320992"/>
                      </a:cubicBezTo>
                      <a:cubicBezTo>
                        <a:pt x="609601" y="315992"/>
                        <a:pt x="619602" y="290631"/>
                        <a:pt x="634961" y="294739"/>
                      </a:cubicBezTo>
                      <a:close/>
                      <a:moveTo>
                        <a:pt x="418149" y="84772"/>
                      </a:moveTo>
                      <a:cubicBezTo>
                        <a:pt x="505778" y="197167"/>
                        <a:pt x="441008" y="309562"/>
                        <a:pt x="285751" y="334327"/>
                      </a:cubicBezTo>
                      <a:cubicBezTo>
                        <a:pt x="366714" y="272415"/>
                        <a:pt x="465774" y="223837"/>
                        <a:pt x="418149" y="84772"/>
                      </a:cubicBezTo>
                      <a:close/>
                      <a:moveTo>
                        <a:pt x="483870" y="66674"/>
                      </a:moveTo>
                      <a:cubicBezTo>
                        <a:pt x="588645" y="120014"/>
                        <a:pt x="584835" y="258127"/>
                        <a:pt x="478155" y="338137"/>
                      </a:cubicBezTo>
                      <a:lnTo>
                        <a:pt x="473393" y="336232"/>
                      </a:lnTo>
                      <a:lnTo>
                        <a:pt x="468630" y="337184"/>
                      </a:lnTo>
                      <a:cubicBezTo>
                        <a:pt x="463868" y="319087"/>
                        <a:pt x="480060" y="312419"/>
                        <a:pt x="487680" y="301941"/>
                      </a:cubicBezTo>
                      <a:cubicBezTo>
                        <a:pt x="541973" y="220979"/>
                        <a:pt x="541973" y="161924"/>
                        <a:pt x="483870" y="66674"/>
                      </a:cubicBezTo>
                      <a:close/>
                      <a:moveTo>
                        <a:pt x="373380" y="39052"/>
                      </a:moveTo>
                      <a:cubicBezTo>
                        <a:pt x="420053" y="39052"/>
                        <a:pt x="454343" y="60007"/>
                        <a:pt x="478155" y="100965"/>
                      </a:cubicBezTo>
                      <a:cubicBezTo>
                        <a:pt x="475298" y="104775"/>
                        <a:pt x="471488" y="107632"/>
                        <a:pt x="468630" y="111442"/>
                      </a:cubicBezTo>
                      <a:cubicBezTo>
                        <a:pt x="445770" y="76199"/>
                        <a:pt x="414338" y="51435"/>
                        <a:pt x="373380" y="39052"/>
                      </a:cubicBezTo>
                      <a:close/>
                      <a:moveTo>
                        <a:pt x="179070" y="15240"/>
                      </a:moveTo>
                      <a:cubicBezTo>
                        <a:pt x="220980" y="28575"/>
                        <a:pt x="242888" y="52387"/>
                        <a:pt x="246698" y="90488"/>
                      </a:cubicBezTo>
                      <a:cubicBezTo>
                        <a:pt x="250508" y="128588"/>
                        <a:pt x="224790" y="146685"/>
                        <a:pt x="196215" y="163830"/>
                      </a:cubicBezTo>
                      <a:cubicBezTo>
                        <a:pt x="166688" y="181928"/>
                        <a:pt x="137160" y="200978"/>
                        <a:pt x="109538" y="220980"/>
                      </a:cubicBezTo>
                      <a:cubicBezTo>
                        <a:pt x="98108" y="229553"/>
                        <a:pt x="82867" y="240030"/>
                        <a:pt x="91440" y="260033"/>
                      </a:cubicBezTo>
                      <a:cubicBezTo>
                        <a:pt x="99060" y="277178"/>
                        <a:pt x="114300" y="280035"/>
                        <a:pt x="131445" y="280035"/>
                      </a:cubicBezTo>
                      <a:cubicBezTo>
                        <a:pt x="260033" y="282893"/>
                        <a:pt x="364808" y="145733"/>
                        <a:pt x="325755" y="27623"/>
                      </a:cubicBezTo>
                      <a:cubicBezTo>
                        <a:pt x="372428" y="70485"/>
                        <a:pt x="374333" y="145733"/>
                        <a:pt x="324803" y="197168"/>
                      </a:cubicBezTo>
                      <a:cubicBezTo>
                        <a:pt x="269558" y="254318"/>
                        <a:pt x="204788" y="294323"/>
                        <a:pt x="120967" y="293370"/>
                      </a:cubicBezTo>
                      <a:cubicBezTo>
                        <a:pt x="110490" y="294323"/>
                        <a:pt x="92392" y="286703"/>
                        <a:pt x="90488" y="310515"/>
                      </a:cubicBezTo>
                      <a:cubicBezTo>
                        <a:pt x="61913" y="309563"/>
                        <a:pt x="42863" y="285750"/>
                        <a:pt x="38100" y="243840"/>
                      </a:cubicBezTo>
                      <a:cubicBezTo>
                        <a:pt x="56197" y="213360"/>
                        <a:pt x="80010" y="187643"/>
                        <a:pt x="109538" y="169545"/>
                      </a:cubicBezTo>
                      <a:cubicBezTo>
                        <a:pt x="166688" y="134303"/>
                        <a:pt x="203835" y="89535"/>
                        <a:pt x="179070" y="15240"/>
                      </a:cubicBezTo>
                      <a:close/>
                      <a:moveTo>
                        <a:pt x="213360" y="0"/>
                      </a:moveTo>
                      <a:cubicBezTo>
                        <a:pt x="316230" y="11430"/>
                        <a:pt x="350521" y="85725"/>
                        <a:pt x="294323" y="164783"/>
                      </a:cubicBezTo>
                      <a:cubicBezTo>
                        <a:pt x="251460" y="224790"/>
                        <a:pt x="194310" y="258128"/>
                        <a:pt x="107633" y="259080"/>
                      </a:cubicBezTo>
                      <a:cubicBezTo>
                        <a:pt x="136208" y="221933"/>
                        <a:pt x="168593" y="206693"/>
                        <a:pt x="198121" y="189547"/>
                      </a:cubicBezTo>
                      <a:cubicBezTo>
                        <a:pt x="289560" y="135255"/>
                        <a:pt x="296228" y="72390"/>
                        <a:pt x="213360" y="0"/>
                      </a:cubicBezTo>
                      <a:close/>
                    </a:path>
                  </a:pathLst>
                </a:custGeom>
                <a:solidFill>
                  <a:srgbClr val="FFDD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10" name="Google Shape;410;p6"/>
              <p:cNvSpPr/>
              <p:nvPr/>
            </p:nvSpPr>
            <p:spPr>
              <a:xfrm>
                <a:off x="1493424" y="5167058"/>
                <a:ext cx="1358889" cy="990826"/>
              </a:xfrm>
              <a:custGeom>
                <a:avLst/>
                <a:gdLst/>
                <a:ahLst/>
                <a:cxnLst/>
                <a:rect l="l" t="t" r="r" b="b"/>
                <a:pathLst>
                  <a:path w="845343" h="616377" extrusionOk="0">
                    <a:moveTo>
                      <a:pt x="94234" y="133058"/>
                    </a:moveTo>
                    <a:cubicBezTo>
                      <a:pt x="88638" y="133520"/>
                      <a:pt x="82983" y="135603"/>
                      <a:pt x="77268" y="140127"/>
                    </a:cubicBezTo>
                    <a:cubicBezTo>
                      <a:pt x="52503" y="161082"/>
                      <a:pt x="61075" y="191562"/>
                      <a:pt x="69648" y="215375"/>
                    </a:cubicBezTo>
                    <a:cubicBezTo>
                      <a:pt x="94413" y="286812"/>
                      <a:pt x="131560" y="351582"/>
                      <a:pt x="197283" y="392540"/>
                    </a:cubicBezTo>
                    <a:lnTo>
                      <a:pt x="232279" y="424800"/>
                    </a:lnTo>
                    <a:lnTo>
                      <a:pt x="202960" y="354321"/>
                    </a:lnTo>
                    <a:cubicBezTo>
                      <a:pt x="180338" y="289670"/>
                      <a:pt x="162717" y="223471"/>
                      <a:pt x="153668" y="154415"/>
                    </a:cubicBezTo>
                    <a:lnTo>
                      <a:pt x="153621" y="153927"/>
                    </a:lnTo>
                    <a:lnTo>
                      <a:pt x="142990" y="150605"/>
                    </a:lnTo>
                    <a:cubicBezTo>
                      <a:pt x="127274" y="144890"/>
                      <a:pt x="111022" y="131674"/>
                      <a:pt x="94234" y="133058"/>
                    </a:cubicBezTo>
                    <a:close/>
                    <a:moveTo>
                      <a:pt x="807083" y="110"/>
                    </a:moveTo>
                    <a:cubicBezTo>
                      <a:pt x="831848" y="-843"/>
                      <a:pt x="847088" y="3920"/>
                      <a:pt x="845183" y="33447"/>
                    </a:cubicBezTo>
                    <a:cubicBezTo>
                      <a:pt x="836611" y="202040"/>
                      <a:pt x="826133" y="369680"/>
                      <a:pt x="743266" y="522080"/>
                    </a:cubicBezTo>
                    <a:cubicBezTo>
                      <a:pt x="718501" y="568752"/>
                      <a:pt x="689926" y="600185"/>
                      <a:pt x="631823" y="603042"/>
                    </a:cubicBezTo>
                    <a:cubicBezTo>
                      <a:pt x="554671" y="606852"/>
                      <a:pt x="477518" y="616377"/>
                      <a:pt x="399413" y="616377"/>
                    </a:cubicBezTo>
                    <a:cubicBezTo>
                      <a:pt x="344168" y="616377"/>
                      <a:pt x="305116" y="595422"/>
                      <a:pt x="282256" y="544940"/>
                    </a:cubicBezTo>
                    <a:lnTo>
                      <a:pt x="252327" y="472993"/>
                    </a:lnTo>
                    <a:lnTo>
                      <a:pt x="252528" y="473502"/>
                    </a:lnTo>
                    <a:cubicBezTo>
                      <a:pt x="69648" y="424925"/>
                      <a:pt x="-10362" y="242997"/>
                      <a:pt x="1068" y="96312"/>
                    </a:cubicBezTo>
                    <a:cubicBezTo>
                      <a:pt x="3925" y="56307"/>
                      <a:pt x="24880" y="39162"/>
                      <a:pt x="64885" y="50592"/>
                    </a:cubicBezTo>
                    <a:cubicBezTo>
                      <a:pt x="78220" y="54402"/>
                      <a:pt x="91555" y="60117"/>
                      <a:pt x="104890" y="63927"/>
                    </a:cubicBezTo>
                    <a:cubicBezTo>
                      <a:pt x="115844" y="67499"/>
                      <a:pt x="125904" y="71607"/>
                      <a:pt x="134522" y="76608"/>
                    </a:cubicBezTo>
                    <a:lnTo>
                      <a:pt x="149227" y="89257"/>
                    </a:lnTo>
                    <a:lnTo>
                      <a:pt x="149084" y="77650"/>
                    </a:lnTo>
                    <a:cubicBezTo>
                      <a:pt x="152656" y="18446"/>
                      <a:pt x="184625" y="7730"/>
                      <a:pt x="280351" y="7730"/>
                    </a:cubicBezTo>
                    <a:cubicBezTo>
                      <a:pt x="294638" y="7730"/>
                      <a:pt x="308926" y="6777"/>
                      <a:pt x="323213" y="6777"/>
                    </a:cubicBezTo>
                    <a:cubicBezTo>
                      <a:pt x="427036" y="9635"/>
                      <a:pt x="531811" y="12492"/>
                      <a:pt x="636586" y="5825"/>
                    </a:cubicBezTo>
                    <a:cubicBezTo>
                      <a:pt x="693736" y="3920"/>
                      <a:pt x="750886" y="2967"/>
                      <a:pt x="807083" y="110"/>
                    </a:cubicBezTo>
                    <a:close/>
                  </a:path>
                </a:pathLst>
              </a:custGeom>
              <a:gradFill>
                <a:gsLst>
                  <a:gs pos="0">
                    <a:srgbClr val="ECA830"/>
                  </a:gs>
                  <a:gs pos="30000">
                    <a:srgbClr val="ECA830"/>
                  </a:gs>
                  <a:gs pos="52000">
                    <a:srgbClr val="FFC000"/>
                  </a:gs>
                  <a:gs pos="73000">
                    <a:srgbClr val="ECA830"/>
                  </a:gs>
                  <a:gs pos="100000">
                    <a:srgbClr val="ECA830"/>
                  </a:gs>
                </a:gsLst>
                <a:lin ang="10800025" scaled="0"/>
              </a:gradFill>
              <a:ln>
                <a:noFill/>
              </a:ln>
              <a:effectLst>
                <a:outerShdw blurRad="57150" dist="19050" dir="1482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11" name="Google Shape;411;p6"/>
          <p:cNvGrpSpPr/>
          <p:nvPr/>
        </p:nvGrpSpPr>
        <p:grpSpPr>
          <a:xfrm>
            <a:off x="78653" y="4694315"/>
            <a:ext cx="1139628" cy="1505260"/>
            <a:chOff x="183802" y="4832392"/>
            <a:chExt cx="1584417" cy="1710717"/>
          </a:xfrm>
        </p:grpSpPr>
        <p:sp>
          <p:nvSpPr>
            <p:cNvPr id="412" name="Google Shape;412;p6"/>
            <p:cNvSpPr/>
            <p:nvPr/>
          </p:nvSpPr>
          <p:spPr>
            <a:xfrm>
              <a:off x="183802" y="4845511"/>
              <a:ext cx="1581827" cy="1697598"/>
            </a:xfrm>
            <a:custGeom>
              <a:avLst/>
              <a:gdLst/>
              <a:ahLst/>
              <a:cxnLst/>
              <a:rect l="l" t="t" r="r" b="b"/>
              <a:pathLst>
                <a:path w="1581827" h="1697598" extrusionOk="0">
                  <a:moveTo>
                    <a:pt x="176334" y="793200"/>
                  </a:moveTo>
                  <a:cubicBezTo>
                    <a:pt x="165863" y="794065"/>
                    <a:pt x="155281" y="797963"/>
                    <a:pt x="144587" y="806428"/>
                  </a:cubicBezTo>
                  <a:cubicBezTo>
                    <a:pt x="98246" y="845640"/>
                    <a:pt x="114286" y="902675"/>
                    <a:pt x="130328" y="947234"/>
                  </a:cubicBezTo>
                  <a:cubicBezTo>
                    <a:pt x="176669" y="1080909"/>
                    <a:pt x="246179" y="1202108"/>
                    <a:pt x="369162" y="1278749"/>
                  </a:cubicBezTo>
                  <a:lnTo>
                    <a:pt x="434647" y="1339115"/>
                  </a:lnTo>
                  <a:lnTo>
                    <a:pt x="379785" y="1207233"/>
                  </a:lnTo>
                  <a:cubicBezTo>
                    <a:pt x="337454" y="1086256"/>
                    <a:pt x="304481" y="962383"/>
                    <a:pt x="287548" y="833164"/>
                  </a:cubicBezTo>
                  <a:lnTo>
                    <a:pt x="287461" y="832251"/>
                  </a:lnTo>
                  <a:lnTo>
                    <a:pt x="267568" y="826035"/>
                  </a:lnTo>
                  <a:cubicBezTo>
                    <a:pt x="238159" y="815341"/>
                    <a:pt x="207748" y="790611"/>
                    <a:pt x="176334" y="793200"/>
                  </a:cubicBezTo>
                  <a:close/>
                  <a:moveTo>
                    <a:pt x="1080587" y="197"/>
                  </a:moveTo>
                  <a:cubicBezTo>
                    <a:pt x="1116826" y="1773"/>
                    <a:pt x="1153590" y="12627"/>
                    <a:pt x="1189302" y="27333"/>
                  </a:cubicBezTo>
                  <a:cubicBezTo>
                    <a:pt x="1215913" y="38537"/>
                    <a:pt x="1213112" y="51141"/>
                    <a:pt x="1203307" y="76350"/>
                  </a:cubicBezTo>
                  <a:cubicBezTo>
                    <a:pt x="1164093" y="174388"/>
                    <a:pt x="1178098" y="203799"/>
                    <a:pt x="1263531" y="271025"/>
                  </a:cubicBezTo>
                  <a:cubicBezTo>
                    <a:pt x="1329355" y="322844"/>
                    <a:pt x="1406385" y="362059"/>
                    <a:pt x="1403584" y="472701"/>
                  </a:cubicBezTo>
                  <a:cubicBezTo>
                    <a:pt x="1402883" y="486006"/>
                    <a:pt x="1415138" y="504563"/>
                    <a:pt x="1429668" y="525396"/>
                  </a:cubicBezTo>
                  <a:lnTo>
                    <a:pt x="1444121" y="546641"/>
                  </a:lnTo>
                  <a:lnTo>
                    <a:pt x="1510234" y="544425"/>
                  </a:lnTo>
                  <a:cubicBezTo>
                    <a:pt x="1556575" y="542641"/>
                    <a:pt x="1585092" y="551554"/>
                    <a:pt x="1581528" y="606806"/>
                  </a:cubicBezTo>
                  <a:cubicBezTo>
                    <a:pt x="1565488" y="922281"/>
                    <a:pt x="1545881" y="1235973"/>
                    <a:pt x="1390818" y="1521147"/>
                  </a:cubicBezTo>
                  <a:cubicBezTo>
                    <a:pt x="1344477" y="1608481"/>
                    <a:pt x="1291007" y="1667299"/>
                    <a:pt x="1182283" y="1672645"/>
                  </a:cubicBezTo>
                  <a:cubicBezTo>
                    <a:pt x="1037915" y="1679775"/>
                    <a:pt x="893544" y="1697598"/>
                    <a:pt x="747392" y="1697598"/>
                  </a:cubicBezTo>
                  <a:cubicBezTo>
                    <a:pt x="644017" y="1697598"/>
                    <a:pt x="570942" y="1658387"/>
                    <a:pt x="528165" y="1563924"/>
                  </a:cubicBezTo>
                  <a:lnTo>
                    <a:pt x="472162" y="1429295"/>
                  </a:lnTo>
                  <a:lnTo>
                    <a:pt x="472538" y="1430247"/>
                  </a:lnTo>
                  <a:cubicBezTo>
                    <a:pt x="130328" y="1339349"/>
                    <a:pt x="-19389" y="998921"/>
                    <a:pt x="2000" y="724441"/>
                  </a:cubicBezTo>
                  <a:cubicBezTo>
                    <a:pt x="7346" y="649582"/>
                    <a:pt x="46557" y="617500"/>
                    <a:pt x="121416" y="638888"/>
                  </a:cubicBezTo>
                  <a:cubicBezTo>
                    <a:pt x="146368" y="646018"/>
                    <a:pt x="171321" y="656712"/>
                    <a:pt x="196274" y="663841"/>
                  </a:cubicBezTo>
                  <a:cubicBezTo>
                    <a:pt x="216771" y="670525"/>
                    <a:pt x="235596" y="678212"/>
                    <a:pt x="251722" y="687570"/>
                  </a:cubicBezTo>
                  <a:lnTo>
                    <a:pt x="279238" y="711239"/>
                  </a:lnTo>
                  <a:lnTo>
                    <a:pt x="278971" y="689520"/>
                  </a:lnTo>
                  <a:cubicBezTo>
                    <a:pt x="282731" y="627204"/>
                    <a:pt x="303303" y="593596"/>
                    <a:pt x="352465" y="576117"/>
                  </a:cubicBezTo>
                  <a:lnTo>
                    <a:pt x="392916" y="567518"/>
                  </a:lnTo>
                  <a:lnTo>
                    <a:pt x="395487" y="564477"/>
                  </a:lnTo>
                  <a:cubicBezTo>
                    <a:pt x="400271" y="560270"/>
                    <a:pt x="404735" y="557792"/>
                    <a:pt x="408955" y="556664"/>
                  </a:cubicBezTo>
                  <a:lnTo>
                    <a:pt x="421218" y="558579"/>
                  </a:lnTo>
                  <a:lnTo>
                    <a:pt x="432316" y="516118"/>
                  </a:lnTo>
                  <a:cubicBezTo>
                    <a:pt x="440369" y="496861"/>
                    <a:pt x="452624" y="479704"/>
                    <a:pt x="473632" y="467099"/>
                  </a:cubicBezTo>
                  <a:cubicBezTo>
                    <a:pt x="498841" y="451694"/>
                    <a:pt x="483435" y="429286"/>
                    <a:pt x="484836" y="411078"/>
                  </a:cubicBezTo>
                  <a:cubicBezTo>
                    <a:pt x="489037" y="345252"/>
                    <a:pt x="507244" y="287831"/>
                    <a:pt x="568868" y="252817"/>
                  </a:cubicBezTo>
                  <a:lnTo>
                    <a:pt x="579228" y="247638"/>
                  </a:lnTo>
                  <a:lnTo>
                    <a:pt x="601601" y="219814"/>
                  </a:lnTo>
                  <a:lnTo>
                    <a:pt x="604099" y="218084"/>
                  </a:lnTo>
                  <a:lnTo>
                    <a:pt x="632898" y="174673"/>
                  </a:lnTo>
                  <a:cubicBezTo>
                    <a:pt x="681873" y="123794"/>
                    <a:pt x="750936" y="105412"/>
                    <a:pt x="822363" y="91757"/>
                  </a:cubicBezTo>
                  <a:cubicBezTo>
                    <a:pt x="878384" y="80553"/>
                    <a:pt x="927404" y="60945"/>
                    <a:pt x="975022" y="28732"/>
                  </a:cubicBezTo>
                  <a:cubicBezTo>
                    <a:pt x="1008634" y="6324"/>
                    <a:pt x="1044348" y="-1379"/>
                    <a:pt x="1080587" y="197"/>
                  </a:cubicBezTo>
                  <a:close/>
                </a:path>
              </a:pathLst>
            </a:custGeom>
            <a:gradFill>
              <a:gsLst>
                <a:gs pos="0">
                  <a:srgbClr val="EA6B14"/>
                </a:gs>
                <a:gs pos="5799">
                  <a:srgbClr val="EA6B14"/>
                </a:gs>
                <a:gs pos="34000">
                  <a:srgbClr val="FF9411"/>
                </a:gs>
                <a:gs pos="85000">
                  <a:srgbClr val="FE6D04"/>
                </a:gs>
                <a:gs pos="100000">
                  <a:srgbClr val="FE6D04"/>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6"/>
            <p:cNvSpPr/>
            <p:nvPr/>
          </p:nvSpPr>
          <p:spPr>
            <a:xfrm>
              <a:off x="603636" y="4832392"/>
              <a:ext cx="1052932" cy="616284"/>
            </a:xfrm>
            <a:custGeom>
              <a:avLst/>
              <a:gdLst/>
              <a:ahLst/>
              <a:cxnLst/>
              <a:rect l="l" t="t" r="r" b="b"/>
              <a:pathLst>
                <a:path w="716280" h="419241" extrusionOk="0">
                  <a:moveTo>
                    <a:pt x="451843" y="134"/>
                  </a:moveTo>
                  <a:cubicBezTo>
                    <a:pt x="476489" y="1206"/>
                    <a:pt x="501492" y="8588"/>
                    <a:pt x="525780" y="18589"/>
                  </a:cubicBezTo>
                  <a:cubicBezTo>
                    <a:pt x="543878" y="26209"/>
                    <a:pt x="541973" y="34781"/>
                    <a:pt x="535305" y="51926"/>
                  </a:cubicBezTo>
                  <a:cubicBezTo>
                    <a:pt x="508635" y="118601"/>
                    <a:pt x="518160" y="138604"/>
                    <a:pt x="576263" y="184324"/>
                  </a:cubicBezTo>
                  <a:cubicBezTo>
                    <a:pt x="621030" y="219566"/>
                    <a:pt x="673418" y="246236"/>
                    <a:pt x="671513" y="321484"/>
                  </a:cubicBezTo>
                  <a:cubicBezTo>
                    <a:pt x="670560" y="339581"/>
                    <a:pt x="704850" y="371966"/>
                    <a:pt x="716280" y="402447"/>
                  </a:cubicBezTo>
                  <a:cubicBezTo>
                    <a:pt x="710565" y="410066"/>
                    <a:pt x="701040" y="413877"/>
                    <a:pt x="692468" y="415781"/>
                  </a:cubicBezTo>
                  <a:cubicBezTo>
                    <a:pt x="469583" y="422449"/>
                    <a:pt x="247650" y="419591"/>
                    <a:pt x="25718" y="406256"/>
                  </a:cubicBezTo>
                  <a:cubicBezTo>
                    <a:pt x="15240" y="404352"/>
                    <a:pt x="6668" y="399589"/>
                    <a:pt x="0" y="392922"/>
                  </a:cubicBezTo>
                  <a:cubicBezTo>
                    <a:pt x="5715" y="364347"/>
                    <a:pt x="10478" y="334819"/>
                    <a:pt x="39053" y="317674"/>
                  </a:cubicBezTo>
                  <a:cubicBezTo>
                    <a:pt x="56198" y="307197"/>
                    <a:pt x="45720" y="291957"/>
                    <a:pt x="46673" y="279574"/>
                  </a:cubicBezTo>
                  <a:cubicBezTo>
                    <a:pt x="49530" y="234806"/>
                    <a:pt x="61913" y="195754"/>
                    <a:pt x="103823" y="171941"/>
                  </a:cubicBezTo>
                  <a:cubicBezTo>
                    <a:pt x="109538" y="169084"/>
                    <a:pt x="117158" y="166226"/>
                    <a:pt x="119063" y="161464"/>
                  </a:cubicBezTo>
                  <a:cubicBezTo>
                    <a:pt x="149543" y="92884"/>
                    <a:pt x="211455" y="74786"/>
                    <a:pt x="276225" y="62404"/>
                  </a:cubicBezTo>
                  <a:cubicBezTo>
                    <a:pt x="314325" y="54784"/>
                    <a:pt x="347663" y="41449"/>
                    <a:pt x="380048" y="19541"/>
                  </a:cubicBezTo>
                  <a:cubicBezTo>
                    <a:pt x="402908" y="4301"/>
                    <a:pt x="427197" y="-938"/>
                    <a:pt x="451843" y="134"/>
                  </a:cubicBezTo>
                  <a:close/>
                </a:path>
              </a:pathLst>
            </a:custGeom>
            <a:solidFill>
              <a:srgbClr val="FFEED9"/>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6"/>
            <p:cNvSpPr/>
            <p:nvPr/>
          </p:nvSpPr>
          <p:spPr>
            <a:xfrm flipH="1">
              <a:off x="568021" y="4903252"/>
              <a:ext cx="1074933" cy="557081"/>
            </a:xfrm>
            <a:custGeom>
              <a:avLst/>
              <a:gdLst/>
              <a:ahLst/>
              <a:cxnLst/>
              <a:rect l="l" t="t" r="r" b="b"/>
              <a:pathLst>
                <a:path w="652463" h="338137" extrusionOk="0">
                  <a:moveTo>
                    <a:pt x="34171" y="309919"/>
                  </a:moveTo>
                  <a:cubicBezTo>
                    <a:pt x="45006" y="310991"/>
                    <a:pt x="55722" y="320516"/>
                    <a:pt x="67628" y="335279"/>
                  </a:cubicBezTo>
                  <a:cubicBezTo>
                    <a:pt x="44768" y="335279"/>
                    <a:pt x="25718" y="335279"/>
                    <a:pt x="0" y="335279"/>
                  </a:cubicBezTo>
                  <a:cubicBezTo>
                    <a:pt x="12383" y="316229"/>
                    <a:pt x="23336" y="308847"/>
                    <a:pt x="34171" y="309919"/>
                  </a:cubicBezTo>
                  <a:close/>
                  <a:moveTo>
                    <a:pt x="634961" y="294739"/>
                  </a:moveTo>
                  <a:cubicBezTo>
                    <a:pt x="640081" y="296108"/>
                    <a:pt x="645796" y="300752"/>
                    <a:pt x="652463" y="310515"/>
                  </a:cubicBezTo>
                  <a:cubicBezTo>
                    <a:pt x="639128" y="342900"/>
                    <a:pt x="617220" y="331470"/>
                    <a:pt x="595313" y="320992"/>
                  </a:cubicBezTo>
                  <a:cubicBezTo>
                    <a:pt x="609601" y="315992"/>
                    <a:pt x="619602" y="290631"/>
                    <a:pt x="634961" y="294739"/>
                  </a:cubicBezTo>
                  <a:close/>
                  <a:moveTo>
                    <a:pt x="418149" y="84772"/>
                  </a:moveTo>
                  <a:cubicBezTo>
                    <a:pt x="505778" y="197167"/>
                    <a:pt x="441008" y="309562"/>
                    <a:pt x="285751" y="334327"/>
                  </a:cubicBezTo>
                  <a:cubicBezTo>
                    <a:pt x="366714" y="272415"/>
                    <a:pt x="465774" y="223837"/>
                    <a:pt x="418149" y="84772"/>
                  </a:cubicBezTo>
                  <a:close/>
                  <a:moveTo>
                    <a:pt x="483870" y="66674"/>
                  </a:moveTo>
                  <a:cubicBezTo>
                    <a:pt x="588645" y="120014"/>
                    <a:pt x="584835" y="258127"/>
                    <a:pt x="478155" y="338137"/>
                  </a:cubicBezTo>
                  <a:lnTo>
                    <a:pt x="473393" y="336232"/>
                  </a:lnTo>
                  <a:lnTo>
                    <a:pt x="468630" y="337184"/>
                  </a:lnTo>
                  <a:cubicBezTo>
                    <a:pt x="463868" y="319087"/>
                    <a:pt x="480060" y="312419"/>
                    <a:pt x="487680" y="301941"/>
                  </a:cubicBezTo>
                  <a:cubicBezTo>
                    <a:pt x="541973" y="220979"/>
                    <a:pt x="541973" y="161924"/>
                    <a:pt x="483870" y="66674"/>
                  </a:cubicBezTo>
                  <a:close/>
                  <a:moveTo>
                    <a:pt x="373380" y="39052"/>
                  </a:moveTo>
                  <a:cubicBezTo>
                    <a:pt x="420053" y="39052"/>
                    <a:pt x="454343" y="60007"/>
                    <a:pt x="478155" y="100965"/>
                  </a:cubicBezTo>
                  <a:cubicBezTo>
                    <a:pt x="475298" y="104775"/>
                    <a:pt x="471488" y="107632"/>
                    <a:pt x="468630" y="111442"/>
                  </a:cubicBezTo>
                  <a:cubicBezTo>
                    <a:pt x="445770" y="76199"/>
                    <a:pt x="414338" y="51435"/>
                    <a:pt x="373380" y="39052"/>
                  </a:cubicBezTo>
                  <a:close/>
                  <a:moveTo>
                    <a:pt x="179070" y="15240"/>
                  </a:moveTo>
                  <a:cubicBezTo>
                    <a:pt x="220980" y="28575"/>
                    <a:pt x="242888" y="52387"/>
                    <a:pt x="246698" y="90488"/>
                  </a:cubicBezTo>
                  <a:cubicBezTo>
                    <a:pt x="250508" y="128588"/>
                    <a:pt x="224790" y="146685"/>
                    <a:pt x="196215" y="163830"/>
                  </a:cubicBezTo>
                  <a:cubicBezTo>
                    <a:pt x="166688" y="181928"/>
                    <a:pt x="137160" y="200978"/>
                    <a:pt x="109538" y="220980"/>
                  </a:cubicBezTo>
                  <a:cubicBezTo>
                    <a:pt x="98108" y="229553"/>
                    <a:pt x="82867" y="240030"/>
                    <a:pt x="91440" y="260033"/>
                  </a:cubicBezTo>
                  <a:cubicBezTo>
                    <a:pt x="99060" y="277178"/>
                    <a:pt x="114300" y="280035"/>
                    <a:pt x="131445" y="280035"/>
                  </a:cubicBezTo>
                  <a:cubicBezTo>
                    <a:pt x="260033" y="282893"/>
                    <a:pt x="364808" y="145733"/>
                    <a:pt x="325755" y="27623"/>
                  </a:cubicBezTo>
                  <a:cubicBezTo>
                    <a:pt x="372428" y="70485"/>
                    <a:pt x="374333" y="145733"/>
                    <a:pt x="324803" y="197168"/>
                  </a:cubicBezTo>
                  <a:cubicBezTo>
                    <a:pt x="269558" y="254318"/>
                    <a:pt x="204788" y="294323"/>
                    <a:pt x="120967" y="293370"/>
                  </a:cubicBezTo>
                  <a:cubicBezTo>
                    <a:pt x="110490" y="294323"/>
                    <a:pt x="92392" y="286703"/>
                    <a:pt x="90488" y="310515"/>
                  </a:cubicBezTo>
                  <a:cubicBezTo>
                    <a:pt x="61913" y="309563"/>
                    <a:pt x="42863" y="285750"/>
                    <a:pt x="38100" y="243840"/>
                  </a:cubicBezTo>
                  <a:cubicBezTo>
                    <a:pt x="56197" y="213360"/>
                    <a:pt x="80010" y="187643"/>
                    <a:pt x="109538" y="169545"/>
                  </a:cubicBezTo>
                  <a:cubicBezTo>
                    <a:pt x="166688" y="134303"/>
                    <a:pt x="203835" y="89535"/>
                    <a:pt x="179070" y="15240"/>
                  </a:cubicBezTo>
                  <a:close/>
                  <a:moveTo>
                    <a:pt x="213360" y="0"/>
                  </a:moveTo>
                  <a:cubicBezTo>
                    <a:pt x="316230" y="11430"/>
                    <a:pt x="350521" y="85725"/>
                    <a:pt x="294323" y="164783"/>
                  </a:cubicBezTo>
                  <a:cubicBezTo>
                    <a:pt x="251460" y="224790"/>
                    <a:pt x="194310" y="258128"/>
                    <a:pt x="107633" y="259080"/>
                  </a:cubicBezTo>
                  <a:cubicBezTo>
                    <a:pt x="136208" y="221933"/>
                    <a:pt x="168593" y="206693"/>
                    <a:pt x="198121" y="189547"/>
                  </a:cubicBezTo>
                  <a:cubicBezTo>
                    <a:pt x="289560" y="135255"/>
                    <a:pt x="296228" y="72390"/>
                    <a:pt x="213360" y="0"/>
                  </a:cubicBezTo>
                  <a:close/>
                </a:path>
              </a:pathLst>
            </a:custGeom>
            <a:solidFill>
              <a:srgbClr val="FFDD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6"/>
            <p:cNvSpPr/>
            <p:nvPr/>
          </p:nvSpPr>
          <p:spPr>
            <a:xfrm>
              <a:off x="187428" y="5376611"/>
              <a:ext cx="1580791" cy="1152625"/>
            </a:xfrm>
            <a:custGeom>
              <a:avLst/>
              <a:gdLst/>
              <a:ahLst/>
              <a:cxnLst/>
              <a:rect l="l" t="t" r="r" b="b"/>
              <a:pathLst>
                <a:path w="845343" h="616377" extrusionOk="0">
                  <a:moveTo>
                    <a:pt x="94234" y="133058"/>
                  </a:moveTo>
                  <a:cubicBezTo>
                    <a:pt x="88638" y="133520"/>
                    <a:pt x="82983" y="135603"/>
                    <a:pt x="77268" y="140127"/>
                  </a:cubicBezTo>
                  <a:cubicBezTo>
                    <a:pt x="52503" y="161082"/>
                    <a:pt x="61075" y="191562"/>
                    <a:pt x="69648" y="215375"/>
                  </a:cubicBezTo>
                  <a:cubicBezTo>
                    <a:pt x="94413" y="286812"/>
                    <a:pt x="131560" y="351582"/>
                    <a:pt x="197283" y="392540"/>
                  </a:cubicBezTo>
                  <a:lnTo>
                    <a:pt x="232279" y="424800"/>
                  </a:lnTo>
                  <a:lnTo>
                    <a:pt x="202960" y="354321"/>
                  </a:lnTo>
                  <a:cubicBezTo>
                    <a:pt x="180338" y="289670"/>
                    <a:pt x="162717" y="223471"/>
                    <a:pt x="153668" y="154415"/>
                  </a:cubicBezTo>
                  <a:lnTo>
                    <a:pt x="153621" y="153927"/>
                  </a:lnTo>
                  <a:lnTo>
                    <a:pt x="142990" y="150605"/>
                  </a:lnTo>
                  <a:cubicBezTo>
                    <a:pt x="127274" y="144890"/>
                    <a:pt x="111022" y="131674"/>
                    <a:pt x="94234" y="133058"/>
                  </a:cubicBezTo>
                  <a:close/>
                  <a:moveTo>
                    <a:pt x="807083" y="110"/>
                  </a:moveTo>
                  <a:cubicBezTo>
                    <a:pt x="831848" y="-843"/>
                    <a:pt x="847088" y="3920"/>
                    <a:pt x="845183" y="33447"/>
                  </a:cubicBezTo>
                  <a:cubicBezTo>
                    <a:pt x="836611" y="202040"/>
                    <a:pt x="826133" y="369680"/>
                    <a:pt x="743266" y="522080"/>
                  </a:cubicBezTo>
                  <a:cubicBezTo>
                    <a:pt x="718501" y="568752"/>
                    <a:pt x="689926" y="600185"/>
                    <a:pt x="631823" y="603042"/>
                  </a:cubicBezTo>
                  <a:cubicBezTo>
                    <a:pt x="554671" y="606852"/>
                    <a:pt x="477518" y="616377"/>
                    <a:pt x="399413" y="616377"/>
                  </a:cubicBezTo>
                  <a:cubicBezTo>
                    <a:pt x="344168" y="616377"/>
                    <a:pt x="305116" y="595422"/>
                    <a:pt x="282256" y="544940"/>
                  </a:cubicBezTo>
                  <a:lnTo>
                    <a:pt x="252327" y="472993"/>
                  </a:lnTo>
                  <a:lnTo>
                    <a:pt x="252528" y="473502"/>
                  </a:lnTo>
                  <a:cubicBezTo>
                    <a:pt x="69648" y="424925"/>
                    <a:pt x="-10362" y="242997"/>
                    <a:pt x="1068" y="96312"/>
                  </a:cubicBezTo>
                  <a:cubicBezTo>
                    <a:pt x="3925" y="56307"/>
                    <a:pt x="24880" y="39162"/>
                    <a:pt x="64885" y="50592"/>
                  </a:cubicBezTo>
                  <a:cubicBezTo>
                    <a:pt x="78220" y="54402"/>
                    <a:pt x="91555" y="60117"/>
                    <a:pt x="104890" y="63927"/>
                  </a:cubicBezTo>
                  <a:cubicBezTo>
                    <a:pt x="115844" y="67499"/>
                    <a:pt x="125904" y="71607"/>
                    <a:pt x="134522" y="76608"/>
                  </a:cubicBezTo>
                  <a:lnTo>
                    <a:pt x="149227" y="89257"/>
                  </a:lnTo>
                  <a:lnTo>
                    <a:pt x="149084" y="77650"/>
                  </a:lnTo>
                  <a:cubicBezTo>
                    <a:pt x="152656" y="18446"/>
                    <a:pt x="184625" y="7730"/>
                    <a:pt x="280351" y="7730"/>
                  </a:cubicBezTo>
                  <a:cubicBezTo>
                    <a:pt x="294638" y="7730"/>
                    <a:pt x="308926" y="6777"/>
                    <a:pt x="323213" y="6777"/>
                  </a:cubicBezTo>
                  <a:cubicBezTo>
                    <a:pt x="427036" y="9635"/>
                    <a:pt x="531811" y="12492"/>
                    <a:pt x="636586" y="5825"/>
                  </a:cubicBezTo>
                  <a:cubicBezTo>
                    <a:pt x="693736" y="3920"/>
                    <a:pt x="750886" y="2967"/>
                    <a:pt x="807083" y="110"/>
                  </a:cubicBezTo>
                  <a:close/>
                </a:path>
              </a:pathLst>
            </a:custGeom>
            <a:gradFill>
              <a:gsLst>
                <a:gs pos="0">
                  <a:srgbClr val="EA6B14"/>
                </a:gs>
                <a:gs pos="5799">
                  <a:srgbClr val="EA6B14"/>
                </a:gs>
                <a:gs pos="34000">
                  <a:srgbClr val="FF9411"/>
                </a:gs>
                <a:gs pos="85000">
                  <a:srgbClr val="FE6D04"/>
                </a:gs>
                <a:gs pos="100000">
                  <a:srgbClr val="FE6D04"/>
                </a:gs>
              </a:gsLst>
              <a:lin ang="10800025" scaled="0"/>
            </a:gradFill>
            <a:ln>
              <a:noFill/>
            </a:ln>
            <a:effectLst>
              <a:outerShdw blurRad="57150" dist="19050" dir="1326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6"/>
          <p:cNvGrpSpPr/>
          <p:nvPr/>
        </p:nvGrpSpPr>
        <p:grpSpPr>
          <a:xfrm>
            <a:off x="937233" y="5200142"/>
            <a:ext cx="1048680" cy="1321967"/>
            <a:chOff x="9928914" y="3915564"/>
            <a:chExt cx="1359838" cy="1401279"/>
          </a:xfrm>
        </p:grpSpPr>
        <p:sp>
          <p:nvSpPr>
            <p:cNvPr id="417" name="Google Shape;417;p6"/>
            <p:cNvSpPr/>
            <p:nvPr/>
          </p:nvSpPr>
          <p:spPr>
            <a:xfrm>
              <a:off x="9928914" y="3915676"/>
              <a:ext cx="1359838" cy="1401167"/>
            </a:xfrm>
            <a:custGeom>
              <a:avLst/>
              <a:gdLst/>
              <a:ahLst/>
              <a:cxnLst/>
              <a:rect l="l" t="t" r="r" b="b"/>
              <a:pathLst>
                <a:path w="1359838" h="1401167" extrusionOk="0">
                  <a:moveTo>
                    <a:pt x="151588" y="623690"/>
                  </a:moveTo>
                  <a:cubicBezTo>
                    <a:pt x="142586" y="624433"/>
                    <a:pt x="133489" y="627784"/>
                    <a:pt x="124296" y="635061"/>
                  </a:cubicBezTo>
                  <a:cubicBezTo>
                    <a:pt x="84458" y="668770"/>
                    <a:pt x="98248" y="717801"/>
                    <a:pt x="112038" y="756107"/>
                  </a:cubicBezTo>
                  <a:cubicBezTo>
                    <a:pt x="151876" y="871022"/>
                    <a:pt x="211631" y="975212"/>
                    <a:pt x="317355" y="1041098"/>
                  </a:cubicBezTo>
                  <a:lnTo>
                    <a:pt x="373650" y="1092992"/>
                  </a:lnTo>
                  <a:lnTo>
                    <a:pt x="326487" y="979618"/>
                  </a:lnTo>
                  <a:cubicBezTo>
                    <a:pt x="290097" y="875619"/>
                    <a:pt x="261751" y="769130"/>
                    <a:pt x="247195" y="658045"/>
                  </a:cubicBezTo>
                  <a:lnTo>
                    <a:pt x="247119" y="657260"/>
                  </a:lnTo>
                  <a:lnTo>
                    <a:pt x="230018" y="651917"/>
                  </a:lnTo>
                  <a:cubicBezTo>
                    <a:pt x="204737" y="642723"/>
                    <a:pt x="178593" y="621464"/>
                    <a:pt x="151588" y="623690"/>
                  </a:cubicBezTo>
                  <a:close/>
                  <a:moveTo>
                    <a:pt x="794536" y="424269"/>
                  </a:moveTo>
                  <a:lnTo>
                    <a:pt x="793499" y="424962"/>
                  </a:lnTo>
                  <a:lnTo>
                    <a:pt x="793886" y="424952"/>
                  </a:lnTo>
                  <a:close/>
                  <a:moveTo>
                    <a:pt x="414763" y="421081"/>
                  </a:moveTo>
                  <a:lnTo>
                    <a:pt x="413059" y="422747"/>
                  </a:lnTo>
                  <a:lnTo>
                    <a:pt x="415123" y="422711"/>
                  </a:lnTo>
                  <a:close/>
                  <a:moveTo>
                    <a:pt x="1199316" y="329055"/>
                  </a:moveTo>
                  <a:lnTo>
                    <a:pt x="1198798" y="336988"/>
                  </a:lnTo>
                  <a:lnTo>
                    <a:pt x="1203978" y="384665"/>
                  </a:lnTo>
                  <a:lnTo>
                    <a:pt x="1199689" y="413132"/>
                  </a:lnTo>
                  <a:lnTo>
                    <a:pt x="1205221" y="412947"/>
                  </a:lnTo>
                  <a:lnTo>
                    <a:pt x="1207119" y="373635"/>
                  </a:lnTo>
                  <a:cubicBezTo>
                    <a:pt x="1206233" y="359084"/>
                    <a:pt x="1203703" y="344238"/>
                    <a:pt x="1199316" y="329055"/>
                  </a:cubicBezTo>
                  <a:close/>
                  <a:moveTo>
                    <a:pt x="916946" y="293018"/>
                  </a:moveTo>
                  <a:lnTo>
                    <a:pt x="914234" y="306913"/>
                  </a:lnTo>
                  <a:lnTo>
                    <a:pt x="916906" y="301050"/>
                  </a:lnTo>
                  <a:close/>
                  <a:moveTo>
                    <a:pt x="917244" y="233231"/>
                  </a:moveTo>
                  <a:lnTo>
                    <a:pt x="916101" y="237697"/>
                  </a:lnTo>
                  <a:lnTo>
                    <a:pt x="917195" y="243016"/>
                  </a:lnTo>
                  <a:close/>
                  <a:moveTo>
                    <a:pt x="694891" y="83"/>
                  </a:moveTo>
                  <a:cubicBezTo>
                    <a:pt x="729645" y="-930"/>
                    <a:pt x="763385" y="7168"/>
                    <a:pt x="794427" y="30787"/>
                  </a:cubicBezTo>
                  <a:cubicBezTo>
                    <a:pt x="856510" y="78024"/>
                    <a:pt x="929390" y="87471"/>
                    <a:pt x="999571" y="103667"/>
                  </a:cubicBezTo>
                  <a:cubicBezTo>
                    <a:pt x="1060305" y="117163"/>
                    <a:pt x="1108892" y="144155"/>
                    <a:pt x="1139932" y="198141"/>
                  </a:cubicBezTo>
                  <a:cubicBezTo>
                    <a:pt x="1152080" y="219735"/>
                    <a:pt x="1168275" y="237281"/>
                    <a:pt x="1189869" y="249427"/>
                  </a:cubicBezTo>
                  <a:cubicBezTo>
                    <a:pt x="1237106" y="276419"/>
                    <a:pt x="1261399" y="322306"/>
                    <a:pt x="1260050" y="372243"/>
                  </a:cubicBezTo>
                  <a:lnTo>
                    <a:pt x="1266832" y="410882"/>
                  </a:lnTo>
                  <a:lnTo>
                    <a:pt x="1298292" y="409827"/>
                  </a:lnTo>
                  <a:cubicBezTo>
                    <a:pt x="1338130" y="408294"/>
                    <a:pt x="1362645" y="415956"/>
                    <a:pt x="1359581" y="463454"/>
                  </a:cubicBezTo>
                  <a:cubicBezTo>
                    <a:pt x="1345791" y="734656"/>
                    <a:pt x="1328936" y="1004325"/>
                    <a:pt x="1195635" y="1249479"/>
                  </a:cubicBezTo>
                  <a:cubicBezTo>
                    <a:pt x="1155797" y="1324557"/>
                    <a:pt x="1109831" y="1375120"/>
                    <a:pt x="1016365" y="1379716"/>
                  </a:cubicBezTo>
                  <a:cubicBezTo>
                    <a:pt x="892257" y="1385845"/>
                    <a:pt x="768147" y="1401167"/>
                    <a:pt x="642505" y="1401167"/>
                  </a:cubicBezTo>
                  <a:cubicBezTo>
                    <a:pt x="553637" y="1401167"/>
                    <a:pt x="490817" y="1367459"/>
                    <a:pt x="454044" y="1286252"/>
                  </a:cubicBezTo>
                  <a:lnTo>
                    <a:pt x="405900" y="1170517"/>
                  </a:lnTo>
                  <a:lnTo>
                    <a:pt x="406223" y="1171335"/>
                  </a:lnTo>
                  <a:cubicBezTo>
                    <a:pt x="112038" y="1093194"/>
                    <a:pt x="-16668" y="800540"/>
                    <a:pt x="1719" y="564580"/>
                  </a:cubicBezTo>
                  <a:cubicBezTo>
                    <a:pt x="6315" y="500227"/>
                    <a:pt x="40024" y="472647"/>
                    <a:pt x="104376" y="491034"/>
                  </a:cubicBezTo>
                  <a:cubicBezTo>
                    <a:pt x="125827" y="497162"/>
                    <a:pt x="147278" y="506356"/>
                    <a:pt x="168729" y="512485"/>
                  </a:cubicBezTo>
                  <a:cubicBezTo>
                    <a:pt x="186350" y="518231"/>
                    <a:pt x="202533" y="524839"/>
                    <a:pt x="216396" y="532883"/>
                  </a:cubicBezTo>
                  <a:lnTo>
                    <a:pt x="240051" y="553231"/>
                  </a:lnTo>
                  <a:lnTo>
                    <a:pt x="239821" y="534560"/>
                  </a:lnTo>
                  <a:cubicBezTo>
                    <a:pt x="244131" y="463132"/>
                    <a:pt x="274135" y="435579"/>
                    <a:pt x="353831" y="426266"/>
                  </a:cubicBezTo>
                  <a:lnTo>
                    <a:pt x="384457" y="424006"/>
                  </a:lnTo>
                  <a:lnTo>
                    <a:pt x="381103" y="418975"/>
                  </a:lnTo>
                  <a:cubicBezTo>
                    <a:pt x="381103" y="413745"/>
                    <a:pt x="383465" y="408008"/>
                    <a:pt x="386838" y="403284"/>
                  </a:cubicBezTo>
                  <a:cubicBezTo>
                    <a:pt x="401685" y="335803"/>
                    <a:pt x="458369" y="303412"/>
                    <a:pt x="506956" y="265622"/>
                  </a:cubicBezTo>
                  <a:cubicBezTo>
                    <a:pt x="600080" y="194092"/>
                    <a:pt x="606829" y="181945"/>
                    <a:pt x="569039" y="69927"/>
                  </a:cubicBezTo>
                  <a:cubicBezTo>
                    <a:pt x="559591" y="42934"/>
                    <a:pt x="567689" y="33486"/>
                    <a:pt x="589283" y="24039"/>
                  </a:cubicBezTo>
                  <a:cubicBezTo>
                    <a:pt x="624373" y="11217"/>
                    <a:pt x="660138" y="1095"/>
                    <a:pt x="694891" y="83"/>
                  </a:cubicBezTo>
                  <a:close/>
                </a:path>
              </a:pathLst>
            </a:custGeom>
            <a:solidFill>
              <a:srgbClr val="EE6F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18" name="Google Shape;418;p6"/>
            <p:cNvGrpSpPr/>
            <p:nvPr/>
          </p:nvGrpSpPr>
          <p:grpSpPr>
            <a:xfrm>
              <a:off x="9928916" y="3915564"/>
              <a:ext cx="1358889" cy="1400588"/>
              <a:chOff x="1493424" y="4757296"/>
              <a:chExt cx="1358889" cy="1400588"/>
            </a:xfrm>
          </p:grpSpPr>
          <p:grpSp>
            <p:nvGrpSpPr>
              <p:cNvPr id="419" name="Google Shape;419;p6"/>
              <p:cNvGrpSpPr/>
              <p:nvPr/>
            </p:nvGrpSpPr>
            <p:grpSpPr>
              <a:xfrm>
                <a:off x="1874348" y="4757296"/>
                <a:ext cx="953428" cy="591144"/>
                <a:chOff x="4962898" y="3241835"/>
                <a:chExt cx="672897" cy="417209"/>
              </a:xfrm>
            </p:grpSpPr>
            <p:sp>
              <p:nvSpPr>
                <p:cNvPr id="420" name="Google Shape;420;p6"/>
                <p:cNvSpPr/>
                <p:nvPr/>
              </p:nvSpPr>
              <p:spPr>
                <a:xfrm>
                  <a:off x="4962898" y="3241835"/>
                  <a:ext cx="657716" cy="415603"/>
                </a:xfrm>
                <a:custGeom>
                  <a:avLst/>
                  <a:gdLst/>
                  <a:ahLst/>
                  <a:cxnLst/>
                  <a:rect l="l" t="t" r="r" b="b"/>
                  <a:pathLst>
                    <a:path w="657716" h="415603" extrusionOk="0">
                      <a:moveTo>
                        <a:pt x="221455" y="58"/>
                      </a:moveTo>
                      <a:cubicBezTo>
                        <a:pt x="245982" y="-657"/>
                        <a:pt x="269794" y="5058"/>
                        <a:pt x="291702" y="21727"/>
                      </a:cubicBezTo>
                      <a:cubicBezTo>
                        <a:pt x="335517" y="55065"/>
                        <a:pt x="386952" y="61732"/>
                        <a:pt x="436482" y="73162"/>
                      </a:cubicBezTo>
                      <a:cubicBezTo>
                        <a:pt x="479345" y="82687"/>
                        <a:pt x="513635" y="101737"/>
                        <a:pt x="535542" y="139837"/>
                      </a:cubicBezTo>
                      <a:cubicBezTo>
                        <a:pt x="544115" y="155077"/>
                        <a:pt x="555545" y="167460"/>
                        <a:pt x="570785" y="176032"/>
                      </a:cubicBezTo>
                      <a:cubicBezTo>
                        <a:pt x="604122" y="195082"/>
                        <a:pt x="621267" y="227467"/>
                        <a:pt x="620315" y="262710"/>
                      </a:cubicBezTo>
                      <a:cubicBezTo>
                        <a:pt x="619362" y="297000"/>
                        <a:pt x="631745" y="320812"/>
                        <a:pt x="651747" y="343672"/>
                      </a:cubicBezTo>
                      <a:cubicBezTo>
                        <a:pt x="657462" y="357007"/>
                        <a:pt x="663177" y="372247"/>
                        <a:pt x="647937" y="380820"/>
                      </a:cubicBezTo>
                      <a:cubicBezTo>
                        <a:pt x="640317" y="385582"/>
                        <a:pt x="633650" y="372247"/>
                        <a:pt x="627935" y="364627"/>
                      </a:cubicBezTo>
                      <a:lnTo>
                        <a:pt x="627349" y="364240"/>
                      </a:lnTo>
                      <a:lnTo>
                        <a:pt x="624081" y="369018"/>
                      </a:lnTo>
                      <a:cubicBezTo>
                        <a:pt x="615538" y="375656"/>
                        <a:pt x="605388" y="374138"/>
                        <a:pt x="594702" y="370060"/>
                      </a:cubicBezTo>
                      <a:lnTo>
                        <a:pt x="584618" y="365519"/>
                      </a:lnTo>
                      <a:lnTo>
                        <a:pt x="571737" y="366532"/>
                      </a:lnTo>
                      <a:cubicBezTo>
                        <a:pt x="565070" y="363675"/>
                        <a:pt x="561260" y="357960"/>
                        <a:pt x="561260" y="351292"/>
                      </a:cubicBezTo>
                      <a:cubicBezTo>
                        <a:pt x="581262" y="314145"/>
                        <a:pt x="589835" y="275092"/>
                        <a:pt x="577452" y="232230"/>
                      </a:cubicBezTo>
                      <a:cubicBezTo>
                        <a:pt x="578405" y="283665"/>
                        <a:pt x="563165" y="327480"/>
                        <a:pt x="525065" y="362722"/>
                      </a:cubicBezTo>
                      <a:cubicBezTo>
                        <a:pt x="521255" y="366532"/>
                        <a:pt x="531732" y="363675"/>
                        <a:pt x="534590" y="367485"/>
                      </a:cubicBezTo>
                      <a:cubicBezTo>
                        <a:pt x="556497" y="384630"/>
                        <a:pt x="548877" y="397012"/>
                        <a:pt x="526017" y="400822"/>
                      </a:cubicBezTo>
                      <a:cubicBezTo>
                        <a:pt x="502205" y="404632"/>
                        <a:pt x="476487" y="406537"/>
                        <a:pt x="457437" y="385582"/>
                      </a:cubicBezTo>
                      <a:lnTo>
                        <a:pt x="460725" y="379658"/>
                      </a:lnTo>
                      <a:lnTo>
                        <a:pt x="458326" y="378699"/>
                      </a:lnTo>
                      <a:lnTo>
                        <a:pt x="454580" y="388440"/>
                      </a:lnTo>
                      <a:cubicBezTo>
                        <a:pt x="450770" y="399870"/>
                        <a:pt x="443150" y="405585"/>
                        <a:pt x="432672" y="409395"/>
                      </a:cubicBezTo>
                      <a:cubicBezTo>
                        <a:pt x="333612" y="416062"/>
                        <a:pt x="233600" y="419872"/>
                        <a:pt x="134540" y="407490"/>
                      </a:cubicBezTo>
                      <a:cubicBezTo>
                        <a:pt x="126920" y="403680"/>
                        <a:pt x="123110" y="397012"/>
                        <a:pt x="123110" y="388440"/>
                      </a:cubicBezTo>
                      <a:cubicBezTo>
                        <a:pt x="131682" y="364627"/>
                        <a:pt x="153590" y="371295"/>
                        <a:pt x="171687" y="368437"/>
                      </a:cubicBezTo>
                      <a:cubicBezTo>
                        <a:pt x="253602" y="357007"/>
                        <a:pt x="313610" y="310335"/>
                        <a:pt x="362187" y="247470"/>
                      </a:cubicBezTo>
                      <a:cubicBezTo>
                        <a:pt x="378380" y="227467"/>
                        <a:pt x="383142" y="201750"/>
                        <a:pt x="378380" y="164602"/>
                      </a:cubicBezTo>
                      <a:cubicBezTo>
                        <a:pt x="365997" y="242707"/>
                        <a:pt x="320277" y="285570"/>
                        <a:pt x="264080" y="317955"/>
                      </a:cubicBezTo>
                      <a:cubicBezTo>
                        <a:pt x="208835" y="352245"/>
                        <a:pt x="150732" y="382725"/>
                        <a:pt x="82152" y="367485"/>
                      </a:cubicBezTo>
                      <a:cubicBezTo>
                        <a:pt x="75485" y="363675"/>
                        <a:pt x="70722" y="358912"/>
                        <a:pt x="68817" y="352245"/>
                      </a:cubicBezTo>
                      <a:lnTo>
                        <a:pt x="69152" y="351131"/>
                      </a:lnTo>
                      <a:lnTo>
                        <a:pt x="54009" y="347319"/>
                      </a:lnTo>
                      <a:cubicBezTo>
                        <a:pt x="42251" y="341277"/>
                        <a:pt x="33173" y="329817"/>
                        <a:pt x="27368" y="313535"/>
                      </a:cubicBezTo>
                      <a:lnTo>
                        <a:pt x="23755" y="297177"/>
                      </a:lnTo>
                      <a:lnTo>
                        <a:pt x="18454" y="302358"/>
                      </a:lnTo>
                      <a:cubicBezTo>
                        <a:pt x="14763" y="305096"/>
                        <a:pt x="10714" y="306525"/>
                        <a:pt x="5952" y="304620"/>
                      </a:cubicBezTo>
                      <a:cubicBezTo>
                        <a:pt x="-2620" y="300810"/>
                        <a:pt x="-715" y="291285"/>
                        <a:pt x="4047" y="284617"/>
                      </a:cubicBezTo>
                      <a:cubicBezTo>
                        <a:pt x="14525" y="236992"/>
                        <a:pt x="54530" y="214132"/>
                        <a:pt x="88820" y="187462"/>
                      </a:cubicBezTo>
                      <a:cubicBezTo>
                        <a:pt x="154542" y="136980"/>
                        <a:pt x="159305" y="128407"/>
                        <a:pt x="132635" y="49350"/>
                      </a:cubicBezTo>
                      <a:cubicBezTo>
                        <a:pt x="125967" y="30300"/>
                        <a:pt x="131682" y="23632"/>
                        <a:pt x="146922" y="16965"/>
                      </a:cubicBezTo>
                      <a:cubicBezTo>
                        <a:pt x="171687" y="7916"/>
                        <a:pt x="196928" y="772"/>
                        <a:pt x="221455" y="58"/>
                      </a:cubicBezTo>
                      <a:close/>
                    </a:path>
                  </a:pathLst>
                </a:custGeom>
                <a:solidFill>
                  <a:srgbClr val="FEED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6"/>
                <p:cNvSpPr/>
                <p:nvPr/>
              </p:nvSpPr>
              <p:spPr>
                <a:xfrm>
                  <a:off x="4983332" y="3320907"/>
                  <a:ext cx="652463" cy="338137"/>
                </a:xfrm>
                <a:custGeom>
                  <a:avLst/>
                  <a:gdLst/>
                  <a:ahLst/>
                  <a:cxnLst/>
                  <a:rect l="l" t="t" r="r" b="b"/>
                  <a:pathLst>
                    <a:path w="652463" h="338137" extrusionOk="0">
                      <a:moveTo>
                        <a:pt x="34171" y="309919"/>
                      </a:moveTo>
                      <a:cubicBezTo>
                        <a:pt x="45006" y="310991"/>
                        <a:pt x="55722" y="320516"/>
                        <a:pt x="67628" y="335279"/>
                      </a:cubicBezTo>
                      <a:cubicBezTo>
                        <a:pt x="44768" y="335279"/>
                        <a:pt x="25718" y="335279"/>
                        <a:pt x="0" y="335279"/>
                      </a:cubicBezTo>
                      <a:cubicBezTo>
                        <a:pt x="12383" y="316229"/>
                        <a:pt x="23336" y="308847"/>
                        <a:pt x="34171" y="309919"/>
                      </a:cubicBezTo>
                      <a:close/>
                      <a:moveTo>
                        <a:pt x="634961" y="294739"/>
                      </a:moveTo>
                      <a:cubicBezTo>
                        <a:pt x="640081" y="296108"/>
                        <a:pt x="645796" y="300752"/>
                        <a:pt x="652463" y="310515"/>
                      </a:cubicBezTo>
                      <a:cubicBezTo>
                        <a:pt x="639128" y="342900"/>
                        <a:pt x="617220" y="331470"/>
                        <a:pt x="595313" y="320992"/>
                      </a:cubicBezTo>
                      <a:cubicBezTo>
                        <a:pt x="609601" y="315992"/>
                        <a:pt x="619602" y="290631"/>
                        <a:pt x="634961" y="294739"/>
                      </a:cubicBezTo>
                      <a:close/>
                      <a:moveTo>
                        <a:pt x="418149" y="84772"/>
                      </a:moveTo>
                      <a:cubicBezTo>
                        <a:pt x="505778" y="197167"/>
                        <a:pt x="441008" y="309562"/>
                        <a:pt x="285751" y="334327"/>
                      </a:cubicBezTo>
                      <a:cubicBezTo>
                        <a:pt x="366714" y="272415"/>
                        <a:pt x="465774" y="223837"/>
                        <a:pt x="418149" y="84772"/>
                      </a:cubicBezTo>
                      <a:close/>
                      <a:moveTo>
                        <a:pt x="483870" y="66674"/>
                      </a:moveTo>
                      <a:cubicBezTo>
                        <a:pt x="588645" y="120014"/>
                        <a:pt x="584835" y="258127"/>
                        <a:pt x="478155" y="338137"/>
                      </a:cubicBezTo>
                      <a:lnTo>
                        <a:pt x="473393" y="336232"/>
                      </a:lnTo>
                      <a:lnTo>
                        <a:pt x="468630" y="337184"/>
                      </a:lnTo>
                      <a:cubicBezTo>
                        <a:pt x="463868" y="319087"/>
                        <a:pt x="480060" y="312419"/>
                        <a:pt x="487680" y="301941"/>
                      </a:cubicBezTo>
                      <a:cubicBezTo>
                        <a:pt x="541973" y="220979"/>
                        <a:pt x="541973" y="161924"/>
                        <a:pt x="483870" y="66674"/>
                      </a:cubicBezTo>
                      <a:close/>
                      <a:moveTo>
                        <a:pt x="373380" y="39052"/>
                      </a:moveTo>
                      <a:cubicBezTo>
                        <a:pt x="420053" y="39052"/>
                        <a:pt x="454343" y="60007"/>
                        <a:pt x="478155" y="100965"/>
                      </a:cubicBezTo>
                      <a:cubicBezTo>
                        <a:pt x="475298" y="104775"/>
                        <a:pt x="471488" y="107632"/>
                        <a:pt x="468630" y="111442"/>
                      </a:cubicBezTo>
                      <a:cubicBezTo>
                        <a:pt x="445770" y="76199"/>
                        <a:pt x="414338" y="51435"/>
                        <a:pt x="373380" y="39052"/>
                      </a:cubicBezTo>
                      <a:close/>
                      <a:moveTo>
                        <a:pt x="179070" y="15240"/>
                      </a:moveTo>
                      <a:cubicBezTo>
                        <a:pt x="220980" y="28575"/>
                        <a:pt x="242888" y="52387"/>
                        <a:pt x="246698" y="90488"/>
                      </a:cubicBezTo>
                      <a:cubicBezTo>
                        <a:pt x="250508" y="128588"/>
                        <a:pt x="224790" y="146685"/>
                        <a:pt x="196215" y="163830"/>
                      </a:cubicBezTo>
                      <a:cubicBezTo>
                        <a:pt x="166688" y="181928"/>
                        <a:pt x="137160" y="200978"/>
                        <a:pt x="109538" y="220980"/>
                      </a:cubicBezTo>
                      <a:cubicBezTo>
                        <a:pt x="98108" y="229553"/>
                        <a:pt x="82867" y="240030"/>
                        <a:pt x="91440" y="260033"/>
                      </a:cubicBezTo>
                      <a:cubicBezTo>
                        <a:pt x="99060" y="277178"/>
                        <a:pt x="114300" y="280035"/>
                        <a:pt x="131445" y="280035"/>
                      </a:cubicBezTo>
                      <a:cubicBezTo>
                        <a:pt x="260033" y="282893"/>
                        <a:pt x="364808" y="145733"/>
                        <a:pt x="325755" y="27623"/>
                      </a:cubicBezTo>
                      <a:cubicBezTo>
                        <a:pt x="372428" y="70485"/>
                        <a:pt x="374333" y="145733"/>
                        <a:pt x="324803" y="197168"/>
                      </a:cubicBezTo>
                      <a:cubicBezTo>
                        <a:pt x="269558" y="254318"/>
                        <a:pt x="204788" y="294323"/>
                        <a:pt x="120967" y="293370"/>
                      </a:cubicBezTo>
                      <a:cubicBezTo>
                        <a:pt x="110490" y="294323"/>
                        <a:pt x="92392" y="286703"/>
                        <a:pt x="90488" y="310515"/>
                      </a:cubicBezTo>
                      <a:cubicBezTo>
                        <a:pt x="61913" y="309563"/>
                        <a:pt x="42863" y="285750"/>
                        <a:pt x="38100" y="243840"/>
                      </a:cubicBezTo>
                      <a:cubicBezTo>
                        <a:pt x="56197" y="213360"/>
                        <a:pt x="80010" y="187643"/>
                        <a:pt x="109538" y="169545"/>
                      </a:cubicBezTo>
                      <a:cubicBezTo>
                        <a:pt x="166688" y="134303"/>
                        <a:pt x="203835" y="89535"/>
                        <a:pt x="179070" y="15240"/>
                      </a:cubicBezTo>
                      <a:close/>
                      <a:moveTo>
                        <a:pt x="213360" y="0"/>
                      </a:moveTo>
                      <a:cubicBezTo>
                        <a:pt x="316230" y="11430"/>
                        <a:pt x="350521" y="85725"/>
                        <a:pt x="294323" y="164783"/>
                      </a:cubicBezTo>
                      <a:cubicBezTo>
                        <a:pt x="251460" y="224790"/>
                        <a:pt x="194310" y="258128"/>
                        <a:pt x="107633" y="259080"/>
                      </a:cubicBezTo>
                      <a:cubicBezTo>
                        <a:pt x="136208" y="221933"/>
                        <a:pt x="168593" y="206693"/>
                        <a:pt x="198121" y="189547"/>
                      </a:cubicBezTo>
                      <a:cubicBezTo>
                        <a:pt x="289560" y="135255"/>
                        <a:pt x="296228" y="72390"/>
                        <a:pt x="213360" y="0"/>
                      </a:cubicBezTo>
                      <a:close/>
                    </a:path>
                  </a:pathLst>
                </a:custGeom>
                <a:solidFill>
                  <a:srgbClr val="FFDD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22" name="Google Shape;422;p6"/>
              <p:cNvSpPr/>
              <p:nvPr/>
            </p:nvSpPr>
            <p:spPr>
              <a:xfrm>
                <a:off x="1493424" y="5167058"/>
                <a:ext cx="1358889" cy="990826"/>
              </a:xfrm>
              <a:custGeom>
                <a:avLst/>
                <a:gdLst/>
                <a:ahLst/>
                <a:cxnLst/>
                <a:rect l="l" t="t" r="r" b="b"/>
                <a:pathLst>
                  <a:path w="845343" h="616377" extrusionOk="0">
                    <a:moveTo>
                      <a:pt x="94234" y="133058"/>
                    </a:moveTo>
                    <a:cubicBezTo>
                      <a:pt x="88638" y="133520"/>
                      <a:pt x="82983" y="135603"/>
                      <a:pt x="77268" y="140127"/>
                    </a:cubicBezTo>
                    <a:cubicBezTo>
                      <a:pt x="52503" y="161082"/>
                      <a:pt x="61075" y="191562"/>
                      <a:pt x="69648" y="215375"/>
                    </a:cubicBezTo>
                    <a:cubicBezTo>
                      <a:pt x="94413" y="286812"/>
                      <a:pt x="131560" y="351582"/>
                      <a:pt x="197283" y="392540"/>
                    </a:cubicBezTo>
                    <a:lnTo>
                      <a:pt x="232279" y="424800"/>
                    </a:lnTo>
                    <a:lnTo>
                      <a:pt x="202960" y="354321"/>
                    </a:lnTo>
                    <a:cubicBezTo>
                      <a:pt x="180338" y="289670"/>
                      <a:pt x="162717" y="223471"/>
                      <a:pt x="153668" y="154415"/>
                    </a:cubicBezTo>
                    <a:lnTo>
                      <a:pt x="153621" y="153927"/>
                    </a:lnTo>
                    <a:lnTo>
                      <a:pt x="142990" y="150605"/>
                    </a:lnTo>
                    <a:cubicBezTo>
                      <a:pt x="127274" y="144890"/>
                      <a:pt x="111022" y="131674"/>
                      <a:pt x="94234" y="133058"/>
                    </a:cubicBezTo>
                    <a:close/>
                    <a:moveTo>
                      <a:pt x="807083" y="110"/>
                    </a:moveTo>
                    <a:cubicBezTo>
                      <a:pt x="831848" y="-843"/>
                      <a:pt x="847088" y="3920"/>
                      <a:pt x="845183" y="33447"/>
                    </a:cubicBezTo>
                    <a:cubicBezTo>
                      <a:pt x="836611" y="202040"/>
                      <a:pt x="826133" y="369680"/>
                      <a:pt x="743266" y="522080"/>
                    </a:cubicBezTo>
                    <a:cubicBezTo>
                      <a:pt x="718501" y="568752"/>
                      <a:pt x="689926" y="600185"/>
                      <a:pt x="631823" y="603042"/>
                    </a:cubicBezTo>
                    <a:cubicBezTo>
                      <a:pt x="554671" y="606852"/>
                      <a:pt x="477518" y="616377"/>
                      <a:pt x="399413" y="616377"/>
                    </a:cubicBezTo>
                    <a:cubicBezTo>
                      <a:pt x="344168" y="616377"/>
                      <a:pt x="305116" y="595422"/>
                      <a:pt x="282256" y="544940"/>
                    </a:cubicBezTo>
                    <a:lnTo>
                      <a:pt x="252327" y="472993"/>
                    </a:lnTo>
                    <a:lnTo>
                      <a:pt x="252528" y="473502"/>
                    </a:lnTo>
                    <a:cubicBezTo>
                      <a:pt x="69648" y="424925"/>
                      <a:pt x="-10362" y="242997"/>
                      <a:pt x="1068" y="96312"/>
                    </a:cubicBezTo>
                    <a:cubicBezTo>
                      <a:pt x="3925" y="56307"/>
                      <a:pt x="24880" y="39162"/>
                      <a:pt x="64885" y="50592"/>
                    </a:cubicBezTo>
                    <a:cubicBezTo>
                      <a:pt x="78220" y="54402"/>
                      <a:pt x="91555" y="60117"/>
                      <a:pt x="104890" y="63927"/>
                    </a:cubicBezTo>
                    <a:cubicBezTo>
                      <a:pt x="115844" y="67499"/>
                      <a:pt x="125904" y="71607"/>
                      <a:pt x="134522" y="76608"/>
                    </a:cubicBezTo>
                    <a:lnTo>
                      <a:pt x="149227" y="89257"/>
                    </a:lnTo>
                    <a:lnTo>
                      <a:pt x="149084" y="77650"/>
                    </a:lnTo>
                    <a:cubicBezTo>
                      <a:pt x="152656" y="18446"/>
                      <a:pt x="184625" y="7730"/>
                      <a:pt x="280351" y="7730"/>
                    </a:cubicBezTo>
                    <a:cubicBezTo>
                      <a:pt x="294638" y="7730"/>
                      <a:pt x="308926" y="6777"/>
                      <a:pt x="323213" y="6777"/>
                    </a:cubicBezTo>
                    <a:cubicBezTo>
                      <a:pt x="427036" y="9635"/>
                      <a:pt x="531811" y="12492"/>
                      <a:pt x="636586" y="5825"/>
                    </a:cubicBezTo>
                    <a:cubicBezTo>
                      <a:pt x="693736" y="3920"/>
                      <a:pt x="750886" y="2967"/>
                      <a:pt x="807083" y="110"/>
                    </a:cubicBezTo>
                    <a:close/>
                  </a:path>
                </a:pathLst>
              </a:custGeom>
              <a:gradFill>
                <a:gsLst>
                  <a:gs pos="0">
                    <a:srgbClr val="C00000"/>
                  </a:gs>
                  <a:gs pos="28000">
                    <a:srgbClr val="C00000"/>
                  </a:gs>
                  <a:gs pos="85000">
                    <a:srgbClr val="FF0D0D"/>
                  </a:gs>
                  <a:gs pos="100000">
                    <a:srgbClr val="FF0D0D"/>
                  </a:gs>
                </a:gsLst>
                <a:lin ang="10800025" scaled="0"/>
              </a:gradFill>
              <a:ln>
                <a:noFill/>
              </a:ln>
              <a:effectLst>
                <a:outerShdw blurRad="57150" dist="19050" dir="14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23" name="Google Shape;423;p6"/>
          <p:cNvGrpSpPr/>
          <p:nvPr/>
        </p:nvGrpSpPr>
        <p:grpSpPr>
          <a:xfrm>
            <a:off x="7316466" y="4432473"/>
            <a:ext cx="1690638" cy="2004658"/>
            <a:chOff x="1420127" y="4174679"/>
            <a:chExt cx="2487002" cy="2387065"/>
          </a:xfrm>
        </p:grpSpPr>
        <p:sp>
          <p:nvSpPr>
            <p:cNvPr id="424" name="Google Shape;424;p6"/>
            <p:cNvSpPr/>
            <p:nvPr/>
          </p:nvSpPr>
          <p:spPr>
            <a:xfrm rot="-4663191">
              <a:off x="2496283" y="4374064"/>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6"/>
            <p:cNvSpPr/>
            <p:nvPr/>
          </p:nvSpPr>
          <p:spPr>
            <a:xfrm rot="823435" flipH="1">
              <a:off x="1847407" y="4564988"/>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50800" dir="5400000" algn="ctr" rotWithShape="0">
                <a:srgbClr val="EF86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6" name="Google Shape;426;p6"/>
            <p:cNvSpPr/>
            <p:nvPr/>
          </p:nvSpPr>
          <p:spPr>
            <a:xfrm rot="-535229">
              <a:off x="2633950" y="4567510"/>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7" name="Google Shape;427;p6"/>
            <p:cNvSpPr/>
            <p:nvPr/>
          </p:nvSpPr>
          <p:spPr>
            <a:xfrm flipH="1">
              <a:off x="2504067" y="4450488"/>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8" name="Google Shape;428;p6"/>
            <p:cNvSpPr/>
            <p:nvPr/>
          </p:nvSpPr>
          <p:spPr>
            <a:xfrm rot="595998" flipH="1">
              <a:off x="1562348" y="4649785"/>
              <a:ext cx="973608" cy="1733534"/>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9" name="Google Shape;429;p6"/>
            <p:cNvSpPr/>
            <p:nvPr/>
          </p:nvSpPr>
          <p:spPr>
            <a:xfrm rot="675222" flipH="1">
              <a:off x="1869612" y="4637573"/>
              <a:ext cx="972850" cy="1846927"/>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762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0" name="Google Shape;430;p6"/>
            <p:cNvSpPr/>
            <p:nvPr/>
          </p:nvSpPr>
          <p:spPr>
            <a:xfrm>
              <a:off x="2913626" y="4638062"/>
              <a:ext cx="993503" cy="173355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1" name="Google Shape;431;p6"/>
            <p:cNvSpPr/>
            <p:nvPr/>
          </p:nvSpPr>
          <p:spPr>
            <a:xfrm rot="-369980">
              <a:off x="2653901" y="4638274"/>
              <a:ext cx="994288" cy="1817718"/>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2" name="Google Shape;432;p6"/>
            <p:cNvSpPr/>
            <p:nvPr/>
          </p:nvSpPr>
          <p:spPr>
            <a:xfrm>
              <a:off x="2308290" y="4649652"/>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3" name="Google Shape;433;p6"/>
            <p:cNvSpPr/>
            <p:nvPr/>
          </p:nvSpPr>
          <p:spPr>
            <a:xfrm>
              <a:off x="2303515" y="462272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762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4" name="Google Shape;434;p6"/>
            <p:cNvSpPr/>
            <p:nvPr/>
          </p:nvSpPr>
          <p:spPr>
            <a:xfrm>
              <a:off x="2589518" y="4835608"/>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35" name="Google Shape;435;p6"/>
          <p:cNvGrpSpPr/>
          <p:nvPr/>
        </p:nvGrpSpPr>
        <p:grpSpPr>
          <a:xfrm>
            <a:off x="6802023" y="4980045"/>
            <a:ext cx="1406352" cy="1496293"/>
            <a:chOff x="6482568" y="4464911"/>
            <a:chExt cx="2781147" cy="2397905"/>
          </a:xfrm>
        </p:grpSpPr>
        <p:sp>
          <p:nvSpPr>
            <p:cNvPr id="436" name="Google Shape;436;p6"/>
            <p:cNvSpPr/>
            <p:nvPr/>
          </p:nvSpPr>
          <p:spPr>
            <a:xfrm rot="-4663191">
              <a:off x="7626230" y="4664296"/>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7" name="Google Shape;437;p6"/>
            <p:cNvSpPr/>
            <p:nvPr/>
          </p:nvSpPr>
          <p:spPr>
            <a:xfrm rot="823435" flipH="1">
              <a:off x="6977354" y="4855222"/>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8" name="Google Shape;438;p6"/>
            <p:cNvSpPr/>
            <p:nvPr/>
          </p:nvSpPr>
          <p:spPr>
            <a:xfrm rot="-535229">
              <a:off x="7763899" y="4857742"/>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9" name="Google Shape;439;p6"/>
            <p:cNvSpPr/>
            <p:nvPr/>
          </p:nvSpPr>
          <p:spPr>
            <a:xfrm flipH="1">
              <a:off x="7634014" y="4740720"/>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0" name="Google Shape;440;p6"/>
            <p:cNvSpPr/>
            <p:nvPr/>
          </p:nvSpPr>
          <p:spPr>
            <a:xfrm rot="823435" flipH="1">
              <a:off x="6674514" y="4907063"/>
              <a:ext cx="974669" cy="1735423"/>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1" name="Google Shape;441;p6"/>
            <p:cNvSpPr/>
            <p:nvPr/>
          </p:nvSpPr>
          <p:spPr>
            <a:xfrm rot="823435" flipH="1">
              <a:off x="6996408" y="4926663"/>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762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2" name="Google Shape;442;p6"/>
            <p:cNvSpPr/>
            <p:nvPr/>
          </p:nvSpPr>
          <p:spPr>
            <a:xfrm rot="-823435">
              <a:off x="8077477" y="4886358"/>
              <a:ext cx="994577" cy="1735423"/>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3" name="Google Shape;443;p6"/>
            <p:cNvSpPr/>
            <p:nvPr/>
          </p:nvSpPr>
          <p:spPr>
            <a:xfrm rot="-535229">
              <a:off x="7750448" y="4867585"/>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4" name="Google Shape;444;p6"/>
            <p:cNvSpPr/>
            <p:nvPr/>
          </p:nvSpPr>
          <p:spPr>
            <a:xfrm>
              <a:off x="7438237" y="493988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5" name="Google Shape;445;p6"/>
            <p:cNvSpPr/>
            <p:nvPr/>
          </p:nvSpPr>
          <p:spPr>
            <a:xfrm>
              <a:off x="7467297" y="4935527"/>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762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6" name="Google Shape;446;p6"/>
            <p:cNvSpPr/>
            <p:nvPr/>
          </p:nvSpPr>
          <p:spPr>
            <a:xfrm>
              <a:off x="7719465" y="5125840"/>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447" name="Google Shape;447;p6"/>
          <p:cNvSpPr txBox="1"/>
          <p:nvPr/>
        </p:nvSpPr>
        <p:spPr>
          <a:xfrm rot="5400000" flipH="1">
            <a:off x="-698141" y="46271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8"/>
        <p:cNvGrpSpPr/>
        <p:nvPr/>
      </p:nvGrpSpPr>
      <p:grpSpPr>
        <a:xfrm>
          <a:off x="0" y="0"/>
          <a:ext cx="0" cy="0"/>
          <a:chOff x="0" y="0"/>
          <a:chExt cx="0" cy="0"/>
        </a:xfrm>
      </p:grpSpPr>
      <p:grpSp>
        <p:nvGrpSpPr>
          <p:cNvPr id="449" name="Google Shape;449;p7"/>
          <p:cNvGrpSpPr/>
          <p:nvPr/>
        </p:nvGrpSpPr>
        <p:grpSpPr>
          <a:xfrm rot="-2952299">
            <a:off x="8683391" y="1499558"/>
            <a:ext cx="1093046" cy="1052731"/>
            <a:chOff x="6706688" y="4543626"/>
            <a:chExt cx="1158953" cy="1365479"/>
          </a:xfrm>
        </p:grpSpPr>
        <p:sp>
          <p:nvSpPr>
            <p:cNvPr id="450" name="Google Shape;450;p7"/>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7"/>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2" name="Google Shape;452;p7"/>
          <p:cNvSpPr txBox="1">
            <a:spLocks noGrp="1"/>
          </p:cNvSpPr>
          <p:nvPr>
            <p:ph type="title"/>
          </p:nvPr>
        </p:nvSpPr>
        <p:spPr>
          <a:xfrm>
            <a:off x="339731" y="593367"/>
            <a:ext cx="9286781" cy="763500"/>
          </a:xfrm>
          <a:prstGeom prst="rect">
            <a:avLst/>
          </a:prstGeom>
        </p:spPr>
        <p:txBody>
          <a:bodyPr spcFirstLastPara="1" wrap="square" lIns="121900" tIns="121900" rIns="121900" bIns="121900" anchor="b" anchorCtr="0">
            <a:noAutofit/>
          </a:bodyPr>
          <a:lstStyle>
            <a:lvl1pPr lvl="0">
              <a:spcBef>
                <a:spcPts val="0"/>
              </a:spcBef>
              <a:spcAft>
                <a:spcPts val="0"/>
              </a:spcAft>
              <a:buSzPts val="80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a:endParaRPr/>
          </a:p>
        </p:txBody>
      </p:sp>
      <p:sp>
        <p:nvSpPr>
          <p:cNvPr id="453" name="Google Shape;453;p7"/>
          <p:cNvSpPr txBox="1">
            <a:spLocks noGrp="1"/>
          </p:cNvSpPr>
          <p:nvPr>
            <p:ph type="body" idx="1"/>
          </p:nvPr>
        </p:nvSpPr>
        <p:spPr>
          <a:xfrm>
            <a:off x="339732" y="1536633"/>
            <a:ext cx="4359531"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454" name="Google Shape;454;p7"/>
          <p:cNvSpPr txBox="1">
            <a:spLocks noGrp="1"/>
          </p:cNvSpPr>
          <p:nvPr>
            <p:ph type="body" idx="2"/>
          </p:nvPr>
        </p:nvSpPr>
        <p:spPr>
          <a:xfrm>
            <a:off x="5266981" y="1536633"/>
            <a:ext cx="4359531"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455" name="Google Shape;455;p7"/>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56" name="Google Shape;456;p7"/>
          <p:cNvGrpSpPr/>
          <p:nvPr/>
        </p:nvGrpSpPr>
        <p:grpSpPr>
          <a:xfrm rot="4727623">
            <a:off x="8557036" y="-704641"/>
            <a:ext cx="2361717" cy="1936518"/>
            <a:chOff x="7712492" y="1911472"/>
            <a:chExt cx="2503986" cy="2511687"/>
          </a:xfrm>
        </p:grpSpPr>
        <p:sp>
          <p:nvSpPr>
            <p:cNvPr id="457" name="Google Shape;457;p7"/>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7"/>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9" name="Google Shape;459;p7"/>
          <p:cNvGrpSpPr/>
          <p:nvPr/>
        </p:nvGrpSpPr>
        <p:grpSpPr>
          <a:xfrm rot="4762507">
            <a:off x="7638392" y="-540304"/>
            <a:ext cx="1093090" cy="1052774"/>
            <a:chOff x="6706688" y="4543626"/>
            <a:chExt cx="1158953" cy="1365479"/>
          </a:xfrm>
        </p:grpSpPr>
        <p:sp>
          <p:nvSpPr>
            <p:cNvPr id="460" name="Google Shape;460;p7"/>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7"/>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2" name="Google Shape;462;p7"/>
          <p:cNvGrpSpPr/>
          <p:nvPr/>
        </p:nvGrpSpPr>
        <p:grpSpPr>
          <a:xfrm rot="8118298">
            <a:off x="9185288" y="624957"/>
            <a:ext cx="1400346" cy="1762408"/>
            <a:chOff x="6282427" y="4719638"/>
            <a:chExt cx="1816188" cy="1868496"/>
          </a:xfrm>
        </p:grpSpPr>
        <p:sp>
          <p:nvSpPr>
            <p:cNvPr id="463" name="Google Shape;463;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5" name="Google Shape;465;p7"/>
          <p:cNvGrpSpPr/>
          <p:nvPr/>
        </p:nvGrpSpPr>
        <p:grpSpPr>
          <a:xfrm rot="10332038">
            <a:off x="8062814" y="-26205"/>
            <a:ext cx="1400350" cy="1762413"/>
            <a:chOff x="6282427" y="4719638"/>
            <a:chExt cx="1816188" cy="1868496"/>
          </a:xfrm>
        </p:grpSpPr>
        <p:sp>
          <p:nvSpPr>
            <p:cNvPr id="466" name="Google Shape;466;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8" name="Google Shape;468;p7"/>
          <p:cNvGrpSpPr/>
          <p:nvPr/>
        </p:nvGrpSpPr>
        <p:grpSpPr>
          <a:xfrm rot="-7099699">
            <a:off x="9037354" y="1936450"/>
            <a:ext cx="1713142" cy="1440737"/>
            <a:chOff x="6282427" y="4719638"/>
            <a:chExt cx="1816188" cy="1868496"/>
          </a:xfrm>
        </p:grpSpPr>
        <p:sp>
          <p:nvSpPr>
            <p:cNvPr id="469" name="Google Shape;469;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1" name="Google Shape;471;p7"/>
          <p:cNvGrpSpPr/>
          <p:nvPr/>
        </p:nvGrpSpPr>
        <p:grpSpPr>
          <a:xfrm rot="8606685">
            <a:off x="6387233" y="164964"/>
            <a:ext cx="1066501" cy="1520812"/>
            <a:chOff x="6958899" y="1838851"/>
            <a:chExt cx="1383160" cy="1612303"/>
          </a:xfrm>
        </p:grpSpPr>
        <p:sp>
          <p:nvSpPr>
            <p:cNvPr id="472" name="Google Shape;472;p7"/>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7"/>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4" name="Google Shape;474;p7"/>
          <p:cNvGrpSpPr/>
          <p:nvPr/>
        </p:nvGrpSpPr>
        <p:grpSpPr>
          <a:xfrm rot="4241462">
            <a:off x="5759991" y="-481425"/>
            <a:ext cx="1075289" cy="1388620"/>
            <a:chOff x="10129820" y="2172286"/>
            <a:chExt cx="1139972" cy="1800911"/>
          </a:xfrm>
        </p:grpSpPr>
        <p:sp>
          <p:nvSpPr>
            <p:cNvPr id="475" name="Google Shape;475;p7"/>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7"/>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7"/>
          <p:cNvGrpSpPr/>
          <p:nvPr/>
        </p:nvGrpSpPr>
        <p:grpSpPr>
          <a:xfrm rot="4752567">
            <a:off x="7026477" y="168926"/>
            <a:ext cx="1582610" cy="1347023"/>
            <a:chOff x="6002582" y="371806"/>
            <a:chExt cx="1677775" cy="1746926"/>
          </a:xfrm>
        </p:grpSpPr>
        <p:sp>
          <p:nvSpPr>
            <p:cNvPr id="478" name="Google Shape;478;p7"/>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7"/>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0" name="Google Shape;480;p7"/>
          <p:cNvGrpSpPr/>
          <p:nvPr/>
        </p:nvGrpSpPr>
        <p:grpSpPr>
          <a:xfrm rot="-8767577">
            <a:off x="6557280" y="-1073212"/>
            <a:ext cx="1400296" cy="1762345"/>
            <a:chOff x="6282427" y="4719638"/>
            <a:chExt cx="1816188" cy="1868496"/>
          </a:xfrm>
        </p:grpSpPr>
        <p:sp>
          <p:nvSpPr>
            <p:cNvPr id="481" name="Google Shape;481;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7"/>
          <p:cNvGrpSpPr/>
          <p:nvPr/>
        </p:nvGrpSpPr>
        <p:grpSpPr>
          <a:xfrm rot="-780114">
            <a:off x="5190790" y="292331"/>
            <a:ext cx="1293566" cy="1647667"/>
            <a:chOff x="6002582" y="371806"/>
            <a:chExt cx="1677775" cy="1746926"/>
          </a:xfrm>
        </p:grpSpPr>
        <p:sp>
          <p:nvSpPr>
            <p:cNvPr id="484" name="Google Shape;484;p7"/>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7"/>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6" name="Google Shape;486;p7"/>
          <p:cNvGrpSpPr/>
          <p:nvPr/>
        </p:nvGrpSpPr>
        <p:grpSpPr>
          <a:xfrm rot="8754436">
            <a:off x="4497897" y="-617561"/>
            <a:ext cx="1400323" cy="1762380"/>
            <a:chOff x="6282427" y="4719638"/>
            <a:chExt cx="1816188" cy="1868496"/>
          </a:xfrm>
        </p:grpSpPr>
        <p:sp>
          <p:nvSpPr>
            <p:cNvPr id="487" name="Google Shape;487;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9" name="Google Shape;489;p7"/>
          <p:cNvGrpSpPr/>
          <p:nvPr/>
        </p:nvGrpSpPr>
        <p:grpSpPr>
          <a:xfrm rot="6267102">
            <a:off x="8262613" y="-864971"/>
            <a:ext cx="1582554" cy="1346975"/>
            <a:chOff x="6002582" y="371806"/>
            <a:chExt cx="1677775" cy="1746926"/>
          </a:xfrm>
        </p:grpSpPr>
        <p:sp>
          <p:nvSpPr>
            <p:cNvPr id="490" name="Google Shape;490;p7"/>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7"/>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2" name="Google Shape;492;p7"/>
          <p:cNvGrpSpPr/>
          <p:nvPr/>
        </p:nvGrpSpPr>
        <p:grpSpPr>
          <a:xfrm rot="10800000">
            <a:off x="-589365" y="3203578"/>
            <a:ext cx="4677067" cy="4499096"/>
            <a:chOff x="6264635" y="-1149416"/>
            <a:chExt cx="6750292" cy="5307415"/>
          </a:xfrm>
        </p:grpSpPr>
        <p:grpSp>
          <p:nvGrpSpPr>
            <p:cNvPr id="493" name="Google Shape;493;p7"/>
            <p:cNvGrpSpPr/>
            <p:nvPr/>
          </p:nvGrpSpPr>
          <p:grpSpPr>
            <a:xfrm rot="4727742">
              <a:off x="10287866" y="-839197"/>
              <a:ext cx="2503883" cy="2511583"/>
              <a:chOff x="7712492" y="1911472"/>
              <a:chExt cx="2503986" cy="2511687"/>
            </a:xfrm>
          </p:grpSpPr>
          <p:sp>
            <p:nvSpPr>
              <p:cNvPr id="494" name="Google Shape;494;p7"/>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7"/>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6" name="Google Shape;496;p7"/>
            <p:cNvGrpSpPr/>
            <p:nvPr/>
          </p:nvGrpSpPr>
          <p:grpSpPr>
            <a:xfrm rot="4762398">
              <a:off x="9377739" y="-513685"/>
              <a:ext cx="1158895" cy="1365410"/>
              <a:chOff x="6706688" y="4543626"/>
              <a:chExt cx="1158953" cy="1365479"/>
            </a:xfrm>
          </p:grpSpPr>
          <p:sp>
            <p:nvSpPr>
              <p:cNvPr id="497" name="Google Shape;497;p7"/>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7"/>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9" name="Google Shape;499;p7"/>
            <p:cNvGrpSpPr/>
            <p:nvPr/>
          </p:nvGrpSpPr>
          <p:grpSpPr>
            <a:xfrm rot="8118233">
              <a:off x="10631905" y="1034986"/>
              <a:ext cx="1816068" cy="1868372"/>
              <a:chOff x="6282427" y="4719638"/>
              <a:chExt cx="1816188" cy="1868496"/>
            </a:xfrm>
          </p:grpSpPr>
          <p:sp>
            <p:nvSpPr>
              <p:cNvPr id="500" name="Google Shape;500;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2" name="Google Shape;502;p7"/>
            <p:cNvGrpSpPr/>
            <p:nvPr/>
          </p:nvGrpSpPr>
          <p:grpSpPr>
            <a:xfrm rot="10332031">
              <a:off x="9625278" y="56587"/>
              <a:ext cx="1816098" cy="1868403"/>
              <a:chOff x="6282427" y="4719638"/>
              <a:chExt cx="1816188" cy="1868496"/>
            </a:xfrm>
          </p:grpSpPr>
          <p:sp>
            <p:nvSpPr>
              <p:cNvPr id="503" name="Google Shape;503;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5" name="Google Shape;505;p7"/>
            <p:cNvGrpSpPr/>
            <p:nvPr/>
          </p:nvGrpSpPr>
          <p:grpSpPr>
            <a:xfrm rot="-7099699">
              <a:off x="10770228" y="1981192"/>
              <a:ext cx="1816100" cy="1868404"/>
              <a:chOff x="6282427" y="4719638"/>
              <a:chExt cx="1816188" cy="1868496"/>
            </a:xfrm>
          </p:grpSpPr>
          <p:sp>
            <p:nvSpPr>
              <p:cNvPr id="506" name="Google Shape;506;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8" name="Google Shape;508;p7"/>
            <p:cNvGrpSpPr/>
            <p:nvPr/>
          </p:nvGrpSpPr>
          <p:grpSpPr>
            <a:xfrm rot="8606714">
              <a:off x="7451899" y="259118"/>
              <a:ext cx="1383181" cy="1612328"/>
              <a:chOff x="6958899" y="1838851"/>
              <a:chExt cx="1383160" cy="1612303"/>
            </a:xfrm>
          </p:grpSpPr>
          <p:sp>
            <p:nvSpPr>
              <p:cNvPr id="509" name="Google Shape;509;p7"/>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7"/>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1" name="Google Shape;511;p7"/>
            <p:cNvGrpSpPr/>
            <p:nvPr/>
          </p:nvGrpSpPr>
          <p:grpSpPr>
            <a:xfrm rot="4241283">
              <a:off x="6766460" y="-590899"/>
              <a:ext cx="1139933" cy="1800850"/>
              <a:chOff x="10129820" y="2172286"/>
              <a:chExt cx="1139972" cy="1800911"/>
            </a:xfrm>
          </p:grpSpPr>
          <p:sp>
            <p:nvSpPr>
              <p:cNvPr id="512" name="Google Shape;512;p7"/>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7"/>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4" name="Google Shape;514;p7"/>
            <p:cNvGrpSpPr/>
            <p:nvPr/>
          </p:nvGrpSpPr>
          <p:grpSpPr>
            <a:xfrm rot="4752620">
              <a:off x="8468385" y="103627"/>
              <a:ext cx="1677739" cy="1746889"/>
              <a:chOff x="6002582" y="371806"/>
              <a:chExt cx="1677775" cy="1746926"/>
            </a:xfrm>
          </p:grpSpPr>
          <p:sp>
            <p:nvSpPr>
              <p:cNvPr id="515" name="Google Shape;515;p7"/>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7"/>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7" name="Google Shape;517;p7"/>
            <p:cNvGrpSpPr/>
            <p:nvPr/>
          </p:nvGrpSpPr>
          <p:grpSpPr>
            <a:xfrm rot="-780218">
              <a:off x="6439652" y="407916"/>
              <a:ext cx="1677679" cy="1746826"/>
              <a:chOff x="6002582" y="371806"/>
              <a:chExt cx="1677775" cy="1746926"/>
            </a:xfrm>
          </p:grpSpPr>
          <p:sp>
            <p:nvSpPr>
              <p:cNvPr id="518" name="Google Shape;518;p7"/>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7"/>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0" name="Google Shape;520;p7"/>
            <p:cNvGrpSpPr/>
            <p:nvPr/>
          </p:nvGrpSpPr>
          <p:grpSpPr>
            <a:xfrm rot="6267273">
              <a:off x="10071427" y="-992526"/>
              <a:ext cx="1677695" cy="1746843"/>
              <a:chOff x="6002582" y="371806"/>
              <a:chExt cx="1677775" cy="1746926"/>
            </a:xfrm>
          </p:grpSpPr>
          <p:sp>
            <p:nvSpPr>
              <p:cNvPr id="521" name="Google Shape;521;p7"/>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7"/>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7"/>
            <p:cNvGrpSpPr/>
            <p:nvPr/>
          </p:nvGrpSpPr>
          <p:grpSpPr>
            <a:xfrm rot="8754472">
              <a:off x="7703645" y="-765192"/>
              <a:ext cx="1816106" cy="1868412"/>
              <a:chOff x="6282427" y="4719638"/>
              <a:chExt cx="1816188" cy="1868496"/>
            </a:xfrm>
          </p:grpSpPr>
          <p:sp>
            <p:nvSpPr>
              <p:cNvPr id="524" name="Google Shape;524;p7"/>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7"/>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6" name="Google Shape;526;p7"/>
            <p:cNvSpPr/>
            <p:nvPr/>
          </p:nvSpPr>
          <p:spPr>
            <a:xfrm rot="8458951">
              <a:off x="7887525" y="-415050"/>
              <a:ext cx="890727" cy="1663281"/>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7" name="Google Shape;527;p7"/>
          <p:cNvSpPr txBox="1"/>
          <p:nvPr/>
        </p:nvSpPr>
        <p:spPr>
          <a:xfrm rot="5400000" flipH="1">
            <a:off x="-698141" y="31793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8"/>
        <p:cNvGrpSpPr/>
        <p:nvPr/>
      </p:nvGrpSpPr>
      <p:grpSpPr>
        <a:xfrm>
          <a:off x="0" y="0"/>
          <a:ext cx="0" cy="0"/>
          <a:chOff x="0" y="0"/>
          <a:chExt cx="0" cy="0"/>
        </a:xfrm>
      </p:grpSpPr>
      <p:sp>
        <p:nvSpPr>
          <p:cNvPr id="529" name="Google Shape;529;p8"/>
          <p:cNvSpPr txBox="1">
            <a:spLocks noGrp="1"/>
          </p:cNvSpPr>
          <p:nvPr>
            <p:ph type="title"/>
          </p:nvPr>
        </p:nvSpPr>
        <p:spPr>
          <a:xfrm>
            <a:off x="339731" y="740800"/>
            <a:ext cx="3060525"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530" name="Google Shape;530;p8"/>
          <p:cNvSpPr txBox="1">
            <a:spLocks noGrp="1"/>
          </p:cNvSpPr>
          <p:nvPr>
            <p:ph type="body" idx="1"/>
          </p:nvPr>
        </p:nvSpPr>
        <p:spPr>
          <a:xfrm>
            <a:off x="339731" y="1852800"/>
            <a:ext cx="3060525"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531" name="Google Shape;531;p8"/>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2" name="Google Shape;532;p8"/>
          <p:cNvSpPr txBox="1"/>
          <p:nvPr/>
        </p:nvSpPr>
        <p:spPr>
          <a:xfrm rot="5400000" flipH="1">
            <a:off x="-698141" y="6647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3"/>
        <p:cNvGrpSpPr/>
        <p:nvPr/>
      </p:nvGrpSpPr>
      <p:grpSpPr>
        <a:xfrm>
          <a:off x="0" y="0"/>
          <a:ext cx="0" cy="0"/>
          <a:chOff x="0" y="0"/>
          <a:chExt cx="0" cy="0"/>
        </a:xfrm>
      </p:grpSpPr>
      <p:sp>
        <p:nvSpPr>
          <p:cNvPr id="534" name="Google Shape;534;p9"/>
          <p:cNvSpPr/>
          <p:nvPr/>
        </p:nvSpPr>
        <p:spPr>
          <a:xfrm>
            <a:off x="1662218" y="621146"/>
            <a:ext cx="8304126" cy="5700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35" name="Google Shape;535;p9"/>
          <p:cNvSpPr txBox="1">
            <a:spLocks noGrp="1"/>
          </p:cNvSpPr>
          <p:nvPr>
            <p:ph type="title"/>
          </p:nvPr>
        </p:nvSpPr>
        <p:spPr>
          <a:xfrm>
            <a:off x="2914624" y="763325"/>
            <a:ext cx="6940378" cy="54543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accent3"/>
              </a:buClr>
              <a:buSzPts val="12000"/>
              <a:buNone/>
              <a:defRPr sz="12000">
                <a:solidFill>
                  <a:schemeClr val="accent3"/>
                </a:solidFill>
              </a:defRPr>
            </a:lvl1pPr>
            <a:lvl2pPr lvl="1">
              <a:spcBef>
                <a:spcPts val="0"/>
              </a:spcBef>
              <a:spcAft>
                <a:spcPts val="0"/>
              </a:spcAft>
              <a:buClr>
                <a:schemeClr val="accent3"/>
              </a:buClr>
              <a:buSzPts val="12000"/>
              <a:buNone/>
              <a:defRPr sz="12000">
                <a:solidFill>
                  <a:schemeClr val="accent3"/>
                </a:solidFill>
              </a:defRPr>
            </a:lvl2pPr>
            <a:lvl3pPr lvl="2">
              <a:spcBef>
                <a:spcPts val="0"/>
              </a:spcBef>
              <a:spcAft>
                <a:spcPts val="0"/>
              </a:spcAft>
              <a:buClr>
                <a:schemeClr val="accent3"/>
              </a:buClr>
              <a:buSzPts val="12000"/>
              <a:buNone/>
              <a:defRPr sz="12000">
                <a:solidFill>
                  <a:schemeClr val="accent3"/>
                </a:solidFill>
              </a:defRPr>
            </a:lvl3pPr>
            <a:lvl4pPr lvl="3">
              <a:spcBef>
                <a:spcPts val="0"/>
              </a:spcBef>
              <a:spcAft>
                <a:spcPts val="0"/>
              </a:spcAft>
              <a:buClr>
                <a:schemeClr val="accent3"/>
              </a:buClr>
              <a:buSzPts val="12000"/>
              <a:buNone/>
              <a:defRPr sz="12000">
                <a:solidFill>
                  <a:schemeClr val="accent3"/>
                </a:solidFill>
              </a:defRPr>
            </a:lvl4pPr>
            <a:lvl5pPr lvl="4">
              <a:spcBef>
                <a:spcPts val="0"/>
              </a:spcBef>
              <a:spcAft>
                <a:spcPts val="0"/>
              </a:spcAft>
              <a:buClr>
                <a:schemeClr val="accent3"/>
              </a:buClr>
              <a:buSzPts val="12000"/>
              <a:buNone/>
              <a:defRPr sz="12000">
                <a:solidFill>
                  <a:schemeClr val="accent3"/>
                </a:solidFill>
              </a:defRPr>
            </a:lvl5pPr>
            <a:lvl6pPr lvl="5">
              <a:spcBef>
                <a:spcPts val="0"/>
              </a:spcBef>
              <a:spcAft>
                <a:spcPts val="0"/>
              </a:spcAft>
              <a:buClr>
                <a:schemeClr val="accent3"/>
              </a:buClr>
              <a:buSzPts val="12000"/>
              <a:buNone/>
              <a:defRPr sz="12000">
                <a:solidFill>
                  <a:schemeClr val="accent3"/>
                </a:solidFill>
              </a:defRPr>
            </a:lvl6pPr>
            <a:lvl7pPr lvl="6">
              <a:spcBef>
                <a:spcPts val="0"/>
              </a:spcBef>
              <a:spcAft>
                <a:spcPts val="0"/>
              </a:spcAft>
              <a:buClr>
                <a:schemeClr val="accent3"/>
              </a:buClr>
              <a:buSzPts val="12000"/>
              <a:buNone/>
              <a:defRPr sz="12000">
                <a:solidFill>
                  <a:schemeClr val="accent3"/>
                </a:solidFill>
              </a:defRPr>
            </a:lvl7pPr>
            <a:lvl8pPr lvl="7">
              <a:spcBef>
                <a:spcPts val="0"/>
              </a:spcBef>
              <a:spcAft>
                <a:spcPts val="0"/>
              </a:spcAft>
              <a:buClr>
                <a:schemeClr val="accent3"/>
              </a:buClr>
              <a:buSzPts val="12000"/>
              <a:buNone/>
              <a:defRPr sz="12000">
                <a:solidFill>
                  <a:schemeClr val="accent3"/>
                </a:solidFill>
              </a:defRPr>
            </a:lvl8pPr>
            <a:lvl9pPr lvl="8">
              <a:spcBef>
                <a:spcPts val="0"/>
              </a:spcBef>
              <a:spcAft>
                <a:spcPts val="0"/>
              </a:spcAft>
              <a:buClr>
                <a:schemeClr val="accent3"/>
              </a:buClr>
              <a:buSzPts val="12000"/>
              <a:buNone/>
              <a:defRPr sz="12000">
                <a:solidFill>
                  <a:schemeClr val="accent3"/>
                </a:solidFill>
              </a:defRPr>
            </a:lvl9pPr>
          </a:lstStyle>
          <a:p>
            <a:endParaRPr/>
          </a:p>
        </p:txBody>
      </p:sp>
      <p:sp>
        <p:nvSpPr>
          <p:cNvPr id="536" name="Google Shape;536;p9"/>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37" name="Google Shape;537;p9"/>
          <p:cNvGrpSpPr/>
          <p:nvPr/>
        </p:nvGrpSpPr>
        <p:grpSpPr>
          <a:xfrm rot="-1539477">
            <a:off x="-425488" y="-183082"/>
            <a:ext cx="2046890" cy="2511701"/>
            <a:chOff x="7712492" y="1911472"/>
            <a:chExt cx="2503986" cy="2511687"/>
          </a:xfrm>
        </p:grpSpPr>
        <p:sp>
          <p:nvSpPr>
            <p:cNvPr id="538" name="Google Shape;538;p9"/>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9"/>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0" name="Google Shape;540;p9"/>
          <p:cNvGrpSpPr/>
          <p:nvPr/>
        </p:nvGrpSpPr>
        <p:grpSpPr>
          <a:xfrm rot="-1504877">
            <a:off x="-4169" y="2680483"/>
            <a:ext cx="947376" cy="1365468"/>
            <a:chOff x="6706688" y="4543626"/>
            <a:chExt cx="1158953" cy="1365479"/>
          </a:xfrm>
        </p:grpSpPr>
        <p:sp>
          <p:nvSpPr>
            <p:cNvPr id="541" name="Google Shape;541;p9"/>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9"/>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3" name="Google Shape;543;p9"/>
          <p:cNvGrpSpPr/>
          <p:nvPr/>
        </p:nvGrpSpPr>
        <p:grpSpPr>
          <a:xfrm rot="1851045">
            <a:off x="952244" y="65415"/>
            <a:ext cx="1484629" cy="1868483"/>
            <a:chOff x="6282427" y="4719638"/>
            <a:chExt cx="1816188" cy="1868496"/>
          </a:xfrm>
        </p:grpSpPr>
        <p:sp>
          <p:nvSpPr>
            <p:cNvPr id="544" name="Google Shape;544;p9"/>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9"/>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6" name="Google Shape;546;p9"/>
          <p:cNvGrpSpPr/>
          <p:nvPr/>
        </p:nvGrpSpPr>
        <p:grpSpPr>
          <a:xfrm rot="4064784">
            <a:off x="537175" y="1817871"/>
            <a:ext cx="1816156" cy="1527370"/>
            <a:chOff x="6282427" y="4719638"/>
            <a:chExt cx="1816188" cy="1868496"/>
          </a:xfrm>
        </p:grpSpPr>
        <p:sp>
          <p:nvSpPr>
            <p:cNvPr id="547" name="Google Shape;547;p9"/>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9"/>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9" name="Google Shape;549;p9"/>
          <p:cNvGrpSpPr/>
          <p:nvPr/>
        </p:nvGrpSpPr>
        <p:grpSpPr>
          <a:xfrm rot="8233006">
            <a:off x="1916472" y="-249567"/>
            <a:ext cx="1484581" cy="1868423"/>
            <a:chOff x="6282427" y="4719638"/>
            <a:chExt cx="1816188" cy="1868496"/>
          </a:xfrm>
        </p:grpSpPr>
        <p:sp>
          <p:nvSpPr>
            <p:cNvPr id="550" name="Google Shape;550;p9"/>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9"/>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2" name="Google Shape;552;p9"/>
          <p:cNvGrpSpPr/>
          <p:nvPr/>
        </p:nvGrpSpPr>
        <p:grpSpPr>
          <a:xfrm rot="2339345">
            <a:off x="1426636" y="4070986"/>
            <a:ext cx="1130711" cy="1612374"/>
            <a:chOff x="6958899" y="1838851"/>
            <a:chExt cx="1383160" cy="1612303"/>
          </a:xfrm>
        </p:grpSpPr>
        <p:sp>
          <p:nvSpPr>
            <p:cNvPr id="553" name="Google Shape;553;p9"/>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9"/>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5" name="Google Shape;555;p9"/>
          <p:cNvGrpSpPr/>
          <p:nvPr/>
        </p:nvGrpSpPr>
        <p:grpSpPr>
          <a:xfrm rot="-2025981">
            <a:off x="1092168" y="4947303"/>
            <a:ext cx="931855" cy="1800887"/>
            <a:chOff x="10129820" y="2172286"/>
            <a:chExt cx="1139972" cy="1800911"/>
          </a:xfrm>
        </p:grpSpPr>
        <p:sp>
          <p:nvSpPr>
            <p:cNvPr id="556" name="Google Shape;556;p9"/>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9"/>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8" name="Google Shape;558;p9"/>
          <p:cNvGrpSpPr/>
          <p:nvPr/>
        </p:nvGrpSpPr>
        <p:grpSpPr>
          <a:xfrm rot="-1514720">
            <a:off x="998736" y="2898878"/>
            <a:ext cx="1371509" cy="1746946"/>
            <a:chOff x="6002582" y="371806"/>
            <a:chExt cx="1677775" cy="1746926"/>
          </a:xfrm>
        </p:grpSpPr>
        <p:sp>
          <p:nvSpPr>
            <p:cNvPr id="559" name="Google Shape;559;p9"/>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9"/>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1" name="Google Shape;561;p9"/>
          <p:cNvGrpSpPr/>
          <p:nvPr/>
        </p:nvGrpSpPr>
        <p:grpSpPr>
          <a:xfrm rot="2926969">
            <a:off x="-221336" y="5083457"/>
            <a:ext cx="1816147" cy="1527363"/>
            <a:chOff x="6282427" y="4719638"/>
            <a:chExt cx="1816188" cy="1868496"/>
          </a:xfrm>
        </p:grpSpPr>
        <p:sp>
          <p:nvSpPr>
            <p:cNvPr id="562" name="Google Shape;562;p9"/>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9"/>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4" name="Google Shape;564;p9"/>
          <p:cNvGrpSpPr/>
          <p:nvPr/>
        </p:nvGrpSpPr>
        <p:grpSpPr>
          <a:xfrm rot="-7047563">
            <a:off x="1599469" y="5473001"/>
            <a:ext cx="1677703" cy="1427961"/>
            <a:chOff x="6002582" y="371806"/>
            <a:chExt cx="1677775" cy="1746926"/>
          </a:xfrm>
        </p:grpSpPr>
        <p:sp>
          <p:nvSpPr>
            <p:cNvPr id="565" name="Google Shape;565;p9"/>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9"/>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7" name="Google Shape;567;p9"/>
          <p:cNvGrpSpPr/>
          <p:nvPr/>
        </p:nvGrpSpPr>
        <p:grpSpPr>
          <a:xfrm rot="-9219626">
            <a:off x="624903" y="-465841"/>
            <a:ext cx="947405" cy="1365509"/>
            <a:chOff x="6706688" y="4543626"/>
            <a:chExt cx="1158953" cy="1365479"/>
          </a:xfrm>
        </p:grpSpPr>
        <p:sp>
          <p:nvSpPr>
            <p:cNvPr id="568" name="Google Shape;568;p9"/>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9"/>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0" name="Google Shape;570;p9"/>
          <p:cNvGrpSpPr/>
          <p:nvPr/>
        </p:nvGrpSpPr>
        <p:grpSpPr>
          <a:xfrm rot="2487164">
            <a:off x="278224" y="3766017"/>
            <a:ext cx="1484635" cy="1868490"/>
            <a:chOff x="6282427" y="4719638"/>
            <a:chExt cx="1816188" cy="1868496"/>
          </a:xfrm>
        </p:grpSpPr>
        <p:sp>
          <p:nvSpPr>
            <p:cNvPr id="571" name="Google Shape;571;p9"/>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9"/>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3" name="Google Shape;573;p9"/>
          <p:cNvGrpSpPr/>
          <p:nvPr/>
        </p:nvGrpSpPr>
        <p:grpSpPr>
          <a:xfrm>
            <a:off x="-195994" y="1620275"/>
            <a:ext cx="1371494" cy="1746926"/>
            <a:chOff x="6002582" y="371806"/>
            <a:chExt cx="1677775" cy="1746926"/>
          </a:xfrm>
        </p:grpSpPr>
        <p:sp>
          <p:nvSpPr>
            <p:cNvPr id="574" name="Google Shape;574;p9"/>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9"/>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6" name="Google Shape;576;p9"/>
          <p:cNvGrpSpPr/>
          <p:nvPr/>
        </p:nvGrpSpPr>
        <p:grpSpPr>
          <a:xfrm>
            <a:off x="9017025" y="5283417"/>
            <a:ext cx="949305" cy="1337809"/>
            <a:chOff x="8832967" y="7185333"/>
            <a:chExt cx="1039755" cy="1197788"/>
          </a:xfrm>
        </p:grpSpPr>
        <p:sp>
          <p:nvSpPr>
            <p:cNvPr id="577" name="Google Shape;577;p9"/>
            <p:cNvSpPr/>
            <p:nvPr/>
          </p:nvSpPr>
          <p:spPr>
            <a:xfrm rot="1239403">
              <a:off x="8987034" y="7283524"/>
              <a:ext cx="732379" cy="1002647"/>
            </a:xfrm>
            <a:custGeom>
              <a:avLst/>
              <a:gdLst/>
              <a:ahLst/>
              <a:cxnLst/>
              <a:rect l="l" t="t" r="r" b="b"/>
              <a:pathLst>
                <a:path w="732936" h="1003409" extrusionOk="0">
                  <a:moveTo>
                    <a:pt x="357978" y="14473"/>
                  </a:moveTo>
                  <a:cubicBezTo>
                    <a:pt x="384167" y="0"/>
                    <a:pt x="430113" y="-1"/>
                    <a:pt x="503627" y="0"/>
                  </a:cubicBezTo>
                  <a:cubicBezTo>
                    <a:pt x="499271" y="26138"/>
                    <a:pt x="491102" y="50098"/>
                    <a:pt x="480483" y="72901"/>
                  </a:cubicBezTo>
                  <a:lnTo>
                    <a:pt x="459867" y="108832"/>
                  </a:lnTo>
                  <a:lnTo>
                    <a:pt x="464871" y="106959"/>
                  </a:lnTo>
                  <a:cubicBezTo>
                    <a:pt x="479688" y="107176"/>
                    <a:pt x="495813" y="116328"/>
                    <a:pt x="511502" y="122429"/>
                  </a:cubicBezTo>
                  <a:cubicBezTo>
                    <a:pt x="643985" y="169496"/>
                    <a:pt x="731146" y="298493"/>
                    <a:pt x="732890" y="446665"/>
                  </a:cubicBezTo>
                  <a:cubicBezTo>
                    <a:pt x="733762" y="504191"/>
                    <a:pt x="722431" y="543413"/>
                    <a:pt x="696936" y="563678"/>
                  </a:cubicBezTo>
                  <a:lnTo>
                    <a:pt x="694225" y="565125"/>
                  </a:lnTo>
                  <a:lnTo>
                    <a:pt x="698050" y="581228"/>
                  </a:lnTo>
                  <a:cubicBezTo>
                    <a:pt x="698677" y="593186"/>
                    <a:pt x="697805" y="606369"/>
                    <a:pt x="696498" y="619879"/>
                  </a:cubicBezTo>
                  <a:cubicBezTo>
                    <a:pt x="689524" y="747133"/>
                    <a:pt x="619796" y="834293"/>
                    <a:pt x="509975" y="891820"/>
                  </a:cubicBezTo>
                  <a:cubicBezTo>
                    <a:pt x="454192" y="921453"/>
                    <a:pt x="391437" y="938886"/>
                    <a:pt x="344369" y="985953"/>
                  </a:cubicBezTo>
                  <a:cubicBezTo>
                    <a:pt x="316478" y="1012101"/>
                    <a:pt x="292073" y="1008614"/>
                    <a:pt x="272899" y="977236"/>
                  </a:cubicBezTo>
                  <a:cubicBezTo>
                    <a:pt x="241521" y="928426"/>
                    <a:pt x="192711" y="902279"/>
                    <a:pt x="149130" y="870901"/>
                  </a:cubicBezTo>
                  <a:cubicBezTo>
                    <a:pt x="37565" y="787227"/>
                    <a:pt x="-12987" y="654743"/>
                    <a:pt x="18390" y="536205"/>
                  </a:cubicBezTo>
                  <a:lnTo>
                    <a:pt x="24204" y="510482"/>
                  </a:lnTo>
                  <a:lnTo>
                    <a:pt x="18610" y="505499"/>
                  </a:lnTo>
                  <a:cubicBezTo>
                    <a:pt x="-1873" y="479787"/>
                    <a:pt x="-6231" y="438821"/>
                    <a:pt x="9458" y="389140"/>
                  </a:cubicBezTo>
                  <a:cubicBezTo>
                    <a:pt x="49553" y="263630"/>
                    <a:pt x="129740" y="171239"/>
                    <a:pt x="251764" y="120687"/>
                  </a:cubicBezTo>
                  <a:cubicBezTo>
                    <a:pt x="261352" y="116764"/>
                    <a:pt x="271484" y="111861"/>
                    <a:pt x="281699" y="107830"/>
                  </a:cubicBezTo>
                  <a:cubicBezTo>
                    <a:pt x="297020" y="101783"/>
                    <a:pt x="312525" y="97697"/>
                    <a:pt x="326651" y="101824"/>
                  </a:cubicBezTo>
                  <a:lnTo>
                    <a:pt x="330580" y="104409"/>
                  </a:lnTo>
                  <a:lnTo>
                    <a:pt x="329627" y="67005"/>
                  </a:lnTo>
                  <a:cubicBezTo>
                    <a:pt x="331839" y="40203"/>
                    <a:pt x="340518" y="24121"/>
                    <a:pt x="357978" y="14473"/>
                  </a:cubicBezTo>
                  <a:close/>
                </a:path>
              </a:pathLst>
            </a:custGeom>
            <a:solidFill>
              <a:srgbClr val="DAB68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78" name="Google Shape;578;p9"/>
            <p:cNvGrpSpPr/>
            <p:nvPr/>
          </p:nvGrpSpPr>
          <p:grpSpPr>
            <a:xfrm rot="1237584">
              <a:off x="8986210" y="7282268"/>
              <a:ext cx="732926" cy="1003395"/>
              <a:chOff x="5896403" y="3193164"/>
              <a:chExt cx="400481" cy="548269"/>
            </a:xfrm>
          </p:grpSpPr>
          <p:sp>
            <p:nvSpPr>
              <p:cNvPr id="579" name="Google Shape;579;p9"/>
              <p:cNvSpPr/>
              <p:nvPr/>
            </p:nvSpPr>
            <p:spPr>
              <a:xfrm>
                <a:off x="5901444" y="3446859"/>
                <a:ext cx="376492" cy="294574"/>
              </a:xfrm>
              <a:custGeom>
                <a:avLst/>
                <a:gdLst/>
                <a:ahLst/>
                <a:cxnLst/>
                <a:rect l="l" t="t" r="r" b="b"/>
                <a:pathLst>
                  <a:path w="376492" h="294574" extrusionOk="0">
                    <a:moveTo>
                      <a:pt x="375530" y="85011"/>
                    </a:moveTo>
                    <a:cubicBezTo>
                      <a:pt x="371720" y="154543"/>
                      <a:pt x="333620" y="202168"/>
                      <a:pt x="273613" y="233601"/>
                    </a:cubicBezTo>
                    <a:cubicBezTo>
                      <a:pt x="243133" y="249793"/>
                      <a:pt x="208843" y="259318"/>
                      <a:pt x="183125" y="285036"/>
                    </a:cubicBezTo>
                    <a:cubicBezTo>
                      <a:pt x="167885" y="299323"/>
                      <a:pt x="154550" y="297418"/>
                      <a:pt x="144073" y="280273"/>
                    </a:cubicBezTo>
                    <a:cubicBezTo>
                      <a:pt x="126928" y="253603"/>
                      <a:pt x="100258" y="239316"/>
                      <a:pt x="76445" y="222171"/>
                    </a:cubicBezTo>
                    <a:cubicBezTo>
                      <a:pt x="15485" y="176451"/>
                      <a:pt x="-12137" y="104061"/>
                      <a:pt x="5008" y="39291"/>
                    </a:cubicBezTo>
                    <a:cubicBezTo>
                      <a:pt x="7865" y="27861"/>
                      <a:pt x="5960" y="13573"/>
                      <a:pt x="25010" y="11668"/>
                    </a:cubicBezTo>
                    <a:cubicBezTo>
                      <a:pt x="118355" y="2143"/>
                      <a:pt x="212653" y="-15954"/>
                      <a:pt x="303141" y="29766"/>
                    </a:cubicBezTo>
                    <a:cubicBezTo>
                      <a:pt x="312666" y="34528"/>
                      <a:pt x="325048" y="38338"/>
                      <a:pt x="335525" y="36433"/>
                    </a:cubicBezTo>
                    <a:cubicBezTo>
                      <a:pt x="377436" y="28813"/>
                      <a:pt x="378388" y="55483"/>
                      <a:pt x="375530" y="85011"/>
                    </a:cubicBezTo>
                    <a:close/>
                  </a:path>
                </a:pathLst>
              </a:custGeom>
              <a:solidFill>
                <a:srgbClr val="DAB6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9"/>
              <p:cNvSpPr/>
              <p:nvPr/>
            </p:nvSpPr>
            <p:spPr>
              <a:xfrm>
                <a:off x="5896403" y="3247888"/>
                <a:ext cx="400481" cy="262097"/>
              </a:xfrm>
              <a:custGeom>
                <a:avLst/>
                <a:gdLst/>
                <a:ahLst/>
                <a:cxnLst/>
                <a:rect l="l" t="t" r="r" b="b"/>
                <a:pathLst>
                  <a:path w="400481" h="262097" extrusionOk="0">
                    <a:moveTo>
                      <a:pt x="400456" y="189337"/>
                    </a:moveTo>
                    <a:cubicBezTo>
                      <a:pt x="401408" y="252202"/>
                      <a:pt x="375691" y="275062"/>
                      <a:pt x="314731" y="255060"/>
                    </a:cubicBezTo>
                    <a:cubicBezTo>
                      <a:pt x="233768" y="228390"/>
                      <a:pt x="153758" y="216007"/>
                      <a:pt x="68033" y="235057"/>
                    </a:cubicBezTo>
                    <a:cubicBezTo>
                      <a:pt x="14693" y="247440"/>
                      <a:pt x="-11977" y="212197"/>
                      <a:pt x="5168" y="157905"/>
                    </a:cubicBezTo>
                    <a:cubicBezTo>
                      <a:pt x="27076" y="89325"/>
                      <a:pt x="70891" y="38842"/>
                      <a:pt x="137566" y="11220"/>
                    </a:cubicBezTo>
                    <a:cubicBezTo>
                      <a:pt x="158521" y="2647"/>
                      <a:pt x="184238" y="-14498"/>
                      <a:pt x="198526" y="24555"/>
                    </a:cubicBezTo>
                    <a:cubicBezTo>
                      <a:pt x="204241" y="39795"/>
                      <a:pt x="228053" y="40747"/>
                      <a:pt x="232816" y="24555"/>
                    </a:cubicBezTo>
                    <a:cubicBezTo>
                      <a:pt x="244246" y="-7830"/>
                      <a:pt x="262343" y="5505"/>
                      <a:pt x="279488" y="12172"/>
                    </a:cubicBezTo>
                    <a:cubicBezTo>
                      <a:pt x="351878" y="37890"/>
                      <a:pt x="399503" y="108375"/>
                      <a:pt x="400456" y="189337"/>
                    </a:cubicBezTo>
                    <a:close/>
                  </a:path>
                </a:pathLst>
              </a:custGeom>
              <a:solidFill>
                <a:srgbClr val="804F28"/>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9"/>
              <p:cNvSpPr/>
              <p:nvPr/>
            </p:nvSpPr>
            <p:spPr>
              <a:xfrm>
                <a:off x="6076198" y="3193164"/>
                <a:ext cx="95425" cy="150018"/>
              </a:xfrm>
              <a:custGeom>
                <a:avLst/>
                <a:gdLst/>
                <a:ahLst/>
                <a:cxnLst/>
                <a:rect l="l" t="t" r="r" b="b"/>
                <a:pathLst>
                  <a:path w="38170" h="60007" extrusionOk="0">
                    <a:moveTo>
                      <a:pt x="38171" y="0"/>
                    </a:moveTo>
                    <a:cubicBezTo>
                      <a:pt x="34361" y="22860"/>
                      <a:pt x="17216" y="38100"/>
                      <a:pt x="5786" y="60008"/>
                    </a:cubicBezTo>
                    <a:cubicBezTo>
                      <a:pt x="-4692" y="0"/>
                      <a:pt x="-4692" y="0"/>
                      <a:pt x="38171" y="0"/>
                    </a:cubicBezTo>
                    <a:close/>
                  </a:path>
                </a:pathLst>
              </a:custGeom>
              <a:solidFill>
                <a:srgbClr val="372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82" name="Google Shape;582;p9"/>
          <p:cNvGrpSpPr/>
          <p:nvPr/>
        </p:nvGrpSpPr>
        <p:grpSpPr>
          <a:xfrm rot="-1708986">
            <a:off x="8736153" y="5735535"/>
            <a:ext cx="643920" cy="907446"/>
            <a:chOff x="8832967" y="7185333"/>
            <a:chExt cx="1039755" cy="1197788"/>
          </a:xfrm>
        </p:grpSpPr>
        <p:sp>
          <p:nvSpPr>
            <p:cNvPr id="583" name="Google Shape;583;p9"/>
            <p:cNvSpPr/>
            <p:nvPr/>
          </p:nvSpPr>
          <p:spPr>
            <a:xfrm rot="1239403">
              <a:off x="8987034" y="7283524"/>
              <a:ext cx="732379" cy="1002647"/>
            </a:xfrm>
            <a:custGeom>
              <a:avLst/>
              <a:gdLst/>
              <a:ahLst/>
              <a:cxnLst/>
              <a:rect l="l" t="t" r="r" b="b"/>
              <a:pathLst>
                <a:path w="732936" h="1003409" extrusionOk="0">
                  <a:moveTo>
                    <a:pt x="357978" y="14473"/>
                  </a:moveTo>
                  <a:cubicBezTo>
                    <a:pt x="384167" y="0"/>
                    <a:pt x="430113" y="-1"/>
                    <a:pt x="503627" y="0"/>
                  </a:cubicBezTo>
                  <a:cubicBezTo>
                    <a:pt x="499271" y="26138"/>
                    <a:pt x="491102" y="50098"/>
                    <a:pt x="480483" y="72901"/>
                  </a:cubicBezTo>
                  <a:lnTo>
                    <a:pt x="459867" y="108832"/>
                  </a:lnTo>
                  <a:lnTo>
                    <a:pt x="464871" y="106959"/>
                  </a:lnTo>
                  <a:cubicBezTo>
                    <a:pt x="479688" y="107176"/>
                    <a:pt x="495813" y="116328"/>
                    <a:pt x="511502" y="122429"/>
                  </a:cubicBezTo>
                  <a:cubicBezTo>
                    <a:pt x="643985" y="169496"/>
                    <a:pt x="731146" y="298493"/>
                    <a:pt x="732890" y="446665"/>
                  </a:cubicBezTo>
                  <a:cubicBezTo>
                    <a:pt x="733762" y="504191"/>
                    <a:pt x="722431" y="543413"/>
                    <a:pt x="696936" y="563678"/>
                  </a:cubicBezTo>
                  <a:lnTo>
                    <a:pt x="694225" y="565125"/>
                  </a:lnTo>
                  <a:lnTo>
                    <a:pt x="698050" y="581228"/>
                  </a:lnTo>
                  <a:cubicBezTo>
                    <a:pt x="698677" y="593186"/>
                    <a:pt x="697805" y="606369"/>
                    <a:pt x="696498" y="619879"/>
                  </a:cubicBezTo>
                  <a:cubicBezTo>
                    <a:pt x="689524" y="747133"/>
                    <a:pt x="619796" y="834293"/>
                    <a:pt x="509975" y="891820"/>
                  </a:cubicBezTo>
                  <a:cubicBezTo>
                    <a:pt x="454192" y="921453"/>
                    <a:pt x="391437" y="938886"/>
                    <a:pt x="344369" y="985953"/>
                  </a:cubicBezTo>
                  <a:cubicBezTo>
                    <a:pt x="316478" y="1012101"/>
                    <a:pt x="292073" y="1008614"/>
                    <a:pt x="272899" y="977236"/>
                  </a:cubicBezTo>
                  <a:cubicBezTo>
                    <a:pt x="241521" y="928426"/>
                    <a:pt x="192711" y="902279"/>
                    <a:pt x="149130" y="870901"/>
                  </a:cubicBezTo>
                  <a:cubicBezTo>
                    <a:pt x="37565" y="787227"/>
                    <a:pt x="-12987" y="654743"/>
                    <a:pt x="18390" y="536205"/>
                  </a:cubicBezTo>
                  <a:lnTo>
                    <a:pt x="24204" y="510482"/>
                  </a:lnTo>
                  <a:lnTo>
                    <a:pt x="18610" y="505499"/>
                  </a:lnTo>
                  <a:cubicBezTo>
                    <a:pt x="-1873" y="479787"/>
                    <a:pt x="-6231" y="438821"/>
                    <a:pt x="9458" y="389140"/>
                  </a:cubicBezTo>
                  <a:cubicBezTo>
                    <a:pt x="49553" y="263630"/>
                    <a:pt x="129740" y="171239"/>
                    <a:pt x="251764" y="120687"/>
                  </a:cubicBezTo>
                  <a:cubicBezTo>
                    <a:pt x="261352" y="116764"/>
                    <a:pt x="271484" y="111861"/>
                    <a:pt x="281699" y="107830"/>
                  </a:cubicBezTo>
                  <a:cubicBezTo>
                    <a:pt x="297020" y="101783"/>
                    <a:pt x="312525" y="97697"/>
                    <a:pt x="326651" y="101824"/>
                  </a:cubicBezTo>
                  <a:lnTo>
                    <a:pt x="330580" y="104409"/>
                  </a:lnTo>
                  <a:lnTo>
                    <a:pt x="329627" y="67005"/>
                  </a:lnTo>
                  <a:cubicBezTo>
                    <a:pt x="331839" y="40203"/>
                    <a:pt x="340518" y="24121"/>
                    <a:pt x="357978" y="14473"/>
                  </a:cubicBezTo>
                  <a:close/>
                </a:path>
              </a:pathLst>
            </a:custGeom>
            <a:solidFill>
              <a:srgbClr val="DAB68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84" name="Google Shape;584;p9"/>
            <p:cNvGrpSpPr/>
            <p:nvPr/>
          </p:nvGrpSpPr>
          <p:grpSpPr>
            <a:xfrm rot="1237584">
              <a:off x="8986210" y="7282268"/>
              <a:ext cx="732926" cy="1003395"/>
              <a:chOff x="5896403" y="3193164"/>
              <a:chExt cx="400481" cy="548269"/>
            </a:xfrm>
          </p:grpSpPr>
          <p:sp>
            <p:nvSpPr>
              <p:cNvPr id="585" name="Google Shape;585;p9"/>
              <p:cNvSpPr/>
              <p:nvPr/>
            </p:nvSpPr>
            <p:spPr>
              <a:xfrm>
                <a:off x="5901444" y="3446859"/>
                <a:ext cx="376492" cy="294574"/>
              </a:xfrm>
              <a:custGeom>
                <a:avLst/>
                <a:gdLst/>
                <a:ahLst/>
                <a:cxnLst/>
                <a:rect l="l" t="t" r="r" b="b"/>
                <a:pathLst>
                  <a:path w="376492" h="294574" extrusionOk="0">
                    <a:moveTo>
                      <a:pt x="375530" y="85011"/>
                    </a:moveTo>
                    <a:cubicBezTo>
                      <a:pt x="371720" y="154543"/>
                      <a:pt x="333620" y="202168"/>
                      <a:pt x="273613" y="233601"/>
                    </a:cubicBezTo>
                    <a:cubicBezTo>
                      <a:pt x="243133" y="249793"/>
                      <a:pt x="208843" y="259318"/>
                      <a:pt x="183125" y="285036"/>
                    </a:cubicBezTo>
                    <a:cubicBezTo>
                      <a:pt x="167885" y="299323"/>
                      <a:pt x="154550" y="297418"/>
                      <a:pt x="144073" y="280273"/>
                    </a:cubicBezTo>
                    <a:cubicBezTo>
                      <a:pt x="126928" y="253603"/>
                      <a:pt x="100258" y="239316"/>
                      <a:pt x="76445" y="222171"/>
                    </a:cubicBezTo>
                    <a:cubicBezTo>
                      <a:pt x="15485" y="176451"/>
                      <a:pt x="-12137" y="104061"/>
                      <a:pt x="5008" y="39291"/>
                    </a:cubicBezTo>
                    <a:cubicBezTo>
                      <a:pt x="7865" y="27861"/>
                      <a:pt x="5960" y="13573"/>
                      <a:pt x="25010" y="11668"/>
                    </a:cubicBezTo>
                    <a:cubicBezTo>
                      <a:pt x="118355" y="2143"/>
                      <a:pt x="212653" y="-15954"/>
                      <a:pt x="303141" y="29766"/>
                    </a:cubicBezTo>
                    <a:cubicBezTo>
                      <a:pt x="312666" y="34528"/>
                      <a:pt x="325048" y="38338"/>
                      <a:pt x="335525" y="36433"/>
                    </a:cubicBezTo>
                    <a:cubicBezTo>
                      <a:pt x="377436" y="28813"/>
                      <a:pt x="378388" y="55483"/>
                      <a:pt x="375530" y="85011"/>
                    </a:cubicBezTo>
                    <a:close/>
                  </a:path>
                </a:pathLst>
              </a:custGeom>
              <a:solidFill>
                <a:srgbClr val="DAB6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9"/>
              <p:cNvSpPr/>
              <p:nvPr/>
            </p:nvSpPr>
            <p:spPr>
              <a:xfrm>
                <a:off x="5896403" y="3247888"/>
                <a:ext cx="400481" cy="262097"/>
              </a:xfrm>
              <a:custGeom>
                <a:avLst/>
                <a:gdLst/>
                <a:ahLst/>
                <a:cxnLst/>
                <a:rect l="l" t="t" r="r" b="b"/>
                <a:pathLst>
                  <a:path w="400481" h="262097" extrusionOk="0">
                    <a:moveTo>
                      <a:pt x="400456" y="189337"/>
                    </a:moveTo>
                    <a:cubicBezTo>
                      <a:pt x="401408" y="252202"/>
                      <a:pt x="375691" y="275062"/>
                      <a:pt x="314731" y="255060"/>
                    </a:cubicBezTo>
                    <a:cubicBezTo>
                      <a:pt x="233768" y="228390"/>
                      <a:pt x="153758" y="216007"/>
                      <a:pt x="68033" y="235057"/>
                    </a:cubicBezTo>
                    <a:cubicBezTo>
                      <a:pt x="14693" y="247440"/>
                      <a:pt x="-11977" y="212197"/>
                      <a:pt x="5168" y="157905"/>
                    </a:cubicBezTo>
                    <a:cubicBezTo>
                      <a:pt x="27076" y="89325"/>
                      <a:pt x="70891" y="38842"/>
                      <a:pt x="137566" y="11220"/>
                    </a:cubicBezTo>
                    <a:cubicBezTo>
                      <a:pt x="158521" y="2647"/>
                      <a:pt x="184238" y="-14498"/>
                      <a:pt x="198526" y="24555"/>
                    </a:cubicBezTo>
                    <a:cubicBezTo>
                      <a:pt x="204241" y="39795"/>
                      <a:pt x="228053" y="40747"/>
                      <a:pt x="232816" y="24555"/>
                    </a:cubicBezTo>
                    <a:cubicBezTo>
                      <a:pt x="244246" y="-7830"/>
                      <a:pt x="262343" y="5505"/>
                      <a:pt x="279488" y="12172"/>
                    </a:cubicBezTo>
                    <a:cubicBezTo>
                      <a:pt x="351878" y="37890"/>
                      <a:pt x="399503" y="108375"/>
                      <a:pt x="400456" y="189337"/>
                    </a:cubicBezTo>
                    <a:close/>
                  </a:path>
                </a:pathLst>
              </a:custGeom>
              <a:solidFill>
                <a:srgbClr val="804F28"/>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9"/>
              <p:cNvSpPr/>
              <p:nvPr/>
            </p:nvSpPr>
            <p:spPr>
              <a:xfrm>
                <a:off x="6076198" y="3193164"/>
                <a:ext cx="95425" cy="150018"/>
              </a:xfrm>
              <a:custGeom>
                <a:avLst/>
                <a:gdLst/>
                <a:ahLst/>
                <a:cxnLst/>
                <a:rect l="l" t="t" r="r" b="b"/>
                <a:pathLst>
                  <a:path w="38170" h="60007" extrusionOk="0">
                    <a:moveTo>
                      <a:pt x="38171" y="0"/>
                    </a:moveTo>
                    <a:cubicBezTo>
                      <a:pt x="34361" y="22860"/>
                      <a:pt x="17216" y="38100"/>
                      <a:pt x="5786" y="60008"/>
                    </a:cubicBezTo>
                    <a:cubicBezTo>
                      <a:pt x="-4692" y="0"/>
                      <a:pt x="-4692" y="0"/>
                      <a:pt x="38171" y="0"/>
                    </a:cubicBezTo>
                    <a:close/>
                  </a:path>
                </a:pathLst>
              </a:custGeom>
              <a:solidFill>
                <a:srgbClr val="372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588" name="Google Shape;588;p9"/>
          <p:cNvSpPr txBox="1"/>
          <p:nvPr/>
        </p:nvSpPr>
        <p:spPr>
          <a:xfrm rot="5400000" flipH="1">
            <a:off x="-698141" y="49319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9"/>
        <p:cNvGrpSpPr/>
        <p:nvPr/>
      </p:nvGrpSpPr>
      <p:grpSpPr>
        <a:xfrm>
          <a:off x="0" y="0"/>
          <a:ext cx="0" cy="0"/>
          <a:chOff x="0" y="0"/>
          <a:chExt cx="0" cy="0"/>
        </a:xfrm>
      </p:grpSpPr>
      <p:sp>
        <p:nvSpPr>
          <p:cNvPr id="590" name="Google Shape;590;p10"/>
          <p:cNvSpPr txBox="1">
            <a:spLocks noGrp="1"/>
          </p:cNvSpPr>
          <p:nvPr>
            <p:ph type="sldNum" idx="12"/>
          </p:nvPr>
        </p:nvSpPr>
        <p:spPr>
          <a:xfrm>
            <a:off x="9234390" y="6217622"/>
            <a:ext cx="598127"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91" name="Google Shape;591;p10"/>
          <p:cNvSpPr txBox="1"/>
          <p:nvPr/>
        </p:nvSpPr>
        <p:spPr>
          <a:xfrm rot="5400000" flipH="1">
            <a:off x="-698141" y="6379733"/>
            <a:ext cx="1579800" cy="2812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rgbClr val="FFFFFF"/>
                </a:solidFill>
                <a:latin typeface="Barlow Condensed"/>
                <a:ea typeface="Barlow Condensed"/>
                <a:cs typeface="Barlow Condensed"/>
                <a:sym typeface="Barlow Condensed"/>
              </a:rPr>
              <a:t>SLIDESMANIA.COM</a:t>
            </a:r>
            <a:endParaRPr sz="1200">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descr="A wooden door on the side of a hard wood floor&#10;&#10;Description automatically generated"/>
          <p:cNvPicPr preferRelativeResize="0"/>
          <p:nvPr/>
        </p:nvPicPr>
        <p:blipFill rotWithShape="1">
          <a:blip r:embed="rId11">
            <a:alphaModFix amt="13000"/>
          </a:blip>
          <a:srcRect/>
          <a:stretch/>
        </p:blipFill>
        <p:spPr>
          <a:xfrm>
            <a:off x="0" y="0"/>
            <a:ext cx="9966325" cy="6858000"/>
          </a:xfrm>
          <a:prstGeom prst="rect">
            <a:avLst/>
          </a:prstGeom>
          <a:noFill/>
          <a:ln>
            <a:noFill/>
          </a:ln>
        </p:spPr>
      </p:pic>
      <p:sp>
        <p:nvSpPr>
          <p:cNvPr id="7" name="Google Shape;7;p1"/>
          <p:cNvSpPr txBox="1">
            <a:spLocks noGrp="1"/>
          </p:cNvSpPr>
          <p:nvPr>
            <p:ph type="title"/>
          </p:nvPr>
        </p:nvSpPr>
        <p:spPr>
          <a:xfrm>
            <a:off x="339731" y="593367"/>
            <a:ext cx="9286781"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lvl1pPr lvl="0">
              <a:spcBef>
                <a:spcPts val="0"/>
              </a:spcBef>
              <a:spcAft>
                <a:spcPts val="0"/>
              </a:spcAft>
              <a:buClr>
                <a:schemeClr val="accent1"/>
              </a:buClr>
              <a:buSzPts val="8000"/>
              <a:buFont typeface="Pompiere"/>
              <a:buNone/>
              <a:defRPr sz="8000" b="1">
                <a:solidFill>
                  <a:schemeClr val="accent1"/>
                </a:solidFill>
                <a:latin typeface="Pompiere"/>
                <a:ea typeface="Pompiere"/>
                <a:cs typeface="Pompiere"/>
                <a:sym typeface="Pompiere"/>
              </a:defRPr>
            </a:lvl1pPr>
            <a:lvl2pPr lvl="1">
              <a:spcBef>
                <a:spcPts val="0"/>
              </a:spcBef>
              <a:spcAft>
                <a:spcPts val="0"/>
              </a:spcAft>
              <a:buClr>
                <a:schemeClr val="dk1"/>
              </a:buClr>
              <a:buSzPts val="8000"/>
              <a:buFont typeface="Cookie"/>
              <a:buNone/>
              <a:defRPr sz="8000">
                <a:solidFill>
                  <a:schemeClr val="dk1"/>
                </a:solidFill>
                <a:latin typeface="Cookie"/>
                <a:ea typeface="Cookie"/>
                <a:cs typeface="Cookie"/>
                <a:sym typeface="Cookie"/>
              </a:defRPr>
            </a:lvl2pPr>
            <a:lvl3pPr lvl="2">
              <a:spcBef>
                <a:spcPts val="0"/>
              </a:spcBef>
              <a:spcAft>
                <a:spcPts val="0"/>
              </a:spcAft>
              <a:buClr>
                <a:schemeClr val="dk1"/>
              </a:buClr>
              <a:buSzPts val="8000"/>
              <a:buFont typeface="Cookie"/>
              <a:buNone/>
              <a:defRPr sz="8000">
                <a:solidFill>
                  <a:schemeClr val="dk1"/>
                </a:solidFill>
                <a:latin typeface="Cookie"/>
                <a:ea typeface="Cookie"/>
                <a:cs typeface="Cookie"/>
                <a:sym typeface="Cookie"/>
              </a:defRPr>
            </a:lvl3pPr>
            <a:lvl4pPr lvl="3">
              <a:spcBef>
                <a:spcPts val="0"/>
              </a:spcBef>
              <a:spcAft>
                <a:spcPts val="0"/>
              </a:spcAft>
              <a:buClr>
                <a:schemeClr val="dk1"/>
              </a:buClr>
              <a:buSzPts val="8000"/>
              <a:buFont typeface="Cookie"/>
              <a:buNone/>
              <a:defRPr sz="8000">
                <a:solidFill>
                  <a:schemeClr val="dk1"/>
                </a:solidFill>
                <a:latin typeface="Cookie"/>
                <a:ea typeface="Cookie"/>
                <a:cs typeface="Cookie"/>
                <a:sym typeface="Cookie"/>
              </a:defRPr>
            </a:lvl4pPr>
            <a:lvl5pPr lvl="4">
              <a:spcBef>
                <a:spcPts val="0"/>
              </a:spcBef>
              <a:spcAft>
                <a:spcPts val="0"/>
              </a:spcAft>
              <a:buClr>
                <a:schemeClr val="dk1"/>
              </a:buClr>
              <a:buSzPts val="8000"/>
              <a:buFont typeface="Cookie"/>
              <a:buNone/>
              <a:defRPr sz="8000">
                <a:solidFill>
                  <a:schemeClr val="dk1"/>
                </a:solidFill>
                <a:latin typeface="Cookie"/>
                <a:ea typeface="Cookie"/>
                <a:cs typeface="Cookie"/>
                <a:sym typeface="Cookie"/>
              </a:defRPr>
            </a:lvl5pPr>
            <a:lvl6pPr lvl="5">
              <a:spcBef>
                <a:spcPts val="0"/>
              </a:spcBef>
              <a:spcAft>
                <a:spcPts val="0"/>
              </a:spcAft>
              <a:buClr>
                <a:schemeClr val="dk1"/>
              </a:buClr>
              <a:buSzPts val="8000"/>
              <a:buFont typeface="Cookie"/>
              <a:buNone/>
              <a:defRPr sz="8000">
                <a:solidFill>
                  <a:schemeClr val="dk1"/>
                </a:solidFill>
                <a:latin typeface="Cookie"/>
                <a:ea typeface="Cookie"/>
                <a:cs typeface="Cookie"/>
                <a:sym typeface="Cookie"/>
              </a:defRPr>
            </a:lvl6pPr>
            <a:lvl7pPr lvl="6">
              <a:spcBef>
                <a:spcPts val="0"/>
              </a:spcBef>
              <a:spcAft>
                <a:spcPts val="0"/>
              </a:spcAft>
              <a:buClr>
                <a:schemeClr val="dk1"/>
              </a:buClr>
              <a:buSzPts val="8000"/>
              <a:buFont typeface="Cookie"/>
              <a:buNone/>
              <a:defRPr sz="8000">
                <a:solidFill>
                  <a:schemeClr val="dk1"/>
                </a:solidFill>
                <a:latin typeface="Cookie"/>
                <a:ea typeface="Cookie"/>
                <a:cs typeface="Cookie"/>
                <a:sym typeface="Cookie"/>
              </a:defRPr>
            </a:lvl7pPr>
            <a:lvl8pPr lvl="7">
              <a:spcBef>
                <a:spcPts val="0"/>
              </a:spcBef>
              <a:spcAft>
                <a:spcPts val="0"/>
              </a:spcAft>
              <a:buClr>
                <a:schemeClr val="dk1"/>
              </a:buClr>
              <a:buSzPts val="8000"/>
              <a:buFont typeface="Cookie"/>
              <a:buNone/>
              <a:defRPr sz="8000">
                <a:solidFill>
                  <a:schemeClr val="dk1"/>
                </a:solidFill>
                <a:latin typeface="Cookie"/>
                <a:ea typeface="Cookie"/>
                <a:cs typeface="Cookie"/>
                <a:sym typeface="Cookie"/>
              </a:defRPr>
            </a:lvl8pPr>
            <a:lvl9pPr lvl="8">
              <a:spcBef>
                <a:spcPts val="0"/>
              </a:spcBef>
              <a:spcAft>
                <a:spcPts val="0"/>
              </a:spcAft>
              <a:buClr>
                <a:schemeClr val="dk1"/>
              </a:buClr>
              <a:buSzPts val="8000"/>
              <a:buFont typeface="Cookie"/>
              <a:buNone/>
              <a:defRPr sz="8000">
                <a:solidFill>
                  <a:schemeClr val="dk1"/>
                </a:solidFill>
                <a:latin typeface="Cookie"/>
                <a:ea typeface="Cookie"/>
                <a:cs typeface="Cookie"/>
                <a:sym typeface="Cookie"/>
              </a:defRPr>
            </a:lvl9pPr>
          </a:lstStyle>
          <a:p>
            <a:endParaRPr/>
          </a:p>
        </p:txBody>
      </p:sp>
      <p:sp>
        <p:nvSpPr>
          <p:cNvPr id="8" name="Google Shape;8;p1"/>
          <p:cNvSpPr txBox="1">
            <a:spLocks noGrp="1"/>
          </p:cNvSpPr>
          <p:nvPr>
            <p:ph type="body" idx="1"/>
          </p:nvPr>
        </p:nvSpPr>
        <p:spPr>
          <a:xfrm>
            <a:off x="339731" y="1536633"/>
            <a:ext cx="9286781"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1"/>
              </a:buClr>
              <a:buSzPts val="2600"/>
              <a:buFont typeface="Delius"/>
              <a:buChar char="🍂"/>
              <a:defRPr sz="2600">
                <a:solidFill>
                  <a:schemeClr val="dk1"/>
                </a:solidFill>
                <a:latin typeface="Delius"/>
                <a:ea typeface="Delius"/>
                <a:cs typeface="Delius"/>
                <a:sym typeface="Delius"/>
              </a:defRPr>
            </a:lvl1pPr>
            <a:lvl2pPr marL="914400" lvl="1" indent="-361950">
              <a:lnSpc>
                <a:spcPct val="115000"/>
              </a:lnSpc>
              <a:spcBef>
                <a:spcPts val="2100"/>
              </a:spcBef>
              <a:spcAft>
                <a:spcPts val="0"/>
              </a:spcAft>
              <a:buClr>
                <a:schemeClr val="dk1"/>
              </a:buClr>
              <a:buSzPts val="2100"/>
              <a:buFont typeface="Delius"/>
              <a:buChar char="○"/>
              <a:defRPr sz="2100">
                <a:solidFill>
                  <a:schemeClr val="dk1"/>
                </a:solidFill>
                <a:latin typeface="Delius"/>
                <a:ea typeface="Delius"/>
                <a:cs typeface="Delius"/>
                <a:sym typeface="Delius"/>
              </a:defRPr>
            </a:lvl2pPr>
            <a:lvl3pPr marL="1371600" lvl="2" indent="-361950">
              <a:lnSpc>
                <a:spcPct val="115000"/>
              </a:lnSpc>
              <a:spcBef>
                <a:spcPts val="2100"/>
              </a:spcBef>
              <a:spcAft>
                <a:spcPts val="0"/>
              </a:spcAft>
              <a:buClr>
                <a:schemeClr val="dk1"/>
              </a:buClr>
              <a:buSzPts val="2100"/>
              <a:buFont typeface="Delius"/>
              <a:buChar char="■"/>
              <a:defRPr sz="2100">
                <a:solidFill>
                  <a:schemeClr val="dk1"/>
                </a:solidFill>
                <a:latin typeface="Delius"/>
                <a:ea typeface="Delius"/>
                <a:cs typeface="Delius"/>
                <a:sym typeface="Delius"/>
              </a:defRPr>
            </a:lvl3pPr>
            <a:lvl4pPr marL="1828800" lvl="3" indent="-361950">
              <a:lnSpc>
                <a:spcPct val="115000"/>
              </a:lnSpc>
              <a:spcBef>
                <a:spcPts val="2100"/>
              </a:spcBef>
              <a:spcAft>
                <a:spcPts val="0"/>
              </a:spcAft>
              <a:buClr>
                <a:schemeClr val="dk1"/>
              </a:buClr>
              <a:buSzPts val="2100"/>
              <a:buFont typeface="Delius"/>
              <a:buChar char="●"/>
              <a:defRPr sz="2100">
                <a:solidFill>
                  <a:schemeClr val="dk1"/>
                </a:solidFill>
                <a:latin typeface="Delius"/>
                <a:ea typeface="Delius"/>
                <a:cs typeface="Delius"/>
                <a:sym typeface="Delius"/>
              </a:defRPr>
            </a:lvl4pPr>
            <a:lvl5pPr marL="2286000" lvl="4" indent="-361950">
              <a:lnSpc>
                <a:spcPct val="115000"/>
              </a:lnSpc>
              <a:spcBef>
                <a:spcPts val="2100"/>
              </a:spcBef>
              <a:spcAft>
                <a:spcPts val="0"/>
              </a:spcAft>
              <a:buClr>
                <a:schemeClr val="dk1"/>
              </a:buClr>
              <a:buSzPts val="2100"/>
              <a:buFont typeface="Delius"/>
              <a:buChar char="○"/>
              <a:defRPr sz="2100">
                <a:solidFill>
                  <a:schemeClr val="dk1"/>
                </a:solidFill>
                <a:latin typeface="Delius"/>
                <a:ea typeface="Delius"/>
                <a:cs typeface="Delius"/>
                <a:sym typeface="Delius"/>
              </a:defRPr>
            </a:lvl5pPr>
            <a:lvl6pPr marL="2743200" lvl="5" indent="-361950">
              <a:lnSpc>
                <a:spcPct val="115000"/>
              </a:lnSpc>
              <a:spcBef>
                <a:spcPts val="2100"/>
              </a:spcBef>
              <a:spcAft>
                <a:spcPts val="0"/>
              </a:spcAft>
              <a:buClr>
                <a:schemeClr val="dk1"/>
              </a:buClr>
              <a:buSzPts val="2100"/>
              <a:buFont typeface="Delius"/>
              <a:buChar char="■"/>
              <a:defRPr sz="2100">
                <a:solidFill>
                  <a:schemeClr val="dk1"/>
                </a:solidFill>
                <a:latin typeface="Delius"/>
                <a:ea typeface="Delius"/>
                <a:cs typeface="Delius"/>
                <a:sym typeface="Delius"/>
              </a:defRPr>
            </a:lvl6pPr>
            <a:lvl7pPr marL="3200400" lvl="6" indent="-361950">
              <a:lnSpc>
                <a:spcPct val="115000"/>
              </a:lnSpc>
              <a:spcBef>
                <a:spcPts val="2100"/>
              </a:spcBef>
              <a:spcAft>
                <a:spcPts val="0"/>
              </a:spcAft>
              <a:buClr>
                <a:schemeClr val="dk1"/>
              </a:buClr>
              <a:buSzPts val="2100"/>
              <a:buFont typeface="Delius"/>
              <a:buChar char="●"/>
              <a:defRPr sz="2100">
                <a:solidFill>
                  <a:schemeClr val="dk1"/>
                </a:solidFill>
                <a:latin typeface="Delius"/>
                <a:ea typeface="Delius"/>
                <a:cs typeface="Delius"/>
                <a:sym typeface="Delius"/>
              </a:defRPr>
            </a:lvl7pPr>
            <a:lvl8pPr marL="3657600" lvl="7" indent="-361950">
              <a:lnSpc>
                <a:spcPct val="115000"/>
              </a:lnSpc>
              <a:spcBef>
                <a:spcPts val="2100"/>
              </a:spcBef>
              <a:spcAft>
                <a:spcPts val="0"/>
              </a:spcAft>
              <a:buClr>
                <a:schemeClr val="dk1"/>
              </a:buClr>
              <a:buSzPts val="2100"/>
              <a:buFont typeface="Delius"/>
              <a:buChar char="○"/>
              <a:defRPr sz="2100">
                <a:solidFill>
                  <a:schemeClr val="dk1"/>
                </a:solidFill>
                <a:latin typeface="Delius"/>
                <a:ea typeface="Delius"/>
                <a:cs typeface="Delius"/>
                <a:sym typeface="Delius"/>
              </a:defRPr>
            </a:lvl8pPr>
            <a:lvl9pPr marL="4114800" lvl="8" indent="-361950">
              <a:lnSpc>
                <a:spcPct val="115000"/>
              </a:lnSpc>
              <a:spcBef>
                <a:spcPts val="2100"/>
              </a:spcBef>
              <a:spcAft>
                <a:spcPts val="2100"/>
              </a:spcAft>
              <a:buClr>
                <a:schemeClr val="dk1"/>
              </a:buClr>
              <a:buSzPts val="2100"/>
              <a:buFont typeface="Delius"/>
              <a:buChar char="■"/>
              <a:defRPr sz="2100">
                <a:solidFill>
                  <a:schemeClr val="dk1"/>
                </a:solidFill>
                <a:latin typeface="Delius"/>
                <a:ea typeface="Delius"/>
                <a:cs typeface="Delius"/>
                <a:sym typeface="Delius"/>
              </a:defRPr>
            </a:lvl9pPr>
          </a:lstStyle>
          <a:p>
            <a:endParaRPr/>
          </a:p>
        </p:txBody>
      </p:sp>
      <p:sp>
        <p:nvSpPr>
          <p:cNvPr id="9" name="Google Shape;9;p1"/>
          <p:cNvSpPr txBox="1">
            <a:spLocks noGrp="1"/>
          </p:cNvSpPr>
          <p:nvPr>
            <p:ph type="sldNum" idx="12"/>
          </p:nvPr>
        </p:nvSpPr>
        <p:spPr>
          <a:xfrm>
            <a:off x="9234390" y="6217622"/>
            <a:ext cx="598127"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36.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5.png"/><Relationship Id="rId7" Type="http://schemas.openxmlformats.org/officeDocument/2006/relationships/image" Target="../media/image49.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audio" Target="../media/audio1.wav"/><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60.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tmp"/></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56" y="117987"/>
            <a:ext cx="8981767" cy="3862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87366" y="2441811"/>
            <a:ext cx="8749145" cy="153329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Playfair Display Medium"/>
              <a:buNone/>
              <a:defRPr sz="7000" b="0" i="0" u="none" strike="noStrike" cap="none">
                <a:solidFill>
                  <a:schemeClr val="dk1"/>
                </a:solidFill>
                <a:latin typeface="Playfair Display Medium"/>
                <a:ea typeface="Playfair Display Medium"/>
                <a:cs typeface="Playfair Display Medium"/>
                <a:sym typeface="Playfair Display Medium"/>
              </a:defRPr>
            </a:lvl1pPr>
            <a:lvl2pPr marR="0" lvl="1" algn="ctr" rtl="0">
              <a:lnSpc>
                <a:spcPct val="100000"/>
              </a:lnSpc>
              <a:spcBef>
                <a:spcPts val="0"/>
              </a:spcBef>
              <a:spcAft>
                <a:spcPts val="0"/>
              </a:spcAft>
              <a:buClr>
                <a:schemeClr val="accent2"/>
              </a:buClr>
              <a:buSzPts val="7000"/>
              <a:buFont typeface="Playfair Display Medium"/>
              <a:buNone/>
              <a:defRPr sz="7000" b="0" i="0" u="none" strike="noStrike" cap="none">
                <a:solidFill>
                  <a:schemeClr val="accent2"/>
                </a:solidFill>
                <a:latin typeface="Playfair Display Medium"/>
                <a:ea typeface="Playfair Display Medium"/>
                <a:cs typeface="Playfair Display Medium"/>
                <a:sym typeface="Playfair Display Medium"/>
              </a:defRPr>
            </a:lvl2pPr>
            <a:lvl3pPr marR="0" lvl="2" algn="ctr" rtl="0">
              <a:lnSpc>
                <a:spcPct val="100000"/>
              </a:lnSpc>
              <a:spcBef>
                <a:spcPts val="0"/>
              </a:spcBef>
              <a:spcAft>
                <a:spcPts val="0"/>
              </a:spcAft>
              <a:buClr>
                <a:schemeClr val="accent2"/>
              </a:buClr>
              <a:buSzPts val="7000"/>
              <a:buFont typeface="Playfair Display Medium"/>
              <a:buNone/>
              <a:defRPr sz="7000" b="0" i="0" u="none" strike="noStrike" cap="none">
                <a:solidFill>
                  <a:schemeClr val="accent2"/>
                </a:solidFill>
                <a:latin typeface="Playfair Display Medium"/>
                <a:ea typeface="Playfair Display Medium"/>
                <a:cs typeface="Playfair Display Medium"/>
                <a:sym typeface="Playfair Display Medium"/>
              </a:defRPr>
            </a:lvl3pPr>
            <a:lvl4pPr marR="0" lvl="3" algn="ctr" rtl="0">
              <a:lnSpc>
                <a:spcPct val="100000"/>
              </a:lnSpc>
              <a:spcBef>
                <a:spcPts val="0"/>
              </a:spcBef>
              <a:spcAft>
                <a:spcPts val="0"/>
              </a:spcAft>
              <a:buClr>
                <a:schemeClr val="accent2"/>
              </a:buClr>
              <a:buSzPts val="7000"/>
              <a:buFont typeface="Playfair Display Medium"/>
              <a:buNone/>
              <a:defRPr sz="7000" b="0" i="0" u="none" strike="noStrike" cap="none">
                <a:solidFill>
                  <a:schemeClr val="accent2"/>
                </a:solidFill>
                <a:latin typeface="Playfair Display Medium"/>
                <a:ea typeface="Playfair Display Medium"/>
                <a:cs typeface="Playfair Display Medium"/>
                <a:sym typeface="Playfair Display Medium"/>
              </a:defRPr>
            </a:lvl4pPr>
            <a:lvl5pPr marR="0" lvl="4" algn="ctr" rtl="0">
              <a:lnSpc>
                <a:spcPct val="100000"/>
              </a:lnSpc>
              <a:spcBef>
                <a:spcPts val="0"/>
              </a:spcBef>
              <a:spcAft>
                <a:spcPts val="0"/>
              </a:spcAft>
              <a:buClr>
                <a:schemeClr val="accent2"/>
              </a:buClr>
              <a:buSzPts val="7000"/>
              <a:buFont typeface="Playfair Display Medium"/>
              <a:buNone/>
              <a:defRPr sz="7000" b="0" i="0" u="none" strike="noStrike" cap="none">
                <a:solidFill>
                  <a:schemeClr val="accent2"/>
                </a:solidFill>
                <a:latin typeface="Playfair Display Medium"/>
                <a:ea typeface="Playfair Display Medium"/>
                <a:cs typeface="Playfair Display Medium"/>
                <a:sym typeface="Playfair Display Medium"/>
              </a:defRPr>
            </a:lvl5pPr>
            <a:lvl6pPr marR="0" lvl="5" algn="ctr" rtl="0">
              <a:lnSpc>
                <a:spcPct val="100000"/>
              </a:lnSpc>
              <a:spcBef>
                <a:spcPts val="0"/>
              </a:spcBef>
              <a:spcAft>
                <a:spcPts val="0"/>
              </a:spcAft>
              <a:buClr>
                <a:schemeClr val="accent2"/>
              </a:buClr>
              <a:buSzPts val="7000"/>
              <a:buFont typeface="Playfair Display Medium"/>
              <a:buNone/>
              <a:defRPr sz="7000" b="0" i="0" u="none" strike="noStrike" cap="none">
                <a:solidFill>
                  <a:schemeClr val="accent2"/>
                </a:solidFill>
                <a:latin typeface="Playfair Display Medium"/>
                <a:ea typeface="Playfair Display Medium"/>
                <a:cs typeface="Playfair Display Medium"/>
                <a:sym typeface="Playfair Display Medium"/>
              </a:defRPr>
            </a:lvl6pPr>
            <a:lvl7pPr marR="0" lvl="6" algn="ctr" rtl="0">
              <a:lnSpc>
                <a:spcPct val="100000"/>
              </a:lnSpc>
              <a:spcBef>
                <a:spcPts val="0"/>
              </a:spcBef>
              <a:spcAft>
                <a:spcPts val="0"/>
              </a:spcAft>
              <a:buClr>
                <a:schemeClr val="accent2"/>
              </a:buClr>
              <a:buSzPts val="7000"/>
              <a:buFont typeface="Playfair Display Medium"/>
              <a:buNone/>
              <a:defRPr sz="7000" b="0" i="0" u="none" strike="noStrike" cap="none">
                <a:solidFill>
                  <a:schemeClr val="accent2"/>
                </a:solidFill>
                <a:latin typeface="Playfair Display Medium"/>
                <a:ea typeface="Playfair Display Medium"/>
                <a:cs typeface="Playfair Display Medium"/>
                <a:sym typeface="Playfair Display Medium"/>
              </a:defRPr>
            </a:lvl7pPr>
            <a:lvl8pPr marR="0" lvl="7" algn="ctr" rtl="0">
              <a:lnSpc>
                <a:spcPct val="100000"/>
              </a:lnSpc>
              <a:spcBef>
                <a:spcPts val="0"/>
              </a:spcBef>
              <a:spcAft>
                <a:spcPts val="0"/>
              </a:spcAft>
              <a:buClr>
                <a:schemeClr val="accent2"/>
              </a:buClr>
              <a:buSzPts val="7000"/>
              <a:buFont typeface="Playfair Display Medium"/>
              <a:buNone/>
              <a:defRPr sz="7000" b="0" i="0" u="none" strike="noStrike" cap="none">
                <a:solidFill>
                  <a:schemeClr val="accent2"/>
                </a:solidFill>
                <a:latin typeface="Playfair Display Medium"/>
                <a:ea typeface="Playfair Display Medium"/>
                <a:cs typeface="Playfair Display Medium"/>
                <a:sym typeface="Playfair Display Medium"/>
              </a:defRPr>
            </a:lvl8pPr>
            <a:lvl9pPr marR="0" lvl="8" algn="ctr" rtl="0">
              <a:lnSpc>
                <a:spcPct val="100000"/>
              </a:lnSpc>
              <a:spcBef>
                <a:spcPts val="0"/>
              </a:spcBef>
              <a:spcAft>
                <a:spcPts val="0"/>
              </a:spcAft>
              <a:buClr>
                <a:schemeClr val="accent2"/>
              </a:buClr>
              <a:buSzPts val="7000"/>
              <a:buFont typeface="Playfair Display Medium"/>
              <a:buNone/>
              <a:defRPr sz="7000" b="0" i="0" u="none" strike="noStrike" cap="none">
                <a:solidFill>
                  <a:schemeClr val="accent2"/>
                </a:solidFill>
                <a:latin typeface="Playfair Display Medium"/>
                <a:ea typeface="Playfair Display Medium"/>
                <a:cs typeface="Playfair Display Medium"/>
                <a:sym typeface="Playfair Display Medium"/>
              </a:defRPr>
            </a:lvl9pPr>
          </a:lstStyle>
          <a:p>
            <a:r>
              <a:rPr lang="en-US" altLang="zh-CN" sz="4000" b="1" spc="-300" dirty="0" smtClean="0">
                <a:solidFill>
                  <a:srgbClr val="00B0F0"/>
                </a:solidFill>
                <a:effectLst>
                  <a:reflection blurRad="6350" stA="55000" endA="50" endPos="85000" dir="5400000" sy="-100000" algn="bl" rotWithShape="0"/>
                </a:effectLst>
                <a:ea typeface="【苹果】迟暮朝朝醉晚灯" panose="02000500000000000000"/>
                <a:cs typeface="+mn-ea"/>
                <a:sym typeface="+mn-lt"/>
              </a:rPr>
              <a:t>CHÀO MỪNG CÁC CON ĐẾN  VỚI TIẾT HỌC HÔM NAY</a:t>
            </a:r>
            <a:endParaRPr lang="en-US" sz="4000" b="1" dirty="0">
              <a:solidFill>
                <a:srgbClr val="00B0F0"/>
              </a:solidFill>
            </a:endParaRPr>
          </a:p>
        </p:txBody>
      </p:sp>
      <p:sp>
        <p:nvSpPr>
          <p:cNvPr id="6" name="AutoShape 40"/>
          <p:cNvSpPr>
            <a:spLocks noChangeArrowheads="1"/>
          </p:cNvSpPr>
          <p:nvPr/>
        </p:nvSpPr>
        <p:spPr bwMode="auto">
          <a:xfrm>
            <a:off x="3617118" y="3961700"/>
            <a:ext cx="385763" cy="439737"/>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7" name="AutoShape 41"/>
          <p:cNvSpPr>
            <a:spLocks noChangeArrowheads="1"/>
          </p:cNvSpPr>
          <p:nvPr/>
        </p:nvSpPr>
        <p:spPr bwMode="auto">
          <a:xfrm>
            <a:off x="502024" y="32004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8" name="AutoShape 42"/>
          <p:cNvSpPr>
            <a:spLocks noChangeArrowheads="1"/>
          </p:cNvSpPr>
          <p:nvPr/>
        </p:nvSpPr>
        <p:spPr bwMode="auto">
          <a:xfrm>
            <a:off x="1035423" y="33528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9" name="AutoShape 43"/>
          <p:cNvSpPr>
            <a:spLocks noChangeArrowheads="1"/>
          </p:cNvSpPr>
          <p:nvPr/>
        </p:nvSpPr>
        <p:spPr bwMode="auto">
          <a:xfrm>
            <a:off x="2743200" y="3827463"/>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10" name="AutoShape 44"/>
          <p:cNvSpPr>
            <a:spLocks noChangeArrowheads="1"/>
          </p:cNvSpPr>
          <p:nvPr/>
        </p:nvSpPr>
        <p:spPr bwMode="auto">
          <a:xfrm>
            <a:off x="1922929" y="3338886"/>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11" name="AutoShape 49"/>
          <p:cNvSpPr>
            <a:spLocks noChangeArrowheads="1"/>
          </p:cNvSpPr>
          <p:nvPr/>
        </p:nvSpPr>
        <p:spPr bwMode="auto">
          <a:xfrm>
            <a:off x="4670612" y="4047331"/>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12" name="AutoShape 52"/>
          <p:cNvSpPr>
            <a:spLocks noChangeArrowheads="1"/>
          </p:cNvSpPr>
          <p:nvPr/>
        </p:nvSpPr>
        <p:spPr bwMode="auto">
          <a:xfrm>
            <a:off x="8252012" y="35052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13" name="AutoShape 54"/>
          <p:cNvSpPr>
            <a:spLocks noChangeArrowheads="1"/>
          </p:cNvSpPr>
          <p:nvPr/>
        </p:nvSpPr>
        <p:spPr bwMode="auto">
          <a:xfrm>
            <a:off x="6862483" y="3473824"/>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14" name="AutoShape 47"/>
          <p:cNvSpPr>
            <a:spLocks noChangeArrowheads="1"/>
          </p:cNvSpPr>
          <p:nvPr/>
        </p:nvSpPr>
        <p:spPr bwMode="auto">
          <a:xfrm>
            <a:off x="5662754" y="3827463"/>
            <a:ext cx="385762" cy="439737"/>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sp>
        <p:nvSpPr>
          <p:cNvPr id="15" name="AutoShape 51"/>
          <p:cNvSpPr>
            <a:spLocks noChangeArrowheads="1"/>
          </p:cNvSpPr>
          <p:nvPr/>
        </p:nvSpPr>
        <p:spPr bwMode="auto">
          <a:xfrm>
            <a:off x="6644669" y="42672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latin typeface="Arial" charset="0"/>
              <a:cs typeface="Arial" charset="0"/>
            </a:endParaRPr>
          </a:p>
        </p:txBody>
      </p:sp>
      <p:pic>
        <p:nvPicPr>
          <p:cNvPr id="1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283" y="4572000"/>
            <a:ext cx="3689785" cy="212341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1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p:val>
                                            <p:fltVal val="0.5"/>
                                          </p:val>
                                        </p:tav>
                                        <p:tav tm="100000">
                                          <p:val>
                                            <p:strVal val="#ppt_x"/>
                                          </p:val>
                                        </p:tav>
                                      </p:tavLst>
                                    </p:anim>
                                    <p:anim calcmode="lin" valueType="num">
                                      <p:cBhvr>
                                        <p:cTn id="28" dur="10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p:val>
                                            <p:fltVal val="0.5"/>
                                          </p:val>
                                        </p:tav>
                                        <p:tav tm="100000">
                                          <p:val>
                                            <p:strVal val="#ppt_x"/>
                                          </p:val>
                                        </p:tav>
                                      </p:tavLst>
                                    </p:anim>
                                    <p:anim calcmode="lin" valueType="num">
                                      <p:cBhvr>
                                        <p:cTn id="34" dur="1000" fill="hold"/>
                                        <p:tgtEl>
                                          <p:spTgt spid="1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p:val>
                                            <p:fltVal val="0.5"/>
                                          </p:val>
                                        </p:tav>
                                        <p:tav tm="100000">
                                          <p:val>
                                            <p:strVal val="#ppt_x"/>
                                          </p:val>
                                        </p:tav>
                                      </p:tavLst>
                                    </p:anim>
                                    <p:anim calcmode="lin" valueType="num">
                                      <p:cBhvr>
                                        <p:cTn id="40" dur="1000" fill="hold"/>
                                        <p:tgtEl>
                                          <p:spTgt spid="1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ppt_x</p:attrName>
                                        </p:attrNameLst>
                                      </p:cBhvr>
                                      <p:tavLst>
                                        <p:tav tm="0">
                                          <p:val>
                                            <p:fltVal val="0.5"/>
                                          </p:val>
                                        </p:tav>
                                        <p:tav tm="100000">
                                          <p:val>
                                            <p:strVal val="#ppt_x"/>
                                          </p:val>
                                        </p:tav>
                                      </p:tavLst>
                                    </p:anim>
                                    <p:anim calcmode="lin" valueType="num">
                                      <p:cBhvr>
                                        <p:cTn id="46" dur="1000" fill="hold"/>
                                        <p:tgtEl>
                                          <p:spTgt spid="1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ppt_x</p:attrName>
                                        </p:attrNameLst>
                                      </p:cBhvr>
                                      <p:tavLst>
                                        <p:tav tm="0">
                                          <p:val>
                                            <p:fltVal val="0.5"/>
                                          </p:val>
                                        </p:tav>
                                        <p:tav tm="100000">
                                          <p:val>
                                            <p:strVal val="#ppt_x"/>
                                          </p:val>
                                        </p:tav>
                                      </p:tavLst>
                                    </p:anim>
                                    <p:anim calcmode="lin" valueType="num">
                                      <p:cBhvr>
                                        <p:cTn id="52" dur="1000" fill="hold"/>
                                        <p:tgtEl>
                                          <p:spTgt spid="1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p:val>
                                            <p:fltVal val="0.5"/>
                                          </p:val>
                                        </p:tav>
                                        <p:tav tm="100000">
                                          <p:val>
                                            <p:strVal val="#ppt_x"/>
                                          </p:val>
                                        </p:tav>
                                      </p:tavLst>
                                    </p:anim>
                                    <p:anim calcmode="lin" valueType="num">
                                      <p:cBhvr>
                                        <p:cTn id="58" dur="10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2" y="3200400"/>
            <a:ext cx="9209088"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Line 336"/>
          <p:cNvSpPr>
            <a:spLocks noChangeShapeType="1"/>
          </p:cNvSpPr>
          <p:nvPr/>
        </p:nvSpPr>
        <p:spPr bwMode="auto">
          <a:xfrm>
            <a:off x="411162"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 name="Rectangle 338"/>
          <p:cNvSpPr>
            <a:spLocks noChangeArrowheads="1"/>
          </p:cNvSpPr>
          <p:nvPr/>
        </p:nvSpPr>
        <p:spPr bwMode="auto">
          <a:xfrm>
            <a:off x="411162" y="1001713"/>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vi-VN"/>
          </a:p>
        </p:txBody>
      </p:sp>
      <p:sp>
        <p:nvSpPr>
          <p:cNvPr id="10245" name="TextBox 13"/>
          <p:cNvSpPr txBox="1">
            <a:spLocks noChangeArrowheads="1"/>
          </p:cNvSpPr>
          <p:nvPr/>
        </p:nvSpPr>
        <p:spPr bwMode="auto">
          <a:xfrm>
            <a:off x="411162" y="12192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B050"/>
                </a:solidFill>
                <a:latin typeface="Times New Roman" panose="02020603050405020304" pitchFamily="18" charset="0"/>
                <a:cs typeface="Times New Roman" panose="02020603050405020304" pitchFamily="18" charset="0"/>
              </a:rPr>
              <a:t>A. HOẠT ĐỘNG THỰC HÀNH</a:t>
            </a:r>
          </a:p>
        </p:txBody>
      </p:sp>
      <p:sp>
        <p:nvSpPr>
          <p:cNvPr id="8" name="Rectangle 7"/>
          <p:cNvSpPr/>
          <p:nvPr/>
        </p:nvSpPr>
        <p:spPr>
          <a:xfrm>
            <a:off x="918700" y="20103"/>
            <a:ext cx="8335438" cy="113877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chemeClr val="accent2"/>
                </a:solidFill>
                <a:effectLst>
                  <a:outerShdw blurRad="50800" dist="39000" dir="5460000" algn="tl">
                    <a:srgbClr val="000000">
                      <a:alpha val="38000"/>
                    </a:srgbClr>
                  </a:outerShdw>
                </a:effectLst>
                <a:latin typeface="+mn-lt"/>
                <a:cs typeface="+mn-cs"/>
              </a:rPr>
              <a:t>BÀI 5: THỰC HÀNH TỔNG HỢP</a:t>
            </a:r>
            <a:endParaRPr lang="en-US" altLang="vi-VN" sz="3200" b="1" dirty="0">
              <a:solidFill>
                <a:schemeClr val="accent2"/>
              </a:solidFill>
              <a:latin typeface="Times New Roman" pitchFamily="18" charset="0"/>
              <a:cs typeface="Times New Roman" pitchFamily="18" charset="0"/>
            </a:endParaRPr>
          </a:p>
          <a:p>
            <a:pPr algn="ctr">
              <a:defRPr/>
            </a:pPr>
            <a:endParaRPr lang="en-US" sz="3600" b="1" dirty="0">
              <a:ln w="11430"/>
              <a:solidFill>
                <a:srgbClr val="C00000"/>
              </a:solidFill>
              <a:effectLst>
                <a:outerShdw blurRad="50800" dist="39000" dir="5460000" algn="tl">
                  <a:srgbClr val="000000">
                    <a:alpha val="38000"/>
                  </a:srgbClr>
                </a:outerShdw>
              </a:effectLst>
              <a:latin typeface="+mn-lt"/>
              <a:cs typeface="+mn-cs"/>
            </a:endParaRPr>
          </a:p>
        </p:txBody>
      </p:sp>
      <p:sp>
        <p:nvSpPr>
          <p:cNvPr id="10247" name="TextBox 6"/>
          <p:cNvSpPr txBox="1">
            <a:spLocks noChangeArrowheads="1"/>
          </p:cNvSpPr>
          <p:nvPr/>
        </p:nvSpPr>
        <p:spPr bwMode="auto">
          <a:xfrm>
            <a:off x="677862" y="1803401"/>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00"/>
                </a:solidFill>
                <a:latin typeface="Time new roman"/>
              </a:rPr>
              <a:t>3</a:t>
            </a:r>
            <a:r>
              <a:rPr lang="en-US" altLang="en-US" sz="2400">
                <a:latin typeface="Time new roman"/>
              </a:rPr>
              <a:t>. Làm bài tập 5 SGK/52</a:t>
            </a:r>
          </a:p>
        </p:txBody>
      </p:sp>
    </p:spTree>
    <p:extLst>
      <p:ext uri="{BB962C8B-B14F-4D97-AF65-F5344CB8AC3E}">
        <p14:creationId xmlns:p14="http://schemas.microsoft.com/office/powerpoint/2010/main" val="66079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grpSp>
        <p:nvGrpSpPr>
          <p:cNvPr id="896" name="Google Shape;896;p23"/>
          <p:cNvGrpSpPr/>
          <p:nvPr/>
        </p:nvGrpSpPr>
        <p:grpSpPr>
          <a:xfrm rot="-8100000">
            <a:off x="910573" y="5088696"/>
            <a:ext cx="2040777" cy="1673359"/>
            <a:chOff x="7712492" y="1911472"/>
            <a:chExt cx="2503986" cy="2511687"/>
          </a:xfrm>
        </p:grpSpPr>
        <p:sp>
          <p:nvSpPr>
            <p:cNvPr id="897" name="Google Shape;897;p23"/>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23"/>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99" name="Google Shape;899;p23"/>
          <p:cNvGrpSpPr/>
          <p:nvPr/>
        </p:nvGrpSpPr>
        <p:grpSpPr>
          <a:xfrm rot="-1539388">
            <a:off x="-522901" y="-273289"/>
            <a:ext cx="1668328" cy="2047175"/>
            <a:chOff x="7712492" y="1911472"/>
            <a:chExt cx="2503986" cy="2511687"/>
          </a:xfrm>
        </p:grpSpPr>
        <p:sp>
          <p:nvSpPr>
            <p:cNvPr id="900" name="Google Shape;900;p23"/>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23"/>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02" name="Google Shape;902;p23"/>
          <p:cNvGrpSpPr/>
          <p:nvPr/>
        </p:nvGrpSpPr>
        <p:grpSpPr>
          <a:xfrm rot="-1504861">
            <a:off x="666923" y="4761694"/>
            <a:ext cx="772167" cy="1112936"/>
            <a:chOff x="6706688" y="4543626"/>
            <a:chExt cx="1158953" cy="1365479"/>
          </a:xfrm>
        </p:grpSpPr>
        <p:sp>
          <p:nvSpPr>
            <p:cNvPr id="903" name="Google Shape;903;p23"/>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23"/>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05" name="Google Shape;905;p23"/>
          <p:cNvGrpSpPr/>
          <p:nvPr/>
        </p:nvGrpSpPr>
        <p:grpSpPr>
          <a:xfrm rot="1851243">
            <a:off x="600011" y="-70570"/>
            <a:ext cx="1210053" cy="1522819"/>
            <a:chOff x="6282427" y="4719638"/>
            <a:chExt cx="1816188" cy="1868496"/>
          </a:xfrm>
        </p:grpSpPr>
        <p:sp>
          <p:nvSpPr>
            <p:cNvPr id="906" name="Google Shape;906;p2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2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08" name="Google Shape;908;p23"/>
          <p:cNvGrpSpPr/>
          <p:nvPr/>
        </p:nvGrpSpPr>
        <p:grpSpPr>
          <a:xfrm rot="4064579">
            <a:off x="261876" y="1357549"/>
            <a:ext cx="1480237" cy="1244866"/>
            <a:chOff x="6282427" y="4719638"/>
            <a:chExt cx="1816188" cy="1868496"/>
          </a:xfrm>
        </p:grpSpPr>
        <p:sp>
          <p:nvSpPr>
            <p:cNvPr id="909" name="Google Shape;909;p2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2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11" name="Google Shape;911;p23"/>
          <p:cNvGrpSpPr/>
          <p:nvPr/>
        </p:nvGrpSpPr>
        <p:grpSpPr>
          <a:xfrm rot="8233050">
            <a:off x="1385269" y="-327737"/>
            <a:ext cx="1210064" cy="1522929"/>
            <a:chOff x="6282427" y="4719638"/>
            <a:chExt cx="1816188" cy="1868496"/>
          </a:xfrm>
        </p:grpSpPr>
        <p:sp>
          <p:nvSpPr>
            <p:cNvPr id="912" name="Google Shape;912;p2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2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14" name="Google Shape;914;p23"/>
          <p:cNvGrpSpPr/>
          <p:nvPr/>
        </p:nvGrpSpPr>
        <p:grpSpPr>
          <a:xfrm rot="2339350">
            <a:off x="-77610" y="2223234"/>
            <a:ext cx="921531" cy="1314088"/>
            <a:chOff x="6958899" y="1838851"/>
            <a:chExt cx="1383160" cy="1612303"/>
          </a:xfrm>
        </p:grpSpPr>
        <p:sp>
          <p:nvSpPr>
            <p:cNvPr id="915" name="Google Shape;915;p23"/>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23"/>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17" name="Google Shape;917;p23"/>
          <p:cNvGrpSpPr/>
          <p:nvPr/>
        </p:nvGrpSpPr>
        <p:grpSpPr>
          <a:xfrm rot="-2026084">
            <a:off x="16003" y="5203528"/>
            <a:ext cx="759466" cy="1467732"/>
            <a:chOff x="10129820" y="2172286"/>
            <a:chExt cx="1139972" cy="1800911"/>
          </a:xfrm>
        </p:grpSpPr>
        <p:sp>
          <p:nvSpPr>
            <p:cNvPr id="918" name="Google Shape;918;p23"/>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23"/>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20" name="Google Shape;920;p23"/>
          <p:cNvGrpSpPr/>
          <p:nvPr/>
        </p:nvGrpSpPr>
        <p:grpSpPr>
          <a:xfrm rot="-1514672">
            <a:off x="637729" y="2238557"/>
            <a:ext cx="1117822" cy="1423814"/>
            <a:chOff x="6002582" y="371806"/>
            <a:chExt cx="1677775" cy="1746926"/>
          </a:xfrm>
        </p:grpSpPr>
        <p:sp>
          <p:nvSpPr>
            <p:cNvPr id="921" name="Google Shape;921;p23"/>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23"/>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23" name="Google Shape;923;p23"/>
          <p:cNvGrpSpPr/>
          <p:nvPr/>
        </p:nvGrpSpPr>
        <p:grpSpPr>
          <a:xfrm rot="2927138">
            <a:off x="-305966" y="4112658"/>
            <a:ext cx="1480233" cy="1244863"/>
            <a:chOff x="6282427" y="4719638"/>
            <a:chExt cx="1816188" cy="1868496"/>
          </a:xfrm>
        </p:grpSpPr>
        <p:sp>
          <p:nvSpPr>
            <p:cNvPr id="924" name="Google Shape;924;p2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2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26" name="Google Shape;926;p23"/>
          <p:cNvGrpSpPr/>
          <p:nvPr/>
        </p:nvGrpSpPr>
        <p:grpSpPr>
          <a:xfrm rot="-7047478">
            <a:off x="532099" y="5735949"/>
            <a:ext cx="1367406" cy="1163854"/>
            <a:chOff x="6002582" y="371806"/>
            <a:chExt cx="1677775" cy="1746926"/>
          </a:xfrm>
        </p:grpSpPr>
        <p:sp>
          <p:nvSpPr>
            <p:cNvPr id="927" name="Google Shape;927;p23"/>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23"/>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29" name="Google Shape;929;p23"/>
          <p:cNvGrpSpPr/>
          <p:nvPr/>
        </p:nvGrpSpPr>
        <p:grpSpPr>
          <a:xfrm rot="2487224">
            <a:off x="50414" y="2945670"/>
            <a:ext cx="1210111" cy="1522987"/>
            <a:chOff x="6282427" y="4719638"/>
            <a:chExt cx="1816188" cy="1868496"/>
          </a:xfrm>
        </p:grpSpPr>
        <p:sp>
          <p:nvSpPr>
            <p:cNvPr id="930" name="Google Shape;930;p23"/>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23"/>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32" name="Google Shape;932;p23"/>
          <p:cNvGrpSpPr/>
          <p:nvPr/>
        </p:nvGrpSpPr>
        <p:grpSpPr>
          <a:xfrm>
            <a:off x="-336183" y="1196343"/>
            <a:ext cx="1117768" cy="1423745"/>
            <a:chOff x="6002582" y="371806"/>
            <a:chExt cx="1677775" cy="1746926"/>
          </a:xfrm>
        </p:grpSpPr>
        <p:sp>
          <p:nvSpPr>
            <p:cNvPr id="933" name="Google Shape;933;p23"/>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23"/>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35" name="Google Shape;935;p23"/>
          <p:cNvGrpSpPr/>
          <p:nvPr/>
        </p:nvGrpSpPr>
        <p:grpSpPr>
          <a:xfrm>
            <a:off x="8232610" y="5094202"/>
            <a:ext cx="788463" cy="1652174"/>
            <a:chOff x="867975" y="2999553"/>
            <a:chExt cx="1295905" cy="1991291"/>
          </a:xfrm>
        </p:grpSpPr>
        <p:sp>
          <p:nvSpPr>
            <p:cNvPr id="936" name="Google Shape;936;p23"/>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624A3D"/>
                </a:gs>
                <a:gs pos="16000">
                  <a:srgbClr val="624A3D"/>
                </a:gs>
                <a:gs pos="46000">
                  <a:srgbClr val="7B5D4D"/>
                </a:gs>
                <a:gs pos="78000">
                  <a:srgbClr val="624A3D"/>
                </a:gs>
                <a:gs pos="100000">
                  <a:srgbClr val="624A3D"/>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937" name="Google Shape;937;p23"/>
            <p:cNvGrpSpPr/>
            <p:nvPr/>
          </p:nvGrpSpPr>
          <p:grpSpPr>
            <a:xfrm>
              <a:off x="867975" y="2999553"/>
              <a:ext cx="1295905" cy="575286"/>
              <a:chOff x="4118838" y="2726040"/>
              <a:chExt cx="1295905" cy="575286"/>
            </a:xfrm>
          </p:grpSpPr>
          <p:sp>
            <p:nvSpPr>
              <p:cNvPr id="938" name="Google Shape;938;p23"/>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39" name="Google Shape;939;p23"/>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40" name="Google Shape;940;p23"/>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941" name="Google Shape;941;p23"/>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942" name="Google Shape;942;p23" descr="Coffee Beans"/>
          <p:cNvGrpSpPr/>
          <p:nvPr/>
        </p:nvGrpSpPr>
        <p:grpSpPr>
          <a:xfrm>
            <a:off x="8484628" y="5933939"/>
            <a:ext cx="289127" cy="381357"/>
            <a:chOff x="5753103" y="3067019"/>
            <a:chExt cx="676929" cy="729870"/>
          </a:xfrm>
        </p:grpSpPr>
        <p:sp>
          <p:nvSpPr>
            <p:cNvPr id="943" name="Google Shape;943;p23"/>
            <p:cNvSpPr/>
            <p:nvPr/>
          </p:nvSpPr>
          <p:spPr>
            <a:xfrm>
              <a:off x="6154401" y="3067019"/>
              <a:ext cx="275631" cy="345636"/>
            </a:xfrm>
            <a:custGeom>
              <a:avLst/>
              <a:gdLst/>
              <a:ahLst/>
              <a:cxnLst/>
              <a:rect l="l" t="t" r="r" b="b"/>
              <a:pathLst>
                <a:path w="275631" h="345636" extrusionOk="0">
                  <a:moveTo>
                    <a:pt x="274974" y="162250"/>
                  </a:moveTo>
                  <a:cubicBezTo>
                    <a:pt x="267639" y="67000"/>
                    <a:pt x="200269" y="-5475"/>
                    <a:pt x="124479" y="325"/>
                  </a:cubicBezTo>
                  <a:cubicBezTo>
                    <a:pt x="48688" y="6126"/>
                    <a:pt x="-6690" y="88136"/>
                    <a:pt x="654" y="183386"/>
                  </a:cubicBezTo>
                  <a:cubicBezTo>
                    <a:pt x="7997" y="278636"/>
                    <a:pt x="75358" y="351112"/>
                    <a:pt x="151149" y="345311"/>
                  </a:cubicBezTo>
                  <a:cubicBezTo>
                    <a:pt x="226939" y="339511"/>
                    <a:pt x="282346" y="257500"/>
                    <a:pt x="274974" y="162250"/>
                  </a:cubicBezTo>
                  <a:close/>
                  <a:moveTo>
                    <a:pt x="184896" y="294353"/>
                  </a:moveTo>
                  <a:cubicBezTo>
                    <a:pt x="173970" y="301736"/>
                    <a:pt x="161328" y="306187"/>
                    <a:pt x="148186" y="307278"/>
                  </a:cubicBezTo>
                  <a:cubicBezTo>
                    <a:pt x="146939" y="307383"/>
                    <a:pt x="145691" y="307392"/>
                    <a:pt x="144453" y="307421"/>
                  </a:cubicBezTo>
                  <a:cubicBezTo>
                    <a:pt x="154606" y="261815"/>
                    <a:pt x="136442" y="219705"/>
                    <a:pt x="117325" y="175576"/>
                  </a:cubicBezTo>
                  <a:cubicBezTo>
                    <a:pt x="100438" y="136619"/>
                    <a:pt x="83283" y="96766"/>
                    <a:pt x="86379" y="54656"/>
                  </a:cubicBezTo>
                  <a:cubicBezTo>
                    <a:pt x="98197" y="45337"/>
                    <a:pt x="112477" y="39666"/>
                    <a:pt x="127469" y="38340"/>
                  </a:cubicBezTo>
                  <a:lnTo>
                    <a:pt x="127927" y="38340"/>
                  </a:lnTo>
                  <a:cubicBezTo>
                    <a:pt x="116582" y="78068"/>
                    <a:pt x="133385" y="116845"/>
                    <a:pt x="152282" y="160450"/>
                  </a:cubicBezTo>
                  <a:cubicBezTo>
                    <a:pt x="169846" y="200950"/>
                    <a:pt x="188953" y="245384"/>
                    <a:pt x="184896" y="294353"/>
                  </a:cubicBezTo>
                  <a:close/>
                </a:path>
              </a:pathLst>
            </a:custGeom>
            <a:solidFill>
              <a:srgbClr val="5C31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23"/>
            <p:cNvSpPr/>
            <p:nvPr/>
          </p:nvSpPr>
          <p:spPr>
            <a:xfrm>
              <a:off x="6056099" y="3483113"/>
              <a:ext cx="311410" cy="313776"/>
            </a:xfrm>
            <a:custGeom>
              <a:avLst/>
              <a:gdLst/>
              <a:ahLst/>
              <a:cxnLst/>
              <a:rect l="l" t="t" r="r" b="b"/>
              <a:pathLst>
                <a:path w="311410" h="313776" extrusionOk="0">
                  <a:moveTo>
                    <a:pt x="254604" y="61215"/>
                  </a:moveTo>
                  <a:cubicBezTo>
                    <a:pt x="188195" y="-7441"/>
                    <a:pt x="90078" y="-20291"/>
                    <a:pt x="35452" y="32564"/>
                  </a:cubicBezTo>
                  <a:cubicBezTo>
                    <a:pt x="-19174" y="85418"/>
                    <a:pt x="-9610" y="183887"/>
                    <a:pt x="56807" y="252591"/>
                  </a:cubicBezTo>
                  <a:cubicBezTo>
                    <a:pt x="123225" y="321295"/>
                    <a:pt x="221333" y="334030"/>
                    <a:pt x="275959" y="281166"/>
                  </a:cubicBezTo>
                  <a:cubicBezTo>
                    <a:pt x="330584" y="228302"/>
                    <a:pt x="321021" y="129880"/>
                    <a:pt x="254604" y="61215"/>
                  </a:cubicBezTo>
                  <a:close/>
                  <a:moveTo>
                    <a:pt x="249451" y="253820"/>
                  </a:moveTo>
                  <a:cubicBezTo>
                    <a:pt x="248498" y="254706"/>
                    <a:pt x="247546" y="255401"/>
                    <a:pt x="246593" y="256220"/>
                  </a:cubicBezTo>
                  <a:cubicBezTo>
                    <a:pt x="225314" y="214672"/>
                    <a:pt x="184490" y="193850"/>
                    <a:pt x="141647" y="172086"/>
                  </a:cubicBezTo>
                  <a:cubicBezTo>
                    <a:pt x="103785" y="152855"/>
                    <a:pt x="65151" y="133100"/>
                    <a:pt x="40682" y="98743"/>
                  </a:cubicBezTo>
                  <a:cubicBezTo>
                    <a:pt x="43839" y="84024"/>
                    <a:pt x="51221" y="70545"/>
                    <a:pt x="61922" y="59957"/>
                  </a:cubicBezTo>
                  <a:cubicBezTo>
                    <a:pt x="62027" y="59853"/>
                    <a:pt x="62151" y="59776"/>
                    <a:pt x="62265" y="59672"/>
                  </a:cubicBezTo>
                  <a:cubicBezTo>
                    <a:pt x="78867" y="97495"/>
                    <a:pt x="116558" y="116631"/>
                    <a:pt x="158906" y="138158"/>
                  </a:cubicBezTo>
                  <a:cubicBezTo>
                    <a:pt x="198216" y="158160"/>
                    <a:pt x="241202" y="180068"/>
                    <a:pt x="269329" y="220282"/>
                  </a:cubicBezTo>
                  <a:cubicBezTo>
                    <a:pt x="265723" y="232996"/>
                    <a:pt x="258873" y="244554"/>
                    <a:pt x="249451" y="253820"/>
                  </a:cubicBezTo>
                  <a:close/>
                </a:path>
              </a:pathLst>
            </a:custGeom>
            <a:solidFill>
              <a:srgbClr val="5C31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23"/>
            <p:cNvSpPr/>
            <p:nvPr/>
          </p:nvSpPr>
          <p:spPr>
            <a:xfrm>
              <a:off x="5753103" y="3210660"/>
              <a:ext cx="297563" cy="326969"/>
            </a:xfrm>
            <a:custGeom>
              <a:avLst/>
              <a:gdLst/>
              <a:ahLst/>
              <a:cxnLst/>
              <a:rect l="l" t="t" r="r" b="b"/>
              <a:pathLst>
                <a:path w="297563" h="326969" extrusionOk="0">
                  <a:moveTo>
                    <a:pt x="242170" y="17895"/>
                  </a:moveTo>
                  <a:cubicBezTo>
                    <a:pt x="178209" y="-23138"/>
                    <a:pt x="84550" y="8789"/>
                    <a:pt x="32972" y="89190"/>
                  </a:cubicBezTo>
                  <a:cubicBezTo>
                    <a:pt x="-18606" y="169590"/>
                    <a:pt x="-8576" y="268041"/>
                    <a:pt x="55384" y="309075"/>
                  </a:cubicBezTo>
                  <a:cubicBezTo>
                    <a:pt x="119345" y="350108"/>
                    <a:pt x="213004" y="318180"/>
                    <a:pt x="264591" y="237770"/>
                  </a:cubicBezTo>
                  <a:cubicBezTo>
                    <a:pt x="316179" y="157360"/>
                    <a:pt x="306130" y="58919"/>
                    <a:pt x="242170" y="17895"/>
                  </a:cubicBezTo>
                  <a:close/>
                  <a:moveTo>
                    <a:pt x="167770" y="162323"/>
                  </a:moveTo>
                  <a:cubicBezTo>
                    <a:pt x="157378" y="205128"/>
                    <a:pt x="145862" y="251972"/>
                    <a:pt x="113277" y="288558"/>
                  </a:cubicBezTo>
                  <a:cubicBezTo>
                    <a:pt x="100040" y="288039"/>
                    <a:pt x="87172" y="284055"/>
                    <a:pt x="75958" y="277004"/>
                  </a:cubicBezTo>
                  <a:cubicBezTo>
                    <a:pt x="74911" y="276328"/>
                    <a:pt x="73977" y="275527"/>
                    <a:pt x="72968" y="274804"/>
                  </a:cubicBezTo>
                  <a:cubicBezTo>
                    <a:pt x="108515" y="244543"/>
                    <a:pt x="119411" y="200023"/>
                    <a:pt x="130756" y="153322"/>
                  </a:cubicBezTo>
                  <a:cubicBezTo>
                    <a:pt x="140786" y="112021"/>
                    <a:pt x="151139" y="69845"/>
                    <a:pt x="179047" y="38069"/>
                  </a:cubicBezTo>
                  <a:lnTo>
                    <a:pt x="179457" y="38069"/>
                  </a:lnTo>
                  <a:cubicBezTo>
                    <a:pt x="194358" y="37844"/>
                    <a:pt x="209002" y="41969"/>
                    <a:pt x="221596" y="49937"/>
                  </a:cubicBezTo>
                  <a:cubicBezTo>
                    <a:pt x="221719" y="50023"/>
                    <a:pt x="221834" y="50128"/>
                    <a:pt x="221958" y="50204"/>
                  </a:cubicBezTo>
                  <a:cubicBezTo>
                    <a:pt x="188973" y="75083"/>
                    <a:pt x="178990" y="116146"/>
                    <a:pt x="167770" y="162323"/>
                  </a:cubicBezTo>
                  <a:close/>
                </a:path>
              </a:pathLst>
            </a:custGeom>
            <a:solidFill>
              <a:srgbClr val="5C31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46" name="Google Shape;946;p23"/>
          <p:cNvGrpSpPr/>
          <p:nvPr/>
        </p:nvGrpSpPr>
        <p:grpSpPr>
          <a:xfrm>
            <a:off x="9177869" y="5298458"/>
            <a:ext cx="788463" cy="1482118"/>
            <a:chOff x="867975" y="2999553"/>
            <a:chExt cx="1295905" cy="1991291"/>
          </a:xfrm>
        </p:grpSpPr>
        <p:sp>
          <p:nvSpPr>
            <p:cNvPr id="947" name="Google Shape;947;p23"/>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ECA830"/>
                </a:gs>
                <a:gs pos="30000">
                  <a:srgbClr val="ECA830"/>
                </a:gs>
                <a:gs pos="52000">
                  <a:srgbClr val="FFC000"/>
                </a:gs>
                <a:gs pos="73000">
                  <a:srgbClr val="ECA830"/>
                </a:gs>
                <a:gs pos="100000">
                  <a:srgbClr val="ECA830"/>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948" name="Google Shape;948;p23"/>
            <p:cNvGrpSpPr/>
            <p:nvPr/>
          </p:nvGrpSpPr>
          <p:grpSpPr>
            <a:xfrm>
              <a:off x="867975" y="2999553"/>
              <a:ext cx="1295905" cy="575286"/>
              <a:chOff x="4118838" y="2726040"/>
              <a:chExt cx="1295905" cy="575286"/>
            </a:xfrm>
          </p:grpSpPr>
          <p:sp>
            <p:nvSpPr>
              <p:cNvPr id="949" name="Google Shape;949;p23"/>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50" name="Google Shape;950;p23"/>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51" name="Google Shape;951;p23"/>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952" name="Google Shape;952;p23"/>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953" name="Google Shape;953;p23"/>
          <p:cNvGrpSpPr/>
          <p:nvPr/>
        </p:nvGrpSpPr>
        <p:grpSpPr>
          <a:xfrm>
            <a:off x="9401861" y="6060259"/>
            <a:ext cx="315781" cy="335946"/>
            <a:chOff x="6482568" y="4464911"/>
            <a:chExt cx="2781147" cy="2397905"/>
          </a:xfrm>
        </p:grpSpPr>
        <p:sp>
          <p:nvSpPr>
            <p:cNvPr id="954" name="Google Shape;954;p23"/>
            <p:cNvSpPr/>
            <p:nvPr/>
          </p:nvSpPr>
          <p:spPr>
            <a:xfrm rot="-4663191">
              <a:off x="7626230" y="4664296"/>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5" name="Google Shape;955;p23"/>
            <p:cNvSpPr/>
            <p:nvPr/>
          </p:nvSpPr>
          <p:spPr>
            <a:xfrm rot="823435" flipH="1">
              <a:off x="6977354" y="4855222"/>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6" name="Google Shape;956;p23"/>
            <p:cNvSpPr/>
            <p:nvPr/>
          </p:nvSpPr>
          <p:spPr>
            <a:xfrm rot="-535229">
              <a:off x="7763899" y="4857742"/>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7" name="Google Shape;957;p23"/>
            <p:cNvSpPr/>
            <p:nvPr/>
          </p:nvSpPr>
          <p:spPr>
            <a:xfrm flipH="1">
              <a:off x="7634014" y="4740720"/>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8" name="Google Shape;958;p23"/>
            <p:cNvSpPr/>
            <p:nvPr/>
          </p:nvSpPr>
          <p:spPr>
            <a:xfrm rot="823435" flipH="1">
              <a:off x="6674514" y="4907063"/>
              <a:ext cx="974669" cy="1735423"/>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9" name="Google Shape;959;p23"/>
            <p:cNvSpPr/>
            <p:nvPr/>
          </p:nvSpPr>
          <p:spPr>
            <a:xfrm rot="823435" flipH="1">
              <a:off x="6996408" y="4926663"/>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0" name="Google Shape;960;p23"/>
            <p:cNvSpPr/>
            <p:nvPr/>
          </p:nvSpPr>
          <p:spPr>
            <a:xfrm rot="-823435">
              <a:off x="8077477" y="4886358"/>
              <a:ext cx="994577" cy="1735423"/>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1" name="Google Shape;961;p23"/>
            <p:cNvSpPr/>
            <p:nvPr/>
          </p:nvSpPr>
          <p:spPr>
            <a:xfrm rot="-535229">
              <a:off x="7750448" y="4867585"/>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2" name="Google Shape;962;p23"/>
            <p:cNvSpPr/>
            <p:nvPr/>
          </p:nvSpPr>
          <p:spPr>
            <a:xfrm>
              <a:off x="7438237" y="493988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algn="l"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3" name="Google Shape;963;p23"/>
            <p:cNvSpPr/>
            <p:nvPr/>
          </p:nvSpPr>
          <p:spPr>
            <a:xfrm>
              <a:off x="7467297" y="4935527"/>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C000"/>
            </a:solidFill>
            <a:ln>
              <a:noFill/>
            </a:ln>
            <a:effectLst>
              <a:outerShdw blurRad="50800" dist="38100" dir="10800000" algn="r" rotWithShape="0">
                <a:srgbClr val="CC8A1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4" name="Google Shape;964;p23"/>
            <p:cNvSpPr/>
            <p:nvPr/>
          </p:nvSpPr>
          <p:spPr>
            <a:xfrm>
              <a:off x="7719465" y="5125840"/>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65" name="Google Shape;965;p23"/>
          <p:cNvGrpSpPr/>
          <p:nvPr/>
        </p:nvGrpSpPr>
        <p:grpSpPr>
          <a:xfrm>
            <a:off x="8668916" y="5582031"/>
            <a:ext cx="685284" cy="1198359"/>
            <a:chOff x="867975" y="2999553"/>
            <a:chExt cx="1295905" cy="1991291"/>
          </a:xfrm>
        </p:grpSpPr>
        <p:sp>
          <p:nvSpPr>
            <p:cNvPr id="966" name="Google Shape;966;p23"/>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EA6B14"/>
                </a:gs>
                <a:gs pos="30000">
                  <a:srgbClr val="EA6B14"/>
                </a:gs>
                <a:gs pos="52000">
                  <a:srgbClr val="EF8600"/>
                </a:gs>
                <a:gs pos="73000">
                  <a:srgbClr val="EA6B14"/>
                </a:gs>
                <a:gs pos="100000">
                  <a:srgbClr val="EA6B14"/>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967" name="Google Shape;967;p23"/>
            <p:cNvGrpSpPr/>
            <p:nvPr/>
          </p:nvGrpSpPr>
          <p:grpSpPr>
            <a:xfrm>
              <a:off x="867975" y="2999553"/>
              <a:ext cx="1295905" cy="575286"/>
              <a:chOff x="4118838" y="2726040"/>
              <a:chExt cx="1295905" cy="575286"/>
            </a:xfrm>
          </p:grpSpPr>
          <p:sp>
            <p:nvSpPr>
              <p:cNvPr id="968" name="Google Shape;968;p23"/>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69" name="Google Shape;969;p23"/>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a:effectLst>
                <a:outerShdw blurRad="57150" dist="1143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70" name="Google Shape;970;p23"/>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971" name="Google Shape;971;p23"/>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972" name="Google Shape;972;p23"/>
          <p:cNvGrpSpPr/>
          <p:nvPr/>
        </p:nvGrpSpPr>
        <p:grpSpPr>
          <a:xfrm>
            <a:off x="8884138" y="6173625"/>
            <a:ext cx="239893" cy="284538"/>
            <a:chOff x="1420127" y="4174679"/>
            <a:chExt cx="2487002" cy="2387065"/>
          </a:xfrm>
        </p:grpSpPr>
        <p:sp>
          <p:nvSpPr>
            <p:cNvPr id="973" name="Google Shape;973;p23"/>
            <p:cNvSpPr/>
            <p:nvPr/>
          </p:nvSpPr>
          <p:spPr>
            <a:xfrm rot="-4663191">
              <a:off x="2496283" y="4374064"/>
              <a:ext cx="564468" cy="193966"/>
            </a:xfrm>
            <a:custGeom>
              <a:avLst/>
              <a:gdLst/>
              <a:ahLst/>
              <a:cxnLst/>
              <a:rect l="l" t="t" r="r" b="b"/>
              <a:pathLst>
                <a:path w="475476" h="187203" extrusionOk="0">
                  <a:moveTo>
                    <a:pt x="0" y="171348"/>
                  </a:moveTo>
                  <a:cubicBezTo>
                    <a:pt x="0" y="82565"/>
                    <a:pt x="135082" y="14315"/>
                    <a:pt x="213323" y="1470"/>
                  </a:cubicBezTo>
                  <a:cubicBezTo>
                    <a:pt x="291565" y="-11375"/>
                    <a:pt x="440866" y="63326"/>
                    <a:pt x="469449" y="94281"/>
                  </a:cubicBezTo>
                  <a:cubicBezTo>
                    <a:pt x="498032" y="125236"/>
                    <a:pt x="417459" y="172391"/>
                    <a:pt x="384819" y="187202"/>
                  </a:cubicBezTo>
                  <a:cubicBezTo>
                    <a:pt x="337854" y="187644"/>
                    <a:pt x="173485" y="112864"/>
                    <a:pt x="173485" y="126571"/>
                  </a:cubicBezTo>
                  <a:lnTo>
                    <a:pt x="0" y="171348"/>
                  </a:lnTo>
                  <a:close/>
                </a:path>
              </a:pathLst>
            </a:cu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23"/>
            <p:cNvSpPr/>
            <p:nvPr/>
          </p:nvSpPr>
          <p:spPr>
            <a:xfrm rot="823435" flipH="1">
              <a:off x="1847407" y="4564988"/>
              <a:ext cx="974669" cy="1846846"/>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5400000" algn="ctr" rotWithShape="0">
                <a:srgbClr val="EF86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5" name="Google Shape;975;p23"/>
            <p:cNvSpPr/>
            <p:nvPr/>
          </p:nvSpPr>
          <p:spPr>
            <a:xfrm rot="-535229">
              <a:off x="2633950" y="4567510"/>
              <a:ext cx="993096" cy="1820485"/>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6" name="Google Shape;976;p23"/>
            <p:cNvSpPr/>
            <p:nvPr/>
          </p:nvSpPr>
          <p:spPr>
            <a:xfrm flipH="1">
              <a:off x="2504067" y="4450488"/>
              <a:ext cx="488700" cy="270000"/>
            </a:xfrm>
            <a:prstGeom prst="triangle">
              <a:avLst>
                <a:gd name="adj" fmla="val 50000"/>
              </a:avLst>
            </a:prstGeom>
            <a:solidFill>
              <a:srgbClr val="624A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7" name="Google Shape;977;p23"/>
            <p:cNvSpPr/>
            <p:nvPr/>
          </p:nvSpPr>
          <p:spPr>
            <a:xfrm rot="595998" flipH="1">
              <a:off x="1562348" y="4649785"/>
              <a:ext cx="973608" cy="1733534"/>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8" name="Google Shape;978;p23"/>
            <p:cNvSpPr/>
            <p:nvPr/>
          </p:nvSpPr>
          <p:spPr>
            <a:xfrm rot="675222" flipH="1">
              <a:off x="1869612" y="4637573"/>
              <a:ext cx="972850" cy="1846927"/>
            </a:xfrm>
            <a:custGeom>
              <a:avLst/>
              <a:gdLst/>
              <a:ahLst/>
              <a:cxnLst/>
              <a:rect l="l" t="t" r="r" b="b"/>
              <a:pathLst>
                <a:path w="973617" h="1733550" extrusionOk="0">
                  <a:moveTo>
                    <a:pt x="11093" y="866775"/>
                  </a:moveTo>
                  <a:cubicBezTo>
                    <a:pt x="82530" y="330918"/>
                    <a:pt x="226450" y="0"/>
                    <a:pt x="492106" y="0"/>
                  </a:cubicBezTo>
                  <a:cubicBezTo>
                    <a:pt x="757762" y="0"/>
                    <a:pt x="960518" y="261178"/>
                    <a:pt x="973119" y="866775"/>
                  </a:cubicBezTo>
                  <a:cubicBezTo>
                    <a:pt x="985720" y="1472372"/>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9" name="Google Shape;979;p23"/>
            <p:cNvSpPr/>
            <p:nvPr/>
          </p:nvSpPr>
          <p:spPr>
            <a:xfrm>
              <a:off x="2913626" y="4638062"/>
              <a:ext cx="993503" cy="173355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0" name="Google Shape;980;p23"/>
            <p:cNvSpPr/>
            <p:nvPr/>
          </p:nvSpPr>
          <p:spPr>
            <a:xfrm rot="-369980">
              <a:off x="2653901" y="4638274"/>
              <a:ext cx="994288" cy="1817718"/>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1" name="Google Shape;981;p23"/>
            <p:cNvSpPr/>
            <p:nvPr/>
          </p:nvSpPr>
          <p:spPr>
            <a:xfrm>
              <a:off x="2308290" y="4649652"/>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algn="l"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2" name="Google Shape;982;p23"/>
            <p:cNvSpPr/>
            <p:nvPr/>
          </p:nvSpPr>
          <p:spPr>
            <a:xfrm>
              <a:off x="2303515" y="4622724"/>
              <a:ext cx="891669" cy="1841897"/>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EE8037"/>
            </a:solidFill>
            <a:ln>
              <a:noFill/>
            </a:ln>
            <a:effectLst>
              <a:outerShdw blurRad="50800" dist="38100" dir="10800000" algn="r" rotWithShape="0">
                <a:srgbClr val="EA6B14"/>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3" name="Google Shape;983;p23"/>
            <p:cNvSpPr/>
            <p:nvPr/>
          </p:nvSpPr>
          <p:spPr>
            <a:xfrm>
              <a:off x="2589518" y="4835608"/>
              <a:ext cx="327856" cy="693420"/>
            </a:xfrm>
            <a:custGeom>
              <a:avLst/>
              <a:gdLst/>
              <a:ahLst/>
              <a:cxnLst/>
              <a:rect l="l" t="t" r="r" b="b"/>
              <a:pathLst>
                <a:path w="993503" h="1733550" extrusionOk="0">
                  <a:moveTo>
                    <a:pt x="11093" y="866775"/>
                  </a:moveTo>
                  <a:cubicBezTo>
                    <a:pt x="82530" y="330918"/>
                    <a:pt x="226450" y="0"/>
                    <a:pt x="492106" y="0"/>
                  </a:cubicBezTo>
                  <a:cubicBezTo>
                    <a:pt x="757762" y="0"/>
                    <a:pt x="868344" y="297580"/>
                    <a:pt x="973119" y="866775"/>
                  </a:cubicBezTo>
                  <a:cubicBezTo>
                    <a:pt x="1077894" y="1435970"/>
                    <a:pt x="757762" y="1733550"/>
                    <a:pt x="492106" y="1733550"/>
                  </a:cubicBezTo>
                  <a:cubicBezTo>
                    <a:pt x="226450" y="1733550"/>
                    <a:pt x="-60344" y="1402632"/>
                    <a:pt x="11093" y="866775"/>
                  </a:cubicBezTo>
                  <a:close/>
                </a:path>
              </a:pathLst>
            </a:custGeom>
            <a:solidFill>
              <a:srgbClr val="FFFFFF">
                <a:alpha val="247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06" name="Rounded Rectangle 105"/>
          <p:cNvSpPr/>
          <p:nvPr/>
        </p:nvSpPr>
        <p:spPr>
          <a:xfrm>
            <a:off x="605834" y="1871054"/>
            <a:ext cx="8077200" cy="19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effectLst>
                  <a:reflection blurRad="6350" stA="55000" endA="300" endPos="45500" dir="5400000" sy="-100000" algn="bl" rotWithShape="0"/>
                </a:effectLst>
              </a:rPr>
              <a:t>HOẠT ĐỘNG ỨNG DỤNG, MỞ RỘNG</a:t>
            </a:r>
            <a:endParaRPr lang="en-US" sz="5400" b="1" dirty="0">
              <a:solidFill>
                <a:schemeClr val="tx1"/>
              </a:solidFill>
              <a:effectLst>
                <a:reflection blurRad="6350" stA="55000" endA="300" endPos="45500" dir="5400000" sy="-100000" algn="bl" rotWithShape="0"/>
              </a:effectLst>
            </a:endParaRPr>
          </a:p>
        </p:txBody>
      </p:sp>
      <p:pic>
        <p:nvPicPr>
          <p:cNvPr id="107" name="Picture 22" descr="Dove-02-june">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447213" flipV="1">
            <a:off x="7162800" y="2286000"/>
            <a:ext cx="1600200" cy="9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4" descr="Dove-02-june">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86079" flipV="1">
            <a:off x="7543800" y="2895600"/>
            <a:ext cx="1600200" cy="9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5" descr="Dove-02-june">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86079" flipV="1">
            <a:off x="7848600" y="3657600"/>
            <a:ext cx="1600200" cy="9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4" descr="Dove-02-june">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712909" flipV="1">
            <a:off x="822811" y="3703099"/>
            <a:ext cx="1600200" cy="9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24" descr="Dove-02-june">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04780" flipV="1">
            <a:off x="3222520" y="1032335"/>
            <a:ext cx="1600200" cy="9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25" descr="Dove-02-june">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16475" flipV="1">
            <a:off x="3689555" y="4353705"/>
            <a:ext cx="1600200" cy="9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8"/>
        <p:cNvGrpSpPr/>
        <p:nvPr/>
      </p:nvGrpSpPr>
      <p:grpSpPr>
        <a:xfrm>
          <a:off x="0" y="0"/>
          <a:ext cx="0" cy="0"/>
          <a:chOff x="0" y="0"/>
          <a:chExt cx="0" cy="0"/>
        </a:xfrm>
      </p:grpSpPr>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5397" y="2351129"/>
            <a:ext cx="8420927" cy="258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3" name="Google Shape;1093;p25"/>
          <p:cNvGrpSpPr/>
          <p:nvPr/>
        </p:nvGrpSpPr>
        <p:grpSpPr>
          <a:xfrm rot="-8100000">
            <a:off x="767392" y="5434364"/>
            <a:ext cx="1556013" cy="1067587"/>
            <a:chOff x="7712492" y="1911472"/>
            <a:chExt cx="2503986" cy="2511687"/>
          </a:xfrm>
        </p:grpSpPr>
        <p:sp>
          <p:nvSpPr>
            <p:cNvPr id="1094" name="Google Shape;1094;p25"/>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25"/>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6" name="Google Shape;1096;p25"/>
          <p:cNvGrpSpPr/>
          <p:nvPr/>
        </p:nvGrpSpPr>
        <p:grpSpPr>
          <a:xfrm rot="-1539388">
            <a:off x="-522901" y="-273289"/>
            <a:ext cx="1668328" cy="2047175"/>
            <a:chOff x="7712492" y="1911472"/>
            <a:chExt cx="2503986" cy="2511687"/>
          </a:xfrm>
        </p:grpSpPr>
        <p:sp>
          <p:nvSpPr>
            <p:cNvPr id="1097" name="Google Shape;1097;p25"/>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25"/>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9" name="Google Shape;1099;p25"/>
          <p:cNvGrpSpPr/>
          <p:nvPr/>
        </p:nvGrpSpPr>
        <p:grpSpPr>
          <a:xfrm rot="-1504861">
            <a:off x="612386" y="4848915"/>
            <a:ext cx="434585" cy="780531"/>
            <a:chOff x="6706688" y="4543626"/>
            <a:chExt cx="1158953" cy="1365479"/>
          </a:xfrm>
        </p:grpSpPr>
        <p:sp>
          <p:nvSpPr>
            <p:cNvPr id="1100" name="Google Shape;1100;p25"/>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1" name="Google Shape;1101;p25"/>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2" name="Google Shape;1102;p25"/>
          <p:cNvGrpSpPr/>
          <p:nvPr/>
        </p:nvGrpSpPr>
        <p:grpSpPr>
          <a:xfrm rot="1851243">
            <a:off x="600011" y="-70570"/>
            <a:ext cx="1210053" cy="1522819"/>
            <a:chOff x="6282427" y="4719638"/>
            <a:chExt cx="1816188" cy="1868496"/>
          </a:xfrm>
        </p:grpSpPr>
        <p:sp>
          <p:nvSpPr>
            <p:cNvPr id="1103" name="Google Shape;1103;p2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2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5" name="Google Shape;1105;p25"/>
          <p:cNvGrpSpPr/>
          <p:nvPr/>
        </p:nvGrpSpPr>
        <p:grpSpPr>
          <a:xfrm rot="4064579">
            <a:off x="174570" y="1487615"/>
            <a:ext cx="1089127" cy="793664"/>
            <a:chOff x="6282427" y="4719638"/>
            <a:chExt cx="1816188" cy="1868496"/>
          </a:xfrm>
        </p:grpSpPr>
        <p:sp>
          <p:nvSpPr>
            <p:cNvPr id="1106" name="Google Shape;1106;p2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2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8" name="Google Shape;1108;p25"/>
          <p:cNvGrpSpPr/>
          <p:nvPr/>
        </p:nvGrpSpPr>
        <p:grpSpPr>
          <a:xfrm rot="8233050">
            <a:off x="1398678" y="-166672"/>
            <a:ext cx="785476" cy="1396093"/>
            <a:chOff x="6282427" y="4719638"/>
            <a:chExt cx="1816188" cy="1868496"/>
          </a:xfrm>
        </p:grpSpPr>
        <p:sp>
          <p:nvSpPr>
            <p:cNvPr id="1109" name="Google Shape;1109;p2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2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1" name="Google Shape;1111;p25"/>
          <p:cNvGrpSpPr/>
          <p:nvPr/>
        </p:nvGrpSpPr>
        <p:grpSpPr>
          <a:xfrm rot="2339350">
            <a:off x="-77610" y="2223234"/>
            <a:ext cx="921531" cy="1314088"/>
            <a:chOff x="6958899" y="1838851"/>
            <a:chExt cx="1383160" cy="1612303"/>
          </a:xfrm>
        </p:grpSpPr>
        <p:sp>
          <p:nvSpPr>
            <p:cNvPr id="1112" name="Google Shape;1112;p25"/>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3" name="Google Shape;1113;p25"/>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4" name="Google Shape;1114;p25"/>
          <p:cNvGrpSpPr/>
          <p:nvPr/>
        </p:nvGrpSpPr>
        <p:grpSpPr>
          <a:xfrm rot="-2026084">
            <a:off x="16003" y="5203528"/>
            <a:ext cx="759466" cy="1467732"/>
            <a:chOff x="10129820" y="2172286"/>
            <a:chExt cx="1139972" cy="1800911"/>
          </a:xfrm>
        </p:grpSpPr>
        <p:sp>
          <p:nvSpPr>
            <p:cNvPr id="1115" name="Google Shape;1115;p25"/>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25"/>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7" name="Google Shape;1117;p25"/>
          <p:cNvGrpSpPr/>
          <p:nvPr/>
        </p:nvGrpSpPr>
        <p:grpSpPr>
          <a:xfrm rot="-1514672">
            <a:off x="568060" y="2338557"/>
            <a:ext cx="740929" cy="1012703"/>
            <a:chOff x="6002582" y="371806"/>
            <a:chExt cx="1677775" cy="1746926"/>
          </a:xfrm>
        </p:grpSpPr>
        <p:sp>
          <p:nvSpPr>
            <p:cNvPr id="1118" name="Google Shape;1118;p25"/>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25"/>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0" name="Google Shape;1120;p25"/>
          <p:cNvGrpSpPr/>
          <p:nvPr/>
        </p:nvGrpSpPr>
        <p:grpSpPr>
          <a:xfrm rot="2927138">
            <a:off x="-305966" y="4112658"/>
            <a:ext cx="1480233" cy="1244863"/>
            <a:chOff x="6282427" y="4719638"/>
            <a:chExt cx="1816188" cy="1868496"/>
          </a:xfrm>
        </p:grpSpPr>
        <p:sp>
          <p:nvSpPr>
            <p:cNvPr id="1121" name="Google Shape;1121;p2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2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3" name="Google Shape;1123;p25"/>
          <p:cNvGrpSpPr/>
          <p:nvPr/>
        </p:nvGrpSpPr>
        <p:grpSpPr>
          <a:xfrm rot="-7047478">
            <a:off x="543616" y="5716986"/>
            <a:ext cx="953197" cy="938256"/>
            <a:chOff x="6002582" y="371806"/>
            <a:chExt cx="1677775" cy="1746926"/>
          </a:xfrm>
        </p:grpSpPr>
        <p:sp>
          <p:nvSpPr>
            <p:cNvPr id="1124" name="Google Shape;1124;p25"/>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25"/>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6" name="Google Shape;1126;p25"/>
          <p:cNvGrpSpPr/>
          <p:nvPr/>
        </p:nvGrpSpPr>
        <p:grpSpPr>
          <a:xfrm rot="2487224">
            <a:off x="-10910" y="3107731"/>
            <a:ext cx="1012346" cy="1262886"/>
            <a:chOff x="6282427" y="4719638"/>
            <a:chExt cx="1816188" cy="1868496"/>
          </a:xfrm>
        </p:grpSpPr>
        <p:sp>
          <p:nvSpPr>
            <p:cNvPr id="1127" name="Google Shape;1127;p2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8" name="Google Shape;1128;p2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9" name="Google Shape;1129;p25"/>
          <p:cNvGrpSpPr/>
          <p:nvPr/>
        </p:nvGrpSpPr>
        <p:grpSpPr>
          <a:xfrm>
            <a:off x="-336183" y="1196343"/>
            <a:ext cx="1117768" cy="1423745"/>
            <a:chOff x="6002582" y="371806"/>
            <a:chExt cx="1677775" cy="1746926"/>
          </a:xfrm>
        </p:grpSpPr>
        <p:sp>
          <p:nvSpPr>
            <p:cNvPr id="1130" name="Google Shape;1130;p25"/>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25"/>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34" name="Google Shape;1134;p25"/>
          <p:cNvGrpSpPr/>
          <p:nvPr/>
        </p:nvGrpSpPr>
        <p:grpSpPr>
          <a:xfrm>
            <a:off x="8137623" y="5082190"/>
            <a:ext cx="788463" cy="1652174"/>
            <a:chOff x="867975" y="2999553"/>
            <a:chExt cx="1295905" cy="1991291"/>
          </a:xfrm>
        </p:grpSpPr>
        <p:sp>
          <p:nvSpPr>
            <p:cNvPr id="1135" name="Google Shape;1135;p25"/>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624A3D"/>
                </a:gs>
                <a:gs pos="16000">
                  <a:srgbClr val="624A3D"/>
                </a:gs>
                <a:gs pos="46000">
                  <a:srgbClr val="7B5D4D"/>
                </a:gs>
                <a:gs pos="78000">
                  <a:srgbClr val="624A3D"/>
                </a:gs>
                <a:gs pos="100000">
                  <a:srgbClr val="624A3D"/>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136" name="Google Shape;1136;p25"/>
            <p:cNvGrpSpPr/>
            <p:nvPr/>
          </p:nvGrpSpPr>
          <p:grpSpPr>
            <a:xfrm>
              <a:off x="867975" y="2999553"/>
              <a:ext cx="1295905" cy="575286"/>
              <a:chOff x="4118838" y="2726040"/>
              <a:chExt cx="1295905" cy="575286"/>
            </a:xfrm>
          </p:grpSpPr>
          <p:sp>
            <p:nvSpPr>
              <p:cNvPr id="1137" name="Google Shape;1137;p25"/>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38" name="Google Shape;1138;p25"/>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39" name="Google Shape;1139;p25"/>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1140" name="Google Shape;1140;p25"/>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1145" name="Google Shape;1145;p25"/>
          <p:cNvGrpSpPr/>
          <p:nvPr/>
        </p:nvGrpSpPr>
        <p:grpSpPr>
          <a:xfrm>
            <a:off x="9082882" y="5286446"/>
            <a:ext cx="788463" cy="1482118"/>
            <a:chOff x="867975" y="2999553"/>
            <a:chExt cx="1295905" cy="1991291"/>
          </a:xfrm>
        </p:grpSpPr>
        <p:sp>
          <p:nvSpPr>
            <p:cNvPr id="1146" name="Google Shape;1146;p25"/>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ECA830"/>
                </a:gs>
                <a:gs pos="30000">
                  <a:srgbClr val="ECA830"/>
                </a:gs>
                <a:gs pos="52000">
                  <a:srgbClr val="FFC000"/>
                </a:gs>
                <a:gs pos="73000">
                  <a:srgbClr val="ECA830"/>
                </a:gs>
                <a:gs pos="100000">
                  <a:srgbClr val="ECA830"/>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147" name="Google Shape;1147;p25"/>
            <p:cNvGrpSpPr/>
            <p:nvPr/>
          </p:nvGrpSpPr>
          <p:grpSpPr>
            <a:xfrm>
              <a:off x="867975" y="2999553"/>
              <a:ext cx="1295905" cy="575286"/>
              <a:chOff x="4118838" y="2726040"/>
              <a:chExt cx="1295905" cy="575286"/>
            </a:xfrm>
          </p:grpSpPr>
          <p:sp>
            <p:nvSpPr>
              <p:cNvPr id="1148" name="Google Shape;1148;p25"/>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49" name="Google Shape;1149;p25"/>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0" name="Google Shape;1150;p25"/>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1151" name="Google Shape;1151;p25"/>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1164" name="Google Shape;1164;p25"/>
          <p:cNvGrpSpPr/>
          <p:nvPr/>
        </p:nvGrpSpPr>
        <p:grpSpPr>
          <a:xfrm>
            <a:off x="8573929" y="5570018"/>
            <a:ext cx="685284" cy="1198359"/>
            <a:chOff x="867975" y="2999553"/>
            <a:chExt cx="1295905" cy="1991291"/>
          </a:xfrm>
        </p:grpSpPr>
        <p:sp>
          <p:nvSpPr>
            <p:cNvPr id="1165" name="Google Shape;1165;p25"/>
            <p:cNvSpPr/>
            <p:nvPr/>
          </p:nvSpPr>
          <p:spPr>
            <a:xfrm rot="10800000">
              <a:off x="927521" y="3380049"/>
              <a:ext cx="1168736" cy="1610795"/>
            </a:xfrm>
            <a:custGeom>
              <a:avLst/>
              <a:gdLst/>
              <a:ahLst/>
              <a:cxnLst/>
              <a:rect l="l" t="t" r="r" b="b"/>
              <a:pathLst>
                <a:path w="1168736" h="1610795" extrusionOk="0">
                  <a:moveTo>
                    <a:pt x="0" y="1610795"/>
                  </a:moveTo>
                  <a:lnTo>
                    <a:pt x="171068" y="54500"/>
                  </a:lnTo>
                  <a:cubicBezTo>
                    <a:pt x="476879" y="-18167"/>
                    <a:pt x="710024" y="-18167"/>
                    <a:pt x="997668" y="54500"/>
                  </a:cubicBezTo>
                  <a:lnTo>
                    <a:pt x="1168736" y="1610795"/>
                  </a:lnTo>
                  <a:lnTo>
                    <a:pt x="0" y="1610795"/>
                  </a:lnTo>
                  <a:close/>
                </a:path>
              </a:pathLst>
            </a:custGeom>
            <a:gradFill>
              <a:gsLst>
                <a:gs pos="0">
                  <a:srgbClr val="EA6B14"/>
                </a:gs>
                <a:gs pos="30000">
                  <a:srgbClr val="EA6B14"/>
                </a:gs>
                <a:gs pos="52000">
                  <a:srgbClr val="EF8600"/>
                </a:gs>
                <a:gs pos="73000">
                  <a:srgbClr val="EA6B14"/>
                </a:gs>
                <a:gs pos="100000">
                  <a:srgbClr val="EA6B14"/>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166" name="Google Shape;1166;p25"/>
            <p:cNvGrpSpPr/>
            <p:nvPr/>
          </p:nvGrpSpPr>
          <p:grpSpPr>
            <a:xfrm>
              <a:off x="867975" y="2999553"/>
              <a:ext cx="1295905" cy="575286"/>
              <a:chOff x="4118838" y="2726040"/>
              <a:chExt cx="1295905" cy="575286"/>
            </a:xfrm>
          </p:grpSpPr>
          <p:sp>
            <p:nvSpPr>
              <p:cNvPr id="1167" name="Google Shape;1167;p25"/>
              <p:cNvSpPr/>
              <p:nvPr/>
            </p:nvSpPr>
            <p:spPr>
              <a:xfrm>
                <a:off x="4118838" y="2726040"/>
                <a:ext cx="1295905" cy="575286"/>
              </a:xfrm>
              <a:custGeom>
                <a:avLst/>
                <a:gdLst/>
                <a:ahLst/>
                <a:cxnLst/>
                <a:rect l="l" t="t" r="r" b="b"/>
                <a:pathLst>
                  <a:path w="1295905" h="575286" extrusionOk="0">
                    <a:moveTo>
                      <a:pt x="627263" y="0"/>
                    </a:moveTo>
                    <a:cubicBezTo>
                      <a:pt x="906244" y="0"/>
                      <a:pt x="1132403" y="47834"/>
                      <a:pt x="1132403" y="71875"/>
                    </a:cubicBezTo>
                    <a:lnTo>
                      <a:pt x="1132403" y="208281"/>
                    </a:lnTo>
                    <a:lnTo>
                      <a:pt x="1185245" y="212471"/>
                    </a:lnTo>
                    <a:cubicBezTo>
                      <a:pt x="1255110" y="219236"/>
                      <a:pt x="1295905" y="227392"/>
                      <a:pt x="1295905" y="236171"/>
                    </a:cubicBezTo>
                    <a:cubicBezTo>
                      <a:pt x="1295905" y="320950"/>
                      <a:pt x="1295904" y="405729"/>
                      <a:pt x="1295904" y="490508"/>
                    </a:cubicBezTo>
                    <a:cubicBezTo>
                      <a:pt x="1295904" y="513919"/>
                      <a:pt x="999750" y="575286"/>
                      <a:pt x="641896" y="575286"/>
                    </a:cubicBezTo>
                    <a:cubicBezTo>
                      <a:pt x="284042" y="575286"/>
                      <a:pt x="0" y="513919"/>
                      <a:pt x="0" y="490508"/>
                    </a:cubicBezTo>
                    <a:lnTo>
                      <a:pt x="1" y="236172"/>
                    </a:lnTo>
                    <a:lnTo>
                      <a:pt x="0" y="236171"/>
                    </a:lnTo>
                    <a:lnTo>
                      <a:pt x="25" y="236155"/>
                    </a:lnTo>
                    <a:lnTo>
                      <a:pt x="13165" y="227628"/>
                    </a:lnTo>
                    <a:cubicBezTo>
                      <a:pt x="23954" y="224179"/>
                      <a:pt x="41147" y="220882"/>
                      <a:pt x="63896" y="217794"/>
                    </a:cubicBezTo>
                    <a:lnTo>
                      <a:pt x="122123" y="211847"/>
                    </a:lnTo>
                    <a:lnTo>
                      <a:pt x="122123" y="71875"/>
                    </a:lnTo>
                    <a:cubicBezTo>
                      <a:pt x="124142" y="44373"/>
                      <a:pt x="348282" y="0"/>
                      <a:pt x="627263" y="0"/>
                    </a:cubicBezTo>
                    <a:close/>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68" name="Google Shape;1168;p25"/>
              <p:cNvSpPr/>
              <p:nvPr/>
            </p:nvSpPr>
            <p:spPr>
              <a:xfrm>
                <a:off x="4155172" y="2924870"/>
                <a:ext cx="1234350" cy="357660"/>
              </a:xfrm>
              <a:custGeom>
                <a:avLst/>
                <a:gdLst/>
                <a:ahLst/>
                <a:cxnLst/>
                <a:rect l="l" t="t" r="r" b="b"/>
                <a:pathLst>
                  <a:path w="1295905" h="381504" extrusionOk="0">
                    <a:moveTo>
                      <a:pt x="1" y="42389"/>
                    </a:moveTo>
                    <a:cubicBezTo>
                      <a:pt x="1" y="65800"/>
                      <a:pt x="290099" y="84778"/>
                      <a:pt x="647953" y="84778"/>
                    </a:cubicBezTo>
                    <a:cubicBezTo>
                      <a:pt x="1005807" y="84778"/>
                      <a:pt x="1295905" y="65800"/>
                      <a:pt x="1295905" y="42389"/>
                    </a:cubicBezTo>
                    <a:cubicBezTo>
                      <a:pt x="1295905" y="127168"/>
                      <a:pt x="1295904" y="211947"/>
                      <a:pt x="1295904" y="296726"/>
                    </a:cubicBezTo>
                    <a:cubicBezTo>
                      <a:pt x="1295904" y="320137"/>
                      <a:pt x="1005806" y="339115"/>
                      <a:pt x="647952" y="339115"/>
                    </a:cubicBezTo>
                    <a:cubicBezTo>
                      <a:pt x="290098" y="339115"/>
                      <a:pt x="0" y="320137"/>
                      <a:pt x="0" y="296726"/>
                    </a:cubicBezTo>
                    <a:cubicBezTo>
                      <a:pt x="0" y="211947"/>
                      <a:pt x="1" y="127168"/>
                      <a:pt x="1" y="42389"/>
                    </a:cubicBezTo>
                    <a:close/>
                  </a:path>
                  <a:path w="1295905" h="381504" fill="lighten" extrusionOk="0">
                    <a:moveTo>
                      <a:pt x="1" y="42389"/>
                    </a:moveTo>
                    <a:cubicBezTo>
                      <a:pt x="1" y="18978"/>
                      <a:pt x="290099" y="0"/>
                      <a:pt x="647953" y="0"/>
                    </a:cubicBezTo>
                    <a:cubicBezTo>
                      <a:pt x="1005807" y="0"/>
                      <a:pt x="1295905" y="18978"/>
                      <a:pt x="1295905" y="42389"/>
                    </a:cubicBezTo>
                    <a:cubicBezTo>
                      <a:pt x="1295905" y="65800"/>
                      <a:pt x="1005807" y="84778"/>
                      <a:pt x="647953" y="84778"/>
                    </a:cubicBezTo>
                    <a:cubicBezTo>
                      <a:pt x="290099" y="84778"/>
                      <a:pt x="1" y="65800"/>
                      <a:pt x="1" y="42389"/>
                    </a:cubicBezTo>
                    <a:close/>
                  </a:path>
                  <a:path w="1295905" h="381504" fill="none" extrusionOk="0">
                    <a:moveTo>
                      <a:pt x="1295904" y="42389"/>
                    </a:moveTo>
                    <a:cubicBezTo>
                      <a:pt x="1295904" y="65800"/>
                      <a:pt x="1005806" y="133223"/>
                      <a:pt x="647952" y="133223"/>
                    </a:cubicBezTo>
                    <a:cubicBezTo>
                      <a:pt x="290098" y="133223"/>
                      <a:pt x="0" y="64593"/>
                      <a:pt x="0" y="42389"/>
                    </a:cubicBezTo>
                    <a:cubicBezTo>
                      <a:pt x="0" y="20185"/>
                      <a:pt x="290098" y="0"/>
                      <a:pt x="647952" y="0"/>
                    </a:cubicBezTo>
                    <a:cubicBezTo>
                      <a:pt x="1005806" y="0"/>
                      <a:pt x="1295904" y="18978"/>
                      <a:pt x="1295904" y="42389"/>
                    </a:cubicBezTo>
                    <a:lnTo>
                      <a:pt x="1295904" y="296726"/>
                    </a:lnTo>
                    <a:cubicBezTo>
                      <a:pt x="1295904" y="320137"/>
                      <a:pt x="999750" y="381504"/>
                      <a:pt x="641896" y="381504"/>
                    </a:cubicBezTo>
                    <a:cubicBezTo>
                      <a:pt x="284042" y="381504"/>
                      <a:pt x="0" y="320137"/>
                      <a:pt x="0" y="296726"/>
                    </a:cubicBezTo>
                    <a:cubicBezTo>
                      <a:pt x="0" y="211947"/>
                      <a:pt x="1" y="127168"/>
                      <a:pt x="1" y="42389"/>
                    </a:cubicBezTo>
                  </a:path>
                </a:pathLst>
              </a:custGeom>
              <a:noFill/>
              <a:ln>
                <a:noFill/>
              </a:ln>
              <a:effectLst>
                <a:outerShdw blurRad="57150" dist="1143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69" name="Google Shape;1169;p25"/>
              <p:cNvSpPr/>
              <p:nvPr/>
            </p:nvSpPr>
            <p:spPr>
              <a:xfrm>
                <a:off x="4267082" y="2737144"/>
                <a:ext cx="962306" cy="311653"/>
              </a:xfrm>
              <a:custGeom>
                <a:avLst/>
                <a:gdLst/>
                <a:ahLst/>
                <a:cxnLst/>
                <a:rect l="l" t="t" r="r" b="b"/>
                <a:pathLst>
                  <a:path w="1010295" h="284615" extrusionOk="0">
                    <a:moveTo>
                      <a:pt x="15" y="61420"/>
                    </a:moveTo>
                    <a:cubicBezTo>
                      <a:pt x="15" y="81964"/>
                      <a:pt x="226174" y="98618"/>
                      <a:pt x="505155" y="98618"/>
                    </a:cubicBezTo>
                    <a:cubicBezTo>
                      <a:pt x="784136" y="98618"/>
                      <a:pt x="1010295" y="81964"/>
                      <a:pt x="1010295" y="61420"/>
                    </a:cubicBezTo>
                    <a:lnTo>
                      <a:pt x="1010295" y="247417"/>
                    </a:lnTo>
                    <a:cubicBezTo>
                      <a:pt x="1010295" y="267961"/>
                      <a:pt x="784136" y="284615"/>
                      <a:pt x="505155" y="284615"/>
                    </a:cubicBezTo>
                    <a:cubicBezTo>
                      <a:pt x="226174" y="284615"/>
                      <a:pt x="15" y="267961"/>
                      <a:pt x="15" y="247417"/>
                    </a:cubicBezTo>
                    <a:lnTo>
                      <a:pt x="15" y="61420"/>
                    </a:lnTo>
                    <a:close/>
                  </a:path>
                  <a:path w="1010295" h="284615" fill="lighten" extrusionOk="0">
                    <a:moveTo>
                      <a:pt x="15" y="61420"/>
                    </a:moveTo>
                    <a:cubicBezTo>
                      <a:pt x="15" y="40876"/>
                      <a:pt x="226174" y="24222"/>
                      <a:pt x="505155" y="24222"/>
                    </a:cubicBezTo>
                    <a:cubicBezTo>
                      <a:pt x="784136" y="24222"/>
                      <a:pt x="1010295" y="40876"/>
                      <a:pt x="1010295" y="61420"/>
                    </a:cubicBezTo>
                    <a:cubicBezTo>
                      <a:pt x="1010295" y="81964"/>
                      <a:pt x="784136" y="98618"/>
                      <a:pt x="505155" y="98618"/>
                    </a:cubicBezTo>
                    <a:cubicBezTo>
                      <a:pt x="226174" y="98618"/>
                      <a:pt x="15" y="81964"/>
                      <a:pt x="15" y="61420"/>
                    </a:cubicBezTo>
                    <a:close/>
                  </a:path>
                  <a:path w="1010295" h="284615" fill="none" extrusionOk="0">
                    <a:moveTo>
                      <a:pt x="1010295" y="61420"/>
                    </a:moveTo>
                    <a:cubicBezTo>
                      <a:pt x="1010295" y="81964"/>
                      <a:pt x="772025" y="141008"/>
                      <a:pt x="493044" y="141008"/>
                    </a:cubicBezTo>
                    <a:cubicBezTo>
                      <a:pt x="214063" y="141008"/>
                      <a:pt x="-2004" y="84921"/>
                      <a:pt x="15" y="61420"/>
                    </a:cubicBezTo>
                    <a:cubicBezTo>
                      <a:pt x="2034" y="37919"/>
                      <a:pt x="226174" y="0"/>
                      <a:pt x="505155" y="0"/>
                    </a:cubicBezTo>
                    <a:cubicBezTo>
                      <a:pt x="784136" y="0"/>
                      <a:pt x="1010295" y="40876"/>
                      <a:pt x="1010295" y="61420"/>
                    </a:cubicBezTo>
                    <a:lnTo>
                      <a:pt x="1010295" y="226717"/>
                    </a:lnTo>
                    <a:cubicBezTo>
                      <a:pt x="1010295" y="247261"/>
                      <a:pt x="670507" y="284615"/>
                      <a:pt x="505155" y="284615"/>
                    </a:cubicBezTo>
                    <a:cubicBezTo>
                      <a:pt x="339803" y="284615"/>
                      <a:pt x="18182" y="247261"/>
                      <a:pt x="18182" y="226717"/>
                    </a:cubicBezTo>
                    <a:lnTo>
                      <a:pt x="15" y="61420"/>
                    </a:lnTo>
                  </a:path>
                </a:pathLst>
              </a:custGeom>
              <a:gradFill>
                <a:gsLst>
                  <a:gs pos="0">
                    <a:srgbClr val="D8D8D8"/>
                  </a:gs>
                  <a:gs pos="8000">
                    <a:srgbClr val="D8D8D8"/>
                  </a:gs>
                  <a:gs pos="44000">
                    <a:srgbClr val="FFFFFF"/>
                  </a:gs>
                  <a:gs pos="98549">
                    <a:srgbClr val="BFBFBF"/>
                  </a:gs>
                  <a:gs pos="100000">
                    <a:srgbClr val="BFBFBF"/>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1170" name="Google Shape;1170;p25"/>
            <p:cNvSpPr/>
            <p:nvPr/>
          </p:nvSpPr>
          <p:spPr>
            <a:xfrm rot="10800000">
              <a:off x="977358" y="3858855"/>
              <a:ext cx="1064399" cy="720206"/>
            </a:xfrm>
            <a:custGeom>
              <a:avLst/>
              <a:gdLst/>
              <a:ahLst/>
              <a:cxnLst/>
              <a:rect l="l" t="t" r="r" b="b"/>
              <a:pathLst>
                <a:path w="1144515" h="809220" extrusionOk="0">
                  <a:moveTo>
                    <a:pt x="0" y="809220"/>
                  </a:moveTo>
                  <a:lnTo>
                    <a:pt x="72668" y="34100"/>
                  </a:lnTo>
                  <a:cubicBezTo>
                    <a:pt x="436006" y="-8289"/>
                    <a:pt x="708510" y="-14345"/>
                    <a:pt x="1071848" y="34100"/>
                  </a:cubicBezTo>
                  <a:lnTo>
                    <a:pt x="1144515" y="809220"/>
                  </a:lnTo>
                  <a:cubicBezTo>
                    <a:pt x="659617" y="726675"/>
                    <a:pt x="503960" y="736454"/>
                    <a:pt x="0" y="809220"/>
                  </a:cubicBezTo>
                  <a:close/>
                </a:path>
              </a:pathLst>
            </a:custGeom>
            <a:gradFill>
              <a:gsLst>
                <a:gs pos="0">
                  <a:srgbClr val="746557"/>
                </a:gs>
                <a:gs pos="46000">
                  <a:srgbClr val="B9AA8F"/>
                </a:gs>
                <a:gs pos="98549">
                  <a:srgbClr val="746557"/>
                </a:gs>
                <a:gs pos="100000">
                  <a:srgbClr val="746557"/>
                </a:gs>
              </a:gsLst>
              <a:lin ang="10800025"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aphicFrame>
        <p:nvGraphicFramePr>
          <p:cNvPr id="137" name="Object 136"/>
          <p:cNvGraphicFramePr>
            <a:graphicFrameLocks noChangeAspect="1"/>
          </p:cNvGraphicFramePr>
          <p:nvPr>
            <p:extLst>
              <p:ext uri="{D42A27DB-BD31-4B8C-83A1-F6EECF244321}">
                <p14:modId xmlns:p14="http://schemas.microsoft.com/office/powerpoint/2010/main" val="3729521601"/>
              </p:ext>
            </p:extLst>
          </p:nvPr>
        </p:nvGraphicFramePr>
        <p:xfrm>
          <a:off x="5045109" y="1404094"/>
          <a:ext cx="1767122" cy="1441365"/>
        </p:xfrm>
        <a:graphic>
          <a:graphicData uri="http://schemas.openxmlformats.org/presentationml/2006/ole">
            <mc:AlternateContent xmlns:mc="http://schemas.openxmlformats.org/markup-compatibility/2006">
              <mc:Choice xmlns:v="urn:schemas-microsoft-com:vml" Requires="v">
                <p:oleObj spid="_x0000_s1032" name="Equation" r:id="rId8" imgW="482400" imgH="393480" progId="Equation.3">
                  <p:embed/>
                </p:oleObj>
              </mc:Choice>
              <mc:Fallback>
                <p:oleObj name="Equation" r:id="rId8" imgW="48240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5109" y="1404094"/>
                        <a:ext cx="1767122" cy="1441365"/>
                      </a:xfrm>
                      <a:prstGeom prst="rect">
                        <a:avLst/>
                      </a:prstGeom>
                      <a:noFill/>
                      <a:ln>
                        <a:noFill/>
                      </a:ln>
                      <a:extLst/>
                    </p:spPr>
                  </p:pic>
                </p:oleObj>
              </mc:Fallback>
            </mc:AlternateContent>
          </a:graphicData>
        </a:graphic>
      </p:graphicFrame>
      <p:sp>
        <p:nvSpPr>
          <p:cNvPr id="138" name="TextBox 137"/>
          <p:cNvSpPr txBox="1"/>
          <p:nvPr/>
        </p:nvSpPr>
        <p:spPr>
          <a:xfrm>
            <a:off x="2104484" y="3024219"/>
            <a:ext cx="7376010" cy="1569660"/>
          </a:xfrm>
          <a:prstGeom prst="rect">
            <a:avLst/>
          </a:prstGeom>
          <a:noFill/>
        </p:spPr>
        <p:txBody>
          <a:bodyPr wrap="square" rtlCol="0">
            <a:spAutoFit/>
          </a:bodyPr>
          <a:lstStyle/>
          <a:p>
            <a:pPr algn="just"/>
            <a:r>
              <a:rPr lang="en-US" sz="3200" dirty="0" err="1" smtClean="0">
                <a:solidFill>
                  <a:srgbClr val="0070C0"/>
                </a:solidFill>
                <a:latin typeface="Times New Roman" panose="02020603050405020304" pitchFamily="18" charset="0"/>
                <a:cs typeface="Times New Roman" panose="02020603050405020304" pitchFamily="18" charset="0"/>
              </a:rPr>
              <a:t>Để</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biểu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diễn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các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phân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số</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như</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vậy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trong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phần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mềm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soạn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thảo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văn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bản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em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làm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như</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thế</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nào</a:t>
            </a:r>
            <a:r>
              <a:rPr lang="en-US" sz="3200" dirty="0" smtClean="0">
                <a:solidFill>
                  <a:srgbClr val="0070C0"/>
                </a:solidFill>
                <a:latin typeface="Times New Roman" panose="02020603050405020304" pitchFamily="18" charset="0"/>
                <a:cs typeface="Times New Roman" panose="02020603050405020304" pitchFamily="18" charset="0"/>
              </a:rPr>
              <a:t>?</a:t>
            </a:r>
          </a:p>
        </p:txBody>
      </p:sp>
      <p:grpSp>
        <p:nvGrpSpPr>
          <p:cNvPr id="139" name="组合 40"/>
          <p:cNvGrpSpPr/>
          <p:nvPr/>
        </p:nvGrpSpPr>
        <p:grpSpPr>
          <a:xfrm>
            <a:off x="2304163" y="105381"/>
            <a:ext cx="7454407" cy="1343126"/>
            <a:chOff x="4751539" y="984715"/>
            <a:chExt cx="3008159" cy="559593"/>
          </a:xfrm>
        </p:grpSpPr>
        <p:sp>
          <p:nvSpPr>
            <p:cNvPr id="140" name="任意多边形 16"/>
            <p:cNvSpPr/>
            <p:nvPr>
              <p:custDataLst>
                <p:tags r:id="rId2"/>
              </p:custDataLst>
            </p:nvPr>
          </p:nvSpPr>
          <p:spPr bwMode="auto">
            <a:xfrm flipH="1">
              <a:off x="4774237" y="984715"/>
              <a:ext cx="2958630"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ln>
          </p:spPr>
          <p:txBody>
            <a:bodyPr anchor="ctr" anchorCtr="1">
              <a:normAutofit/>
            </a:bodyPr>
            <a:lstStyle/>
            <a:p>
              <a:pPr algn="ctr">
                <a:defRPr/>
              </a:pP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Tìm</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hiểu</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một</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số</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chức</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năng</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khác</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khi</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soạn</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thảo</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văn</a:t>
              </a:r>
              <a:r>
                <a:rPr lang="en-US" altLang="zh-CN" sz="2800" kern="0" dirty="0" smtClean="0">
                  <a:solidFill>
                    <a:schemeClr val="bg1"/>
                  </a:solidFill>
                  <a:latin typeface="Times New Roman" pitchFamily="18" charset="0"/>
                  <a:ea typeface="Tahoma" panose="020B0604030504040204" pitchFamily="34" charset="0"/>
                  <a:cs typeface="Times New Roman" pitchFamily="18" charset="0"/>
                </a:rPr>
                <a:t> </a:t>
              </a:r>
              <a:r>
                <a:rPr lang="en-US" altLang="zh-CN" sz="2800" kern="0" dirty="0" err="1" smtClean="0">
                  <a:solidFill>
                    <a:schemeClr val="bg1"/>
                  </a:solidFill>
                  <a:latin typeface="Times New Roman" pitchFamily="18" charset="0"/>
                  <a:ea typeface="Tahoma" panose="020B0604030504040204" pitchFamily="34" charset="0"/>
                  <a:cs typeface="Times New Roman" pitchFamily="18" charset="0"/>
                </a:rPr>
                <a:t>bản</a:t>
              </a:r>
              <a:endParaRPr lang="zh-CN" altLang="zh-CN" sz="2800" kern="0" dirty="0">
                <a:solidFill>
                  <a:schemeClr val="bg1"/>
                </a:solidFill>
                <a:latin typeface="Times New Roman" pitchFamily="18" charset="0"/>
                <a:ea typeface="Microsoft YaHei" panose="020B0503020204020204" pitchFamily="34" charset="-122"/>
                <a:cs typeface="Times New Roman" pitchFamily="18" charset="0"/>
              </a:endParaRPr>
            </a:p>
          </p:txBody>
        </p:sp>
        <p:sp>
          <p:nvSpPr>
            <p:cNvPr id="141" name="Freeform 10"/>
            <p:cNvSpPr/>
            <p:nvPr>
              <p:custDataLst>
                <p:tags r:id="rId3"/>
              </p:custDataLst>
            </p:nvPr>
          </p:nvSpPr>
          <p:spPr bwMode="auto">
            <a:xfrm flipH="1">
              <a:off x="4751539" y="1002574"/>
              <a:ext cx="17956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ln>
          </p:spPr>
          <p:txBody>
            <a:bodyPr/>
            <a:lstStyle/>
            <a:p>
              <a:pPr>
                <a:defRPr/>
              </a:pPr>
              <a:endParaRPr lang="zh-CN" altLang="zh-CN" sz="2800" kern="0">
                <a:solidFill>
                  <a:schemeClr val="bg1"/>
                </a:solidFill>
                <a:latin typeface="Arial" panose="020B0604020202020204"/>
              </a:endParaRPr>
            </a:p>
          </p:txBody>
        </p:sp>
        <p:sp>
          <p:nvSpPr>
            <p:cNvPr id="142" name="Freeform 22"/>
            <p:cNvSpPr/>
            <p:nvPr>
              <p:custDataLst>
                <p:tags r:id="rId4"/>
              </p:custDataLst>
            </p:nvPr>
          </p:nvSpPr>
          <p:spPr bwMode="auto">
            <a:xfrm>
              <a:off x="7593552" y="1002574"/>
              <a:ext cx="166146"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ln>
          </p:spPr>
          <p:txBody>
            <a:bodyPr/>
            <a:lstStyle/>
            <a:p>
              <a:pPr>
                <a:defRPr/>
              </a:pPr>
              <a:endParaRPr lang="zh-CN" altLang="zh-CN" sz="2800" kern="0">
                <a:solidFill>
                  <a:schemeClr val="bg1"/>
                </a:solidFill>
                <a:latin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500" fill="hold"/>
                                        <p:tgtEl>
                                          <p:spTgt spid="139"/>
                                        </p:tgtEl>
                                        <p:attrNameLst>
                                          <p:attrName>ppt_w</p:attrName>
                                        </p:attrNameLst>
                                      </p:cBhvr>
                                      <p:tavLst>
                                        <p:tav tm="0">
                                          <p:val>
                                            <p:fltVal val="0"/>
                                          </p:val>
                                        </p:tav>
                                        <p:tav tm="100000">
                                          <p:val>
                                            <p:strVal val="#ppt_w"/>
                                          </p:val>
                                        </p:tav>
                                      </p:tavLst>
                                    </p:anim>
                                    <p:anim calcmode="lin" valueType="num">
                                      <p:cBhvr>
                                        <p:cTn id="8" dur="500" fill="hold"/>
                                        <p:tgtEl>
                                          <p:spTgt spid="139"/>
                                        </p:tgtEl>
                                        <p:attrNameLst>
                                          <p:attrName>ppt_h</p:attrName>
                                        </p:attrNameLst>
                                      </p:cBhvr>
                                      <p:tavLst>
                                        <p:tav tm="0">
                                          <p:val>
                                            <p:fltVal val="0"/>
                                          </p:val>
                                        </p:tav>
                                        <p:tav tm="100000">
                                          <p:val>
                                            <p:strVal val="#ppt_h"/>
                                          </p:val>
                                        </p:tav>
                                      </p:tavLst>
                                    </p:anim>
                                    <p:animEffect transition="in" filter="fade">
                                      <p:cBhvr>
                                        <p:cTn id="9" dur="500"/>
                                        <p:tgtEl>
                                          <p:spTgt spid="13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barn(inVertical)">
                                      <p:cBhvr>
                                        <p:cTn id="14" dur="500"/>
                                        <p:tgtEl>
                                          <p:spTgt spid="13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barn(inVertical)">
                                      <p:cBhvr>
                                        <p:cTn id="19"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5" name="TextBox 4"/>
          <p:cNvSpPr txBox="1"/>
          <p:nvPr/>
        </p:nvSpPr>
        <p:spPr>
          <a:xfrm>
            <a:off x="634180" y="1610810"/>
            <a:ext cx="2182762" cy="523220"/>
          </a:xfrm>
          <a:prstGeom prst="rect">
            <a:avLst/>
          </a:prstGeom>
          <a:solidFill>
            <a:srgbClr val="99FF33"/>
          </a:solidFill>
        </p:spPr>
        <p:txBody>
          <a:bodyPr wrap="square" rtlCol="0">
            <a:spAutoFit/>
          </a:bodyPr>
          <a:lstStyle/>
          <a:p>
            <a:r>
              <a:rPr lang="en-US" sz="2800" b="1" dirty="0" err="1" smtClean="0">
                <a:solidFill>
                  <a:schemeClr val="bg1"/>
                </a:solidFill>
                <a:latin typeface="Times New Roman" pitchFamily="18" charset="0"/>
                <a:cs typeface="Times New Roman" pitchFamily="18" charset="0"/>
              </a:rPr>
              <a:t>Chọn</a:t>
            </a:r>
            <a:r>
              <a:rPr lang="en-US" sz="2800" b="1" dirty="0" smtClean="0">
                <a:solidFill>
                  <a:schemeClr val="bg1"/>
                </a:solidFill>
                <a:latin typeface="Times New Roman" pitchFamily="18" charset="0"/>
                <a:cs typeface="Times New Roman" pitchFamily="18" charset="0"/>
              </a:rPr>
              <a:t>  Insert</a:t>
            </a:r>
            <a:endParaRPr lang="en-US" sz="2800" b="1" dirty="0">
              <a:solidFill>
                <a:schemeClr val="bg1"/>
              </a:solidFill>
              <a:latin typeface="Times New Roman" pitchFamily="18" charset="0"/>
              <a:cs typeface="Times New Roman" pitchFamily="18" charset="0"/>
            </a:endParaRPr>
          </a:p>
        </p:txBody>
      </p:sp>
      <p:sp>
        <p:nvSpPr>
          <p:cNvPr id="6" name="TextBox 5"/>
          <p:cNvSpPr txBox="1"/>
          <p:nvPr/>
        </p:nvSpPr>
        <p:spPr>
          <a:xfrm>
            <a:off x="7285704" y="1628794"/>
            <a:ext cx="2285999" cy="523220"/>
          </a:xfrm>
          <a:prstGeom prst="rect">
            <a:avLst/>
          </a:prstGeom>
          <a:solidFill>
            <a:srgbClr val="99FF33"/>
          </a:solidFill>
        </p:spPr>
        <p:txBody>
          <a:bodyPr wrap="square" rtlCol="0">
            <a:spAutoFit/>
          </a:bodyPr>
          <a:lstStyle/>
          <a:p>
            <a:pPr algn="ctr"/>
            <a:r>
              <a:rPr lang="en-US" sz="2800" b="1" dirty="0" err="1" smtClean="0">
                <a:solidFill>
                  <a:schemeClr val="bg1"/>
                </a:solidFill>
                <a:latin typeface="Times New Roman" pitchFamily="18" charset="0"/>
                <a:cs typeface="Times New Roman" pitchFamily="18" charset="0"/>
              </a:rPr>
              <a:t>Chọn</a:t>
            </a:r>
            <a:r>
              <a:rPr lang="en-US" sz="2800" b="1" dirty="0" smtClean="0">
                <a:solidFill>
                  <a:schemeClr val="bg1"/>
                </a:solidFill>
                <a:latin typeface="Times New Roman" pitchFamily="18" charset="0"/>
                <a:cs typeface="Times New Roman" pitchFamily="18" charset="0"/>
              </a:rPr>
              <a:t> Object</a:t>
            </a:r>
            <a:endParaRPr lang="en-US" sz="2800" b="1" dirty="0">
              <a:solidFill>
                <a:schemeClr val="bg1"/>
              </a:solidFill>
              <a:latin typeface="Times New Roman" pitchFamily="18" charset="0"/>
              <a:cs typeface="Times New Roman" pitchFamily="18" charset="0"/>
            </a:endParaRPr>
          </a:p>
        </p:txBody>
      </p:sp>
      <p:sp>
        <p:nvSpPr>
          <p:cNvPr id="2" name="Rounded Rectangle 1"/>
          <p:cNvSpPr/>
          <p:nvPr/>
        </p:nvSpPr>
        <p:spPr>
          <a:xfrm>
            <a:off x="237762" y="117987"/>
            <a:ext cx="3980277" cy="84065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rgbClr val="FF0000"/>
                </a:solidFill>
                <a:latin typeface="Times New Roman" panose="02020603050405020304" pitchFamily="18" charset="0"/>
                <a:cs typeface="Times New Roman" panose="02020603050405020304" pitchFamily="18" charset="0"/>
              </a:rPr>
              <a:t>Biểu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diễn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831688"/>
            <a:ext cx="9966325" cy="415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1120877" y="2134030"/>
            <a:ext cx="14749" cy="1641557"/>
          </a:xfrm>
          <a:prstGeom prst="straightConnector1">
            <a:avLst/>
          </a:prstGeom>
          <a:ln>
            <a:solidFill>
              <a:srgbClr val="99FF33"/>
            </a:solidFill>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a:off x="9232490" y="2134030"/>
            <a:ext cx="103239" cy="3558847"/>
          </a:xfrm>
          <a:prstGeom prst="straightConnector1">
            <a:avLst/>
          </a:prstGeom>
          <a:ln>
            <a:solidFill>
              <a:srgbClr val="99FF33"/>
            </a:solidFill>
            <a:tailEnd type="arrow"/>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8937523" y="5692877"/>
            <a:ext cx="752167" cy="78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91"/>
            <a:ext cx="8893277" cy="431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219039" y="332168"/>
            <a:ext cx="4984955" cy="523220"/>
          </a:xfrm>
          <a:prstGeom prst="rect">
            <a:avLst/>
          </a:prstGeom>
          <a:solidFill>
            <a:srgbClr val="99FF33"/>
          </a:solidFill>
        </p:spPr>
        <p:txBody>
          <a:bodyPr wrap="square" rtlCol="0">
            <a:spAutoFit/>
          </a:bodyPr>
          <a:lstStyle/>
          <a:p>
            <a:pPr algn="ctr"/>
            <a:r>
              <a:rPr lang="en-US" sz="2800" b="1" dirty="0" err="1" smtClean="0">
                <a:solidFill>
                  <a:schemeClr val="bg1"/>
                </a:solidFill>
                <a:latin typeface="Times New Roman" pitchFamily="18" charset="0"/>
                <a:cs typeface="Times New Roman" pitchFamily="18" charset="0"/>
              </a:rPr>
              <a:t>Chọn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Microshoft</a:t>
            </a:r>
            <a:r>
              <a:rPr lang="en-US" sz="2800" b="1" dirty="0" smtClean="0">
                <a:solidFill>
                  <a:schemeClr val="bg1"/>
                </a:solidFill>
                <a:latin typeface="Times New Roman" pitchFamily="18" charset="0"/>
                <a:cs typeface="Times New Roman" pitchFamily="18" charset="0"/>
              </a:rPr>
              <a:t> Equation 3.0</a:t>
            </a:r>
            <a:endParaRPr lang="en-US" sz="2800" b="1" dirty="0">
              <a:solidFill>
                <a:schemeClr val="bg1"/>
              </a:solidFill>
              <a:latin typeface="Times New Roman" pitchFamily="18" charset="0"/>
              <a:cs typeface="Times New Roman" pitchFamily="18" charset="0"/>
            </a:endParaRPr>
          </a:p>
        </p:txBody>
      </p:sp>
      <p:sp>
        <p:nvSpPr>
          <p:cNvPr id="16" name="TextBox 15"/>
          <p:cNvSpPr txBox="1"/>
          <p:nvPr/>
        </p:nvSpPr>
        <p:spPr>
          <a:xfrm>
            <a:off x="3219039" y="2948266"/>
            <a:ext cx="1752600" cy="523220"/>
          </a:xfrm>
          <a:prstGeom prst="rect">
            <a:avLst/>
          </a:prstGeom>
          <a:solidFill>
            <a:srgbClr val="99FF33"/>
          </a:solidFill>
        </p:spPr>
        <p:txBody>
          <a:bodyPr wrap="square" rtlCol="0">
            <a:spAutoFit/>
          </a:bodyPr>
          <a:lstStyle/>
          <a:p>
            <a:pPr algn="ctr"/>
            <a:r>
              <a:rPr lang="en-US" sz="2800" b="1" dirty="0" err="1" smtClean="0">
                <a:solidFill>
                  <a:schemeClr val="bg1"/>
                </a:solidFill>
                <a:latin typeface="Times New Roman" pitchFamily="18" charset="0"/>
                <a:cs typeface="Times New Roman" pitchFamily="18" charset="0"/>
              </a:rPr>
              <a:t>Nhấn</a:t>
            </a:r>
            <a:r>
              <a:rPr lang="en-US" sz="2800" b="1" dirty="0" smtClean="0">
                <a:solidFill>
                  <a:schemeClr val="bg1"/>
                </a:solidFill>
                <a:latin typeface="Times New Roman" pitchFamily="18" charset="0"/>
                <a:cs typeface="Times New Roman" pitchFamily="18" charset="0"/>
              </a:rPr>
              <a:t> OK</a:t>
            </a:r>
            <a:endParaRPr lang="en-US" sz="2800" b="1" dirty="0">
              <a:solidFill>
                <a:schemeClr val="bg1"/>
              </a:solidFill>
              <a:latin typeface="Times New Roman" pitchFamily="18" charset="0"/>
              <a:cs typeface="Times New Roman" pitchFamily="18" charset="0"/>
            </a:endParaRPr>
          </a:p>
        </p:txBody>
      </p:sp>
      <p:cxnSp>
        <p:nvCxnSpPr>
          <p:cNvPr id="3" name="Straight Arrow Connector 2"/>
          <p:cNvCxnSpPr/>
          <p:nvPr/>
        </p:nvCxnSpPr>
        <p:spPr>
          <a:xfrm flipH="1">
            <a:off x="2684206" y="815331"/>
            <a:ext cx="2553980" cy="1087211"/>
          </a:xfrm>
          <a:prstGeom prst="straightConnector1">
            <a:avLst/>
          </a:prstGeom>
          <a:ln>
            <a:solidFill>
              <a:srgbClr val="99FF33"/>
            </a:solidFill>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stCxn id="16" idx="3"/>
          </p:cNvCxnSpPr>
          <p:nvPr/>
        </p:nvCxnSpPr>
        <p:spPr>
          <a:xfrm>
            <a:off x="4971639" y="3209876"/>
            <a:ext cx="950247" cy="698447"/>
          </a:xfrm>
          <a:prstGeom prst="straightConnector1">
            <a:avLst/>
          </a:prstGeom>
          <a:ln>
            <a:solidFill>
              <a:srgbClr val="99FF33"/>
            </a:solidFill>
            <a:tailEnd type="arrow"/>
          </a:ln>
        </p:spPr>
        <p:style>
          <a:lnRef idx="3">
            <a:schemeClr val="accent1"/>
          </a:lnRef>
          <a:fillRef idx="0">
            <a:schemeClr val="accent1"/>
          </a:fillRef>
          <a:effectRef idx="2">
            <a:schemeClr val="accent1"/>
          </a:effectRef>
          <a:fontRef idx="minor">
            <a:schemeClr val="tx1"/>
          </a:fontRef>
        </p:style>
      </p:cxn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91" b="7291"/>
          <a:stretch/>
        </p:blipFill>
        <p:spPr bwMode="auto">
          <a:xfrm>
            <a:off x="0" y="4299484"/>
            <a:ext cx="9966325" cy="263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00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1000"/>
                                        <p:tgtEl>
                                          <p:spTgt spid="4098"/>
                                        </p:tgtEl>
                                      </p:cBhvr>
                                    </p:animEffect>
                                    <p:anim calcmode="lin" valueType="num">
                                      <p:cBhvr>
                                        <p:cTn id="32" dur="1000" fill="hold"/>
                                        <p:tgtEl>
                                          <p:spTgt spid="4098"/>
                                        </p:tgtEl>
                                        <p:attrNameLst>
                                          <p:attrName>ppt_x</p:attrName>
                                        </p:attrNameLst>
                                      </p:cBhvr>
                                      <p:tavLst>
                                        <p:tav tm="0">
                                          <p:val>
                                            <p:strVal val="#ppt_x"/>
                                          </p:val>
                                        </p:tav>
                                        <p:tav tm="100000">
                                          <p:val>
                                            <p:strVal val="#ppt_x"/>
                                          </p:val>
                                        </p:tav>
                                      </p:tavLst>
                                    </p:anim>
                                    <p:anim calcmode="lin" valueType="num">
                                      <p:cBhvr>
                                        <p:cTn id="3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10" name="TextBox 9"/>
          <p:cNvSpPr txBox="1"/>
          <p:nvPr/>
        </p:nvSpPr>
        <p:spPr>
          <a:xfrm>
            <a:off x="1773323" y="653845"/>
            <a:ext cx="8193002" cy="954107"/>
          </a:xfrm>
          <a:prstGeom prst="rect">
            <a:avLst/>
          </a:prstGeom>
          <a:solidFill>
            <a:srgbClr val="99FF33"/>
          </a:solidFill>
        </p:spPr>
        <p:txBody>
          <a:bodyPr wrap="square" rtlCol="0">
            <a:spAutoFit/>
          </a:bodyPr>
          <a:lstStyle/>
          <a:p>
            <a:pPr algn="just"/>
            <a:r>
              <a:rPr lang="en-US" sz="2800" dirty="0" err="1" smtClean="0">
                <a:solidFill>
                  <a:schemeClr val="bg1"/>
                </a:solidFill>
                <a:latin typeface="Times New Roman" pitchFamily="18" charset="0"/>
                <a:cs typeface="Times New Roman" pitchFamily="18" charset="0"/>
              </a:rPr>
              <a:t>Để</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lưu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bản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máy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tính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em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nháy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chuột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nút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lệnh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nào</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pic>
        <p:nvPicPr>
          <p:cNvPr id="11" name="Content Placeholder 19" descr="new.png"/>
          <p:cNvPicPr>
            <a:picLocks noChangeAspect="1"/>
          </p:cNvPicPr>
          <p:nvPr/>
        </p:nvPicPr>
        <p:blipFill>
          <a:blip r:embed="rId4"/>
          <a:stretch>
            <a:fillRect/>
          </a:stretch>
        </p:blipFill>
        <p:spPr>
          <a:xfrm>
            <a:off x="4427974" y="2155723"/>
            <a:ext cx="1168980" cy="1118151"/>
          </a:xfrm>
          <a:prstGeom prst="rect">
            <a:avLst/>
          </a:prstGeom>
        </p:spPr>
      </p:pic>
      <p:pic>
        <p:nvPicPr>
          <p:cNvPr id="14" name="Picture 13" descr="Print.png"/>
          <p:cNvPicPr>
            <a:picLocks noChangeAspect="1"/>
          </p:cNvPicPr>
          <p:nvPr/>
        </p:nvPicPr>
        <p:blipFill>
          <a:blip r:embed="rId5"/>
          <a:stretch>
            <a:fillRect/>
          </a:stretch>
        </p:blipFill>
        <p:spPr>
          <a:xfrm>
            <a:off x="8153400" y="2155723"/>
            <a:ext cx="1071561" cy="1118150"/>
          </a:xfrm>
          <a:prstGeom prst="rect">
            <a:avLst/>
          </a:prstGeom>
        </p:spPr>
      </p:pic>
      <p:sp>
        <p:nvSpPr>
          <p:cNvPr id="15" name="Oval 14"/>
          <p:cNvSpPr/>
          <p:nvPr/>
        </p:nvSpPr>
        <p:spPr>
          <a:xfrm>
            <a:off x="7136543" y="4679527"/>
            <a:ext cx="747684" cy="84680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27"/>
          <p:cNvSpPr>
            <a:spLocks noChangeArrowheads="1"/>
          </p:cNvSpPr>
          <p:nvPr/>
        </p:nvSpPr>
        <p:spPr bwMode="auto">
          <a:xfrm>
            <a:off x="230273" y="451448"/>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17" name="WordArt 28"/>
          <p:cNvSpPr>
            <a:spLocks noChangeArrowheads="1" noChangeShapeType="1" noTextEdit="1"/>
          </p:cNvSpPr>
          <p:nvPr/>
        </p:nvSpPr>
        <p:spPr bwMode="auto">
          <a:xfrm>
            <a:off x="646991" y="826098"/>
            <a:ext cx="709613"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 1</a:t>
            </a: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7989" y="4256139"/>
            <a:ext cx="1126972" cy="107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74" y="4197146"/>
            <a:ext cx="1313006" cy="13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73244" y="2713434"/>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A</a:t>
            </a:r>
            <a:endParaRPr lang="en-US" sz="2800" b="1" dirty="0">
              <a:latin typeface="+mj-lt"/>
            </a:endParaRPr>
          </a:p>
        </p:txBody>
      </p:sp>
      <p:sp>
        <p:nvSpPr>
          <p:cNvPr id="20" name="Rectangle 19"/>
          <p:cNvSpPr/>
          <p:nvPr/>
        </p:nvSpPr>
        <p:spPr>
          <a:xfrm>
            <a:off x="7138218" y="2713433"/>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B</a:t>
            </a:r>
            <a:endParaRPr lang="en-US" sz="2800" b="1" dirty="0">
              <a:latin typeface="+mj-lt"/>
            </a:endParaRPr>
          </a:p>
        </p:txBody>
      </p:sp>
      <p:sp>
        <p:nvSpPr>
          <p:cNvPr id="21" name="Rectangle 20"/>
          <p:cNvSpPr/>
          <p:nvPr/>
        </p:nvSpPr>
        <p:spPr>
          <a:xfrm>
            <a:off x="3473244" y="4853649"/>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C</a:t>
            </a:r>
            <a:endParaRPr lang="en-US" sz="2800" b="1" dirty="0">
              <a:latin typeface="+mj-lt"/>
            </a:endParaRPr>
          </a:p>
        </p:txBody>
      </p:sp>
      <p:sp>
        <p:nvSpPr>
          <p:cNvPr id="22" name="Rectangle 21"/>
          <p:cNvSpPr/>
          <p:nvPr/>
        </p:nvSpPr>
        <p:spPr>
          <a:xfrm>
            <a:off x="7237540" y="4773672"/>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D</a:t>
            </a:r>
            <a:endParaRPr lang="en-US" sz="2800" b="1" dirty="0">
              <a:latin typeface="+mj-lt"/>
            </a:endParaRPr>
          </a:p>
        </p:txBody>
      </p:sp>
      <p:pic>
        <p:nvPicPr>
          <p:cNvPr id="23" name="Picture 5" descr="Butterfly 4"/>
          <p:cNvPicPr>
            <a:picLocks noChangeAspect="1" noChangeArrowheads="1" noCrop="1"/>
          </p:cNvPicPr>
          <p:nvPr/>
        </p:nvPicPr>
        <p:blipFill>
          <a:blip r:embed="rId8"/>
          <a:srcRect/>
          <a:stretch>
            <a:fillRect/>
          </a:stretch>
        </p:blipFill>
        <p:spPr bwMode="auto">
          <a:xfrm>
            <a:off x="1861420" y="1607953"/>
            <a:ext cx="1469914" cy="1385700"/>
          </a:xfrm>
          <a:prstGeom prst="rect">
            <a:avLst/>
          </a:prstGeom>
          <a:noFill/>
          <a:ln w="9525">
            <a:noFill/>
            <a:miter lim="800000"/>
            <a:headEnd/>
            <a:tailEnd/>
          </a:ln>
        </p:spPr>
      </p:pic>
      <p:pic>
        <p:nvPicPr>
          <p:cNvPr id="24" name="Picture 5" descr="Butterfly 4"/>
          <p:cNvPicPr>
            <a:picLocks noChangeAspect="1" noChangeArrowheads="1" noCrop="1"/>
          </p:cNvPicPr>
          <p:nvPr/>
        </p:nvPicPr>
        <p:blipFill>
          <a:blip r:embed="rId8"/>
          <a:srcRect/>
          <a:stretch>
            <a:fillRect/>
          </a:stretch>
        </p:blipFill>
        <p:spPr bwMode="auto">
          <a:xfrm rot="2543378">
            <a:off x="1861420" y="3318684"/>
            <a:ext cx="1469914" cy="1385700"/>
          </a:xfrm>
          <a:prstGeom prst="rect">
            <a:avLst/>
          </a:prstGeom>
          <a:noFill/>
          <a:ln w="9525">
            <a:noFill/>
            <a:miter lim="800000"/>
            <a:headEnd/>
            <a:tailEnd/>
          </a:ln>
        </p:spPr>
      </p:pic>
      <p:pic>
        <p:nvPicPr>
          <p:cNvPr id="25" name="Picture 5" descr="Butterfly 4"/>
          <p:cNvPicPr>
            <a:picLocks noChangeAspect="1" noChangeArrowheads="1" noCrop="1"/>
          </p:cNvPicPr>
          <p:nvPr/>
        </p:nvPicPr>
        <p:blipFill>
          <a:blip r:embed="rId8"/>
          <a:srcRect/>
          <a:stretch>
            <a:fillRect/>
          </a:stretch>
        </p:blipFill>
        <p:spPr bwMode="auto">
          <a:xfrm rot="19088940">
            <a:off x="1959871" y="5526330"/>
            <a:ext cx="1469914" cy="138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 fill="hold"/>
                                        <p:tgtEl>
                                          <p:spTgt spid="1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49589" y="506361"/>
            <a:ext cx="8013843" cy="954107"/>
          </a:xfrm>
          <a:prstGeom prst="rect">
            <a:avLst/>
          </a:prstGeom>
          <a:solidFill>
            <a:srgbClr val="FF99FF"/>
          </a:solidFill>
        </p:spPr>
        <p:txBody>
          <a:bodyPr wrap="square" rtlCol="0">
            <a:spAutoFit/>
          </a:bodyPr>
          <a:lstStyle/>
          <a:p>
            <a:pPr algn="just"/>
            <a:r>
              <a:rPr lang="en-US" sz="2800" dirty="0" err="1" smtClean="0">
                <a:solidFill>
                  <a:schemeClr val="bg1"/>
                </a:solidFill>
                <a:latin typeface="Times New Roman" pitchFamily="18" charset="0"/>
                <a:cs typeface="Times New Roman" pitchFamily="18" charset="0"/>
              </a:rPr>
              <a:t>Để</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tạo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bảng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em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chọn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thẻ</a:t>
            </a:r>
            <a:r>
              <a:rPr lang="en-US" sz="2800" dirty="0" smtClean="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Insert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rồi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chọn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nút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lệnh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sau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đây</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pic>
        <p:nvPicPr>
          <p:cNvPr id="14" name="Picture 13" descr="Page number.png"/>
          <p:cNvPicPr>
            <a:picLocks noChangeAspect="1"/>
          </p:cNvPicPr>
          <p:nvPr/>
        </p:nvPicPr>
        <p:blipFill>
          <a:blip r:embed="rId3"/>
          <a:stretch>
            <a:fillRect/>
          </a:stretch>
        </p:blipFill>
        <p:spPr>
          <a:xfrm>
            <a:off x="3790990" y="1934497"/>
            <a:ext cx="928494" cy="1067768"/>
          </a:xfrm>
          <a:prstGeom prst="rect">
            <a:avLst/>
          </a:prstGeom>
        </p:spPr>
      </p:pic>
      <p:pic>
        <p:nvPicPr>
          <p:cNvPr id="15" name="Picture 14" descr="Text bõ.png"/>
          <p:cNvPicPr>
            <a:picLocks noChangeAspect="1"/>
          </p:cNvPicPr>
          <p:nvPr/>
        </p:nvPicPr>
        <p:blipFill>
          <a:blip r:embed="rId4"/>
          <a:stretch>
            <a:fillRect/>
          </a:stretch>
        </p:blipFill>
        <p:spPr>
          <a:xfrm>
            <a:off x="3790990" y="3903913"/>
            <a:ext cx="928494" cy="1392742"/>
          </a:xfrm>
          <a:prstGeom prst="rect">
            <a:avLst/>
          </a:prstGeom>
        </p:spPr>
      </p:pic>
      <p:pic>
        <p:nvPicPr>
          <p:cNvPr id="16" name="Picture 15" descr="table.png"/>
          <p:cNvPicPr>
            <a:picLocks noChangeAspect="1"/>
          </p:cNvPicPr>
          <p:nvPr/>
        </p:nvPicPr>
        <p:blipFill>
          <a:blip r:embed="rId5"/>
          <a:stretch>
            <a:fillRect/>
          </a:stretch>
        </p:blipFill>
        <p:spPr>
          <a:xfrm>
            <a:off x="7411063" y="1895652"/>
            <a:ext cx="838120" cy="1047650"/>
          </a:xfrm>
          <a:prstGeom prst="rect">
            <a:avLst/>
          </a:prstGeom>
        </p:spPr>
      </p:pic>
      <p:pic>
        <p:nvPicPr>
          <p:cNvPr id="17" name="Picture 16" descr="sizee.png"/>
          <p:cNvPicPr>
            <a:picLocks noChangeAspect="1"/>
          </p:cNvPicPr>
          <p:nvPr/>
        </p:nvPicPr>
        <p:blipFill>
          <a:blip r:embed="rId6"/>
          <a:stretch>
            <a:fillRect/>
          </a:stretch>
        </p:blipFill>
        <p:spPr>
          <a:xfrm>
            <a:off x="7372315" y="4026985"/>
            <a:ext cx="838120" cy="1238960"/>
          </a:xfrm>
          <a:prstGeom prst="rect">
            <a:avLst/>
          </a:prstGeom>
        </p:spPr>
      </p:pic>
      <p:sp>
        <p:nvSpPr>
          <p:cNvPr id="18" name="Oval 17"/>
          <p:cNvSpPr/>
          <p:nvPr/>
        </p:nvSpPr>
        <p:spPr>
          <a:xfrm>
            <a:off x="6461287" y="2382788"/>
            <a:ext cx="682346" cy="64603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5541" y="2468381"/>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A</a:t>
            </a:r>
            <a:endParaRPr lang="en-US" sz="2800" b="1" dirty="0">
              <a:latin typeface="+mj-lt"/>
            </a:endParaRPr>
          </a:p>
        </p:txBody>
      </p:sp>
      <p:sp>
        <p:nvSpPr>
          <p:cNvPr id="20" name="Rectangle 19"/>
          <p:cNvSpPr/>
          <p:nvPr/>
        </p:nvSpPr>
        <p:spPr>
          <a:xfrm>
            <a:off x="6529615" y="2409828"/>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B</a:t>
            </a:r>
            <a:endParaRPr lang="en-US" sz="2800" b="1" dirty="0">
              <a:latin typeface="+mj-lt"/>
            </a:endParaRPr>
          </a:p>
        </p:txBody>
      </p:sp>
      <p:sp>
        <p:nvSpPr>
          <p:cNvPr id="21" name="Rectangle 20"/>
          <p:cNvSpPr/>
          <p:nvPr/>
        </p:nvSpPr>
        <p:spPr>
          <a:xfrm>
            <a:off x="3008669" y="4848843"/>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C</a:t>
            </a:r>
            <a:endParaRPr lang="en-US" sz="2800" b="1" dirty="0">
              <a:latin typeface="+mj-lt"/>
            </a:endParaRPr>
          </a:p>
        </p:txBody>
      </p:sp>
      <p:sp>
        <p:nvSpPr>
          <p:cNvPr id="22" name="Rectangle 21"/>
          <p:cNvSpPr/>
          <p:nvPr/>
        </p:nvSpPr>
        <p:spPr>
          <a:xfrm>
            <a:off x="6529615" y="4773672"/>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D</a:t>
            </a:r>
            <a:endParaRPr lang="en-US" sz="2800" b="1" dirty="0">
              <a:latin typeface="+mj-lt"/>
            </a:endParaRPr>
          </a:p>
        </p:txBody>
      </p:sp>
      <p:sp>
        <p:nvSpPr>
          <p:cNvPr id="23" name="AutoShape 27"/>
          <p:cNvSpPr>
            <a:spLocks noChangeArrowheads="1"/>
          </p:cNvSpPr>
          <p:nvPr/>
        </p:nvSpPr>
        <p:spPr bwMode="auto">
          <a:xfrm>
            <a:off x="230273" y="451448"/>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24" name="WordArt 28"/>
          <p:cNvSpPr>
            <a:spLocks noChangeArrowheads="1" noChangeShapeType="1" noTextEdit="1"/>
          </p:cNvSpPr>
          <p:nvPr/>
        </p:nvSpPr>
        <p:spPr bwMode="auto">
          <a:xfrm>
            <a:off x="646991" y="826098"/>
            <a:ext cx="709613"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smtClean="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2</a:t>
            </a:r>
            <a:endPar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pic>
        <p:nvPicPr>
          <p:cNvPr id="25" name="Picture 6" descr="SMILE"/>
          <p:cNvPicPr>
            <a:picLocks noChangeAspect="1" noChangeArrowheads="1" noCrop="1"/>
          </p:cNvPicPr>
          <p:nvPr/>
        </p:nvPicPr>
        <p:blipFill>
          <a:blip r:embed="rId7"/>
          <a:srcRect/>
          <a:stretch>
            <a:fillRect/>
          </a:stretch>
        </p:blipFill>
        <p:spPr bwMode="auto">
          <a:xfrm>
            <a:off x="8011851" y="5309206"/>
            <a:ext cx="748691" cy="961529"/>
          </a:xfrm>
          <a:prstGeom prst="rect">
            <a:avLst/>
          </a:prstGeom>
          <a:noFill/>
          <a:ln w="9525">
            <a:noFill/>
            <a:miter lim="800000"/>
            <a:headEnd/>
            <a:tailEnd/>
          </a:ln>
        </p:spPr>
      </p:pic>
      <p:pic>
        <p:nvPicPr>
          <p:cNvPr id="26" name="Picture 7" descr="SMILE"/>
          <p:cNvPicPr>
            <a:picLocks noChangeAspect="1" noChangeArrowheads="1" noCrop="1"/>
          </p:cNvPicPr>
          <p:nvPr/>
        </p:nvPicPr>
        <p:blipFill>
          <a:blip r:embed="rId7"/>
          <a:srcRect/>
          <a:stretch>
            <a:fillRect/>
          </a:stretch>
        </p:blipFill>
        <p:spPr bwMode="auto">
          <a:xfrm>
            <a:off x="3353900" y="5383715"/>
            <a:ext cx="672410" cy="863562"/>
          </a:xfrm>
          <a:prstGeom prst="rect">
            <a:avLst/>
          </a:prstGeom>
          <a:noFill/>
          <a:ln w="9525">
            <a:noFill/>
            <a:miter lim="800000"/>
            <a:headEnd/>
            <a:tailEnd/>
          </a:ln>
        </p:spPr>
      </p:pic>
      <p:pic>
        <p:nvPicPr>
          <p:cNvPr id="27" name="Picture 8" descr="SMILE"/>
          <p:cNvPicPr>
            <a:picLocks noChangeAspect="1" noChangeArrowheads="1" noCrop="1"/>
          </p:cNvPicPr>
          <p:nvPr/>
        </p:nvPicPr>
        <p:blipFill>
          <a:blip r:embed="rId7"/>
          <a:srcRect/>
          <a:stretch>
            <a:fillRect/>
          </a:stretch>
        </p:blipFill>
        <p:spPr bwMode="auto">
          <a:xfrm>
            <a:off x="6619447" y="5311429"/>
            <a:ext cx="752868" cy="966893"/>
          </a:xfrm>
          <a:prstGeom prst="rect">
            <a:avLst/>
          </a:prstGeom>
          <a:noFill/>
          <a:ln w="9525">
            <a:noFill/>
            <a:miter lim="800000"/>
            <a:headEnd/>
            <a:tailEnd/>
          </a:ln>
        </p:spPr>
      </p:pic>
      <p:pic>
        <p:nvPicPr>
          <p:cNvPr id="28" name="Picture 9" descr="SMILE"/>
          <p:cNvPicPr>
            <a:picLocks noChangeAspect="1" noChangeArrowheads="1" noCrop="1"/>
          </p:cNvPicPr>
          <p:nvPr/>
        </p:nvPicPr>
        <p:blipFill>
          <a:blip r:embed="rId7"/>
          <a:srcRect/>
          <a:stretch>
            <a:fillRect/>
          </a:stretch>
        </p:blipFill>
        <p:spPr bwMode="auto">
          <a:xfrm>
            <a:off x="5106910" y="5413009"/>
            <a:ext cx="649600" cy="834268"/>
          </a:xfrm>
          <a:prstGeom prst="rect">
            <a:avLst/>
          </a:prstGeom>
          <a:noFill/>
          <a:ln w="9525">
            <a:noFill/>
            <a:miter lim="800000"/>
            <a:headEnd/>
            <a:tailEnd/>
          </a:ln>
        </p:spPr>
      </p:pic>
      <p:pic>
        <p:nvPicPr>
          <p:cNvPr id="29" name="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3323" y="1895652"/>
            <a:ext cx="1358465" cy="424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56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 fill="hold"/>
                                        <p:tgtEl>
                                          <p:spTgt spid="2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5" name="TextBox 4"/>
          <p:cNvSpPr txBox="1"/>
          <p:nvPr/>
        </p:nvSpPr>
        <p:spPr>
          <a:xfrm>
            <a:off x="1499554" y="869399"/>
            <a:ext cx="8466771" cy="954107"/>
          </a:xfrm>
          <a:prstGeom prst="rect">
            <a:avLst/>
          </a:prstGeom>
          <a:solidFill>
            <a:srgbClr val="FFCC99"/>
          </a:solidFill>
        </p:spPr>
        <p:txBody>
          <a:bodyPr wrap="square" rtlCol="0">
            <a:spAutoFit/>
          </a:bodyPr>
          <a:lstStyle/>
          <a:p>
            <a:pPr algn="just"/>
            <a:r>
              <a:rPr lang="en-US" sz="2800" dirty="0" err="1" smtClean="0">
                <a:solidFill>
                  <a:schemeClr val="bg1"/>
                </a:solidFill>
                <a:latin typeface="Times New Roman" pitchFamily="18" charset="0"/>
                <a:cs typeface="Times New Roman" pitchFamily="18" charset="0"/>
              </a:rPr>
              <a:t>Em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chọn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nút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lệnh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để</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chèn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tranh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hình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ảnh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bản</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pic>
        <p:nvPicPr>
          <p:cNvPr id="6" name="Picture 5" descr="Chart.png"/>
          <p:cNvPicPr>
            <a:picLocks noChangeAspect="1"/>
          </p:cNvPicPr>
          <p:nvPr/>
        </p:nvPicPr>
        <p:blipFill>
          <a:blip r:embed="rId4"/>
          <a:stretch>
            <a:fillRect/>
          </a:stretch>
        </p:blipFill>
        <p:spPr>
          <a:xfrm>
            <a:off x="1594054" y="2223978"/>
            <a:ext cx="778173" cy="1197647"/>
          </a:xfrm>
          <a:prstGeom prst="rect">
            <a:avLst/>
          </a:prstGeom>
        </p:spPr>
      </p:pic>
      <p:pic>
        <p:nvPicPr>
          <p:cNvPr id="7" name="Picture 6" descr="picture.png"/>
          <p:cNvPicPr>
            <a:picLocks noChangeAspect="1"/>
          </p:cNvPicPr>
          <p:nvPr/>
        </p:nvPicPr>
        <p:blipFill>
          <a:blip r:embed="rId5"/>
          <a:stretch>
            <a:fillRect/>
          </a:stretch>
        </p:blipFill>
        <p:spPr>
          <a:xfrm>
            <a:off x="4127405" y="2320498"/>
            <a:ext cx="797044" cy="1130820"/>
          </a:xfrm>
          <a:prstGeom prst="rect">
            <a:avLst/>
          </a:prstGeom>
        </p:spPr>
      </p:pic>
      <p:pic>
        <p:nvPicPr>
          <p:cNvPr id="11" name="Picture 10" descr="Margins.png"/>
          <p:cNvPicPr>
            <a:picLocks noChangeAspect="1"/>
          </p:cNvPicPr>
          <p:nvPr/>
        </p:nvPicPr>
        <p:blipFill>
          <a:blip r:embed="rId6"/>
          <a:stretch>
            <a:fillRect/>
          </a:stretch>
        </p:blipFill>
        <p:spPr>
          <a:xfrm>
            <a:off x="6005730" y="2320498"/>
            <a:ext cx="742884" cy="1121993"/>
          </a:xfrm>
          <a:prstGeom prst="rect">
            <a:avLst/>
          </a:prstGeom>
        </p:spPr>
      </p:pic>
      <p:pic>
        <p:nvPicPr>
          <p:cNvPr id="12" name="Picture 11" descr="Shaps.png"/>
          <p:cNvPicPr>
            <a:picLocks noChangeAspect="1"/>
          </p:cNvPicPr>
          <p:nvPr/>
        </p:nvPicPr>
        <p:blipFill>
          <a:blip r:embed="rId7"/>
          <a:stretch>
            <a:fillRect/>
          </a:stretch>
        </p:blipFill>
        <p:spPr>
          <a:xfrm>
            <a:off x="8134962" y="2341365"/>
            <a:ext cx="935295" cy="1080260"/>
          </a:xfrm>
          <a:prstGeom prst="rect">
            <a:avLst/>
          </a:prstGeom>
        </p:spPr>
      </p:pic>
      <p:sp>
        <p:nvSpPr>
          <p:cNvPr id="13" name="Oval 12"/>
          <p:cNvSpPr/>
          <p:nvPr/>
        </p:nvSpPr>
        <p:spPr>
          <a:xfrm>
            <a:off x="2914032" y="2905433"/>
            <a:ext cx="734961" cy="67607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5296" y="2881495"/>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A</a:t>
            </a:r>
            <a:endParaRPr lang="en-US" sz="2800" b="1" dirty="0">
              <a:solidFill>
                <a:schemeClr val="tx1"/>
              </a:solidFill>
              <a:latin typeface="+mj-lt"/>
            </a:endParaRPr>
          </a:p>
        </p:txBody>
      </p:sp>
      <p:sp>
        <p:nvSpPr>
          <p:cNvPr id="15" name="Rectangle 14"/>
          <p:cNvSpPr/>
          <p:nvPr/>
        </p:nvSpPr>
        <p:spPr>
          <a:xfrm>
            <a:off x="3008668" y="2924987"/>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B</a:t>
            </a:r>
            <a:endParaRPr lang="en-US" sz="2800" b="1" dirty="0">
              <a:solidFill>
                <a:schemeClr val="tx1"/>
              </a:solidFill>
              <a:latin typeface="+mj-lt"/>
            </a:endParaRPr>
          </a:p>
        </p:txBody>
      </p:sp>
      <p:sp>
        <p:nvSpPr>
          <p:cNvPr id="16" name="Rectangle 15"/>
          <p:cNvSpPr/>
          <p:nvPr/>
        </p:nvSpPr>
        <p:spPr>
          <a:xfrm>
            <a:off x="5147185" y="2861186"/>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C</a:t>
            </a:r>
            <a:endParaRPr lang="en-US" sz="2800" b="1" dirty="0">
              <a:solidFill>
                <a:schemeClr val="tx1"/>
              </a:solidFill>
              <a:latin typeface="+mj-lt"/>
            </a:endParaRPr>
          </a:p>
        </p:txBody>
      </p:sp>
      <p:sp>
        <p:nvSpPr>
          <p:cNvPr id="17" name="Rectangle 16"/>
          <p:cNvSpPr/>
          <p:nvPr/>
        </p:nvSpPr>
        <p:spPr>
          <a:xfrm>
            <a:off x="7399770" y="2905433"/>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D</a:t>
            </a:r>
            <a:endParaRPr lang="en-US" sz="2800" b="1" dirty="0">
              <a:solidFill>
                <a:schemeClr val="tx1"/>
              </a:solidFill>
              <a:latin typeface="+mj-lt"/>
            </a:endParaRPr>
          </a:p>
        </p:txBody>
      </p:sp>
      <p:sp>
        <p:nvSpPr>
          <p:cNvPr id="19" name="AutoShape 27"/>
          <p:cNvSpPr>
            <a:spLocks noChangeArrowheads="1"/>
          </p:cNvSpPr>
          <p:nvPr/>
        </p:nvSpPr>
        <p:spPr bwMode="auto">
          <a:xfrm>
            <a:off x="51004" y="451448"/>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20" name="WordArt 28"/>
          <p:cNvSpPr>
            <a:spLocks noChangeArrowheads="1" noChangeShapeType="1" noTextEdit="1"/>
          </p:cNvSpPr>
          <p:nvPr/>
        </p:nvSpPr>
        <p:spPr bwMode="auto">
          <a:xfrm>
            <a:off x="467722" y="826098"/>
            <a:ext cx="709613"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 3</a:t>
            </a:r>
          </a:p>
        </p:txBody>
      </p:sp>
      <p:pic>
        <p:nvPicPr>
          <p:cNvPr id="21"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6141" y="4542503"/>
            <a:ext cx="5894046" cy="2315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 fill="hold"/>
                                        <p:tgtEl>
                                          <p:spTgt spid="1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94054" y="506361"/>
            <a:ext cx="8343901" cy="954107"/>
          </a:xfrm>
          <a:prstGeom prst="rect">
            <a:avLst/>
          </a:prstGeom>
          <a:solidFill>
            <a:srgbClr val="FFFFCC"/>
          </a:solidFill>
        </p:spPr>
        <p:txBody>
          <a:bodyPr wrap="square" rtlCol="0">
            <a:spAutoFit/>
          </a:bodyPr>
          <a:lstStyle/>
          <a:p>
            <a:pPr algn="just"/>
            <a:r>
              <a:rPr lang="en-US" sz="2800" dirty="0" err="1" smtClean="0">
                <a:solidFill>
                  <a:schemeClr val="bg1"/>
                </a:solidFill>
                <a:latin typeface="Times New Roman" pitchFamily="18" charset="0"/>
                <a:cs typeface="Times New Roman" pitchFamily="18" charset="0"/>
              </a:rPr>
              <a:t>Nhóm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cụ</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sau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đây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dùng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để</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trình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bày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kiểu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chữ</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trong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bản</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pic>
        <p:nvPicPr>
          <p:cNvPr id="14" name="Picture 13" descr="kieu chu.png"/>
          <p:cNvPicPr>
            <a:picLocks noChangeAspect="1"/>
          </p:cNvPicPr>
          <p:nvPr/>
        </p:nvPicPr>
        <p:blipFill>
          <a:blip r:embed="rId3"/>
          <a:stretch>
            <a:fillRect/>
          </a:stretch>
        </p:blipFill>
        <p:spPr>
          <a:xfrm>
            <a:off x="2158179" y="2178942"/>
            <a:ext cx="2356447" cy="785483"/>
          </a:xfrm>
          <a:prstGeom prst="rect">
            <a:avLst/>
          </a:prstGeom>
        </p:spPr>
      </p:pic>
      <p:pic>
        <p:nvPicPr>
          <p:cNvPr id="15" name="Picture 14" descr="kieu.png"/>
          <p:cNvPicPr>
            <a:picLocks noChangeAspect="1"/>
          </p:cNvPicPr>
          <p:nvPr/>
        </p:nvPicPr>
        <p:blipFill>
          <a:blip r:embed="rId4"/>
          <a:stretch>
            <a:fillRect/>
          </a:stretch>
        </p:blipFill>
        <p:spPr>
          <a:xfrm>
            <a:off x="2201808" y="3972585"/>
            <a:ext cx="2312818" cy="780227"/>
          </a:xfrm>
          <a:prstGeom prst="rect">
            <a:avLst/>
          </a:prstGeom>
        </p:spPr>
      </p:pic>
      <p:pic>
        <p:nvPicPr>
          <p:cNvPr id="16" name="Picture 15" descr="sss.png"/>
          <p:cNvPicPr>
            <a:picLocks noChangeAspect="1"/>
          </p:cNvPicPr>
          <p:nvPr/>
        </p:nvPicPr>
        <p:blipFill>
          <a:blip r:embed="rId5"/>
          <a:stretch>
            <a:fillRect/>
          </a:stretch>
        </p:blipFill>
        <p:spPr>
          <a:xfrm>
            <a:off x="6437902" y="2251091"/>
            <a:ext cx="2603663" cy="713334"/>
          </a:xfrm>
          <a:prstGeom prst="rect">
            <a:avLst/>
          </a:prstGeom>
        </p:spPr>
      </p:pic>
      <p:pic>
        <p:nvPicPr>
          <p:cNvPr id="17" name="Picture 16" descr="size.png"/>
          <p:cNvPicPr>
            <a:picLocks noChangeAspect="1"/>
          </p:cNvPicPr>
          <p:nvPr/>
        </p:nvPicPr>
        <p:blipFill>
          <a:blip r:embed="rId6"/>
          <a:stretch>
            <a:fillRect/>
          </a:stretch>
        </p:blipFill>
        <p:spPr>
          <a:xfrm>
            <a:off x="6437902" y="3897811"/>
            <a:ext cx="1652933" cy="855002"/>
          </a:xfrm>
          <a:prstGeom prst="rect">
            <a:avLst/>
          </a:prstGeom>
        </p:spPr>
      </p:pic>
      <p:sp>
        <p:nvSpPr>
          <p:cNvPr id="18" name="Oval 17"/>
          <p:cNvSpPr/>
          <p:nvPr/>
        </p:nvSpPr>
        <p:spPr>
          <a:xfrm>
            <a:off x="1177335" y="2379295"/>
            <a:ext cx="689564" cy="70311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27"/>
          <p:cNvSpPr>
            <a:spLocks noChangeArrowheads="1"/>
          </p:cNvSpPr>
          <p:nvPr/>
        </p:nvSpPr>
        <p:spPr bwMode="auto">
          <a:xfrm>
            <a:off x="51004" y="303964"/>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20" name="WordArt 28"/>
          <p:cNvSpPr>
            <a:spLocks noChangeArrowheads="1" noChangeShapeType="1" noTextEdit="1"/>
          </p:cNvSpPr>
          <p:nvPr/>
        </p:nvSpPr>
        <p:spPr bwMode="auto">
          <a:xfrm>
            <a:off x="467722" y="678614"/>
            <a:ext cx="709613"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smtClean="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4</a:t>
            </a:r>
            <a:endPar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sp>
        <p:nvSpPr>
          <p:cNvPr id="21" name="Rectangle 20"/>
          <p:cNvSpPr/>
          <p:nvPr/>
        </p:nvSpPr>
        <p:spPr>
          <a:xfrm>
            <a:off x="1260987" y="2403986"/>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A</a:t>
            </a:r>
            <a:endParaRPr lang="en-US" sz="2800" b="1" dirty="0">
              <a:solidFill>
                <a:schemeClr val="tx1"/>
              </a:solidFill>
              <a:latin typeface="+mj-lt"/>
            </a:endParaRPr>
          </a:p>
        </p:txBody>
      </p:sp>
      <p:sp>
        <p:nvSpPr>
          <p:cNvPr id="22" name="Rectangle 21"/>
          <p:cNvSpPr/>
          <p:nvPr/>
        </p:nvSpPr>
        <p:spPr>
          <a:xfrm>
            <a:off x="5515891" y="2379296"/>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B</a:t>
            </a:r>
            <a:endParaRPr lang="en-US" sz="2800" b="1" dirty="0">
              <a:solidFill>
                <a:schemeClr val="tx1"/>
              </a:solidFill>
              <a:latin typeface="+mj-lt"/>
            </a:endParaRPr>
          </a:p>
        </p:txBody>
      </p:sp>
      <p:sp>
        <p:nvSpPr>
          <p:cNvPr id="23" name="Rectangle 22"/>
          <p:cNvSpPr/>
          <p:nvPr/>
        </p:nvSpPr>
        <p:spPr>
          <a:xfrm>
            <a:off x="1321208" y="4192374"/>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C</a:t>
            </a:r>
            <a:endParaRPr lang="en-US" sz="2800" b="1" dirty="0">
              <a:solidFill>
                <a:schemeClr val="tx1"/>
              </a:solidFill>
              <a:latin typeface="+mj-lt"/>
            </a:endParaRPr>
          </a:p>
        </p:txBody>
      </p:sp>
      <p:sp>
        <p:nvSpPr>
          <p:cNvPr id="24" name="Rectangle 23"/>
          <p:cNvSpPr/>
          <p:nvPr/>
        </p:nvSpPr>
        <p:spPr>
          <a:xfrm>
            <a:off x="5515891" y="4192373"/>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D</a:t>
            </a:r>
            <a:endParaRPr lang="en-US" sz="2800" b="1" dirty="0">
              <a:solidFill>
                <a:schemeClr val="tx1"/>
              </a:solidFill>
              <a:latin typeface="+mj-lt"/>
            </a:endParaRPr>
          </a:p>
        </p:txBody>
      </p:sp>
      <p:pic>
        <p:nvPicPr>
          <p:cNvPr id="25" name="图片 306">
            <a:extLst>
              <a:ext uri="{FF2B5EF4-FFF2-40B4-BE49-F238E27FC236}">
                <a16:creationId xmlns:a16="http://schemas.microsoft.com/office/drawing/2014/main" id="{32492712-7161-444E-A5B8-97B75A47B3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79591">
            <a:off x="6801206" y="4842311"/>
            <a:ext cx="2934491" cy="2119850"/>
          </a:xfrm>
          <a:prstGeom prst="rect">
            <a:avLst/>
          </a:prstGeom>
        </p:spPr>
      </p:pic>
    </p:spTree>
    <p:extLst>
      <p:ext uri="{BB962C8B-B14F-4D97-AF65-F5344CB8AC3E}">
        <p14:creationId xmlns:p14="http://schemas.microsoft.com/office/powerpoint/2010/main" val="393277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 fill="hold"/>
                                        <p:tgtEl>
                                          <p:spTgt spid="1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7618" y="638907"/>
            <a:ext cx="8438707" cy="954107"/>
          </a:xfrm>
          <a:prstGeom prst="rect">
            <a:avLst/>
          </a:prstGeom>
          <a:solidFill>
            <a:srgbClr val="CCECFF"/>
          </a:solidFill>
        </p:spPr>
        <p:txBody>
          <a:bodyPr wrap="square" rtlCol="0">
            <a:spAutoFit/>
          </a:bodyPr>
          <a:lstStyle/>
          <a:p>
            <a:pPr algn="just"/>
            <a:r>
              <a:rPr lang="en-US" sz="2800" dirty="0" err="1" smtClean="0">
                <a:solidFill>
                  <a:schemeClr val="bg1"/>
                </a:solidFill>
                <a:latin typeface="Times New Roman" pitchFamily="18" charset="0"/>
                <a:cs typeface="Times New Roman" pitchFamily="18" charset="0"/>
              </a:rPr>
              <a:t>Nút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lệnh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dưới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đây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giúp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em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thay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hướng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trang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pic>
        <p:nvPicPr>
          <p:cNvPr id="3" name="Picture 2" descr="Margins.png"/>
          <p:cNvPicPr>
            <a:picLocks noChangeAspect="1"/>
          </p:cNvPicPr>
          <p:nvPr/>
        </p:nvPicPr>
        <p:blipFill>
          <a:blip r:embed="rId3"/>
          <a:stretch>
            <a:fillRect/>
          </a:stretch>
        </p:blipFill>
        <p:spPr>
          <a:xfrm>
            <a:off x="6549806" y="2025445"/>
            <a:ext cx="1070193" cy="1056968"/>
          </a:xfrm>
          <a:prstGeom prst="rect">
            <a:avLst/>
          </a:prstGeom>
        </p:spPr>
      </p:pic>
      <p:pic>
        <p:nvPicPr>
          <p:cNvPr id="4" name="Picture 3" descr="Page number.png"/>
          <p:cNvPicPr>
            <a:picLocks noChangeAspect="1"/>
          </p:cNvPicPr>
          <p:nvPr/>
        </p:nvPicPr>
        <p:blipFill>
          <a:blip r:embed="rId4"/>
          <a:stretch>
            <a:fillRect/>
          </a:stretch>
        </p:blipFill>
        <p:spPr>
          <a:xfrm>
            <a:off x="2678623" y="3850206"/>
            <a:ext cx="898846" cy="986387"/>
          </a:xfrm>
          <a:prstGeom prst="rect">
            <a:avLst/>
          </a:prstGeom>
        </p:spPr>
      </p:pic>
      <p:pic>
        <p:nvPicPr>
          <p:cNvPr id="5" name="Picture 4" descr="Orientation.png"/>
          <p:cNvPicPr>
            <a:picLocks noChangeAspect="1"/>
          </p:cNvPicPr>
          <p:nvPr/>
        </p:nvPicPr>
        <p:blipFill>
          <a:blip r:embed="rId5"/>
          <a:stretch>
            <a:fillRect/>
          </a:stretch>
        </p:blipFill>
        <p:spPr>
          <a:xfrm>
            <a:off x="6578142" y="3790412"/>
            <a:ext cx="1041858" cy="1105974"/>
          </a:xfrm>
          <a:prstGeom prst="rect">
            <a:avLst/>
          </a:prstGeom>
        </p:spPr>
      </p:pic>
      <p:pic>
        <p:nvPicPr>
          <p:cNvPr id="6" name="Picture 5" descr="table.png"/>
          <p:cNvPicPr>
            <a:picLocks noChangeAspect="1"/>
          </p:cNvPicPr>
          <p:nvPr/>
        </p:nvPicPr>
        <p:blipFill>
          <a:blip r:embed="rId6"/>
          <a:stretch>
            <a:fillRect/>
          </a:stretch>
        </p:blipFill>
        <p:spPr>
          <a:xfrm>
            <a:off x="2637505" y="1907458"/>
            <a:ext cx="939964" cy="1174955"/>
          </a:xfrm>
          <a:prstGeom prst="rect">
            <a:avLst/>
          </a:prstGeom>
        </p:spPr>
      </p:pic>
      <p:sp>
        <p:nvSpPr>
          <p:cNvPr id="7" name="Oval 6"/>
          <p:cNvSpPr/>
          <p:nvPr/>
        </p:nvSpPr>
        <p:spPr>
          <a:xfrm>
            <a:off x="5442151" y="4186785"/>
            <a:ext cx="693169" cy="73917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27"/>
          <p:cNvSpPr>
            <a:spLocks noChangeArrowheads="1"/>
          </p:cNvSpPr>
          <p:nvPr/>
        </p:nvSpPr>
        <p:spPr bwMode="auto">
          <a:xfrm>
            <a:off x="51004" y="303964"/>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9" name="WordArt 28"/>
          <p:cNvSpPr>
            <a:spLocks noChangeArrowheads="1" noChangeShapeType="1" noTextEdit="1"/>
          </p:cNvSpPr>
          <p:nvPr/>
        </p:nvSpPr>
        <p:spPr bwMode="auto">
          <a:xfrm>
            <a:off x="467722" y="678614"/>
            <a:ext cx="709613"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 5</a:t>
            </a:r>
          </a:p>
        </p:txBody>
      </p:sp>
      <p:sp>
        <p:nvSpPr>
          <p:cNvPr id="10" name="Rectangle 9"/>
          <p:cNvSpPr/>
          <p:nvPr/>
        </p:nvSpPr>
        <p:spPr>
          <a:xfrm>
            <a:off x="1712041" y="2494934"/>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A</a:t>
            </a:r>
            <a:endParaRPr lang="en-US" sz="2800" b="1" dirty="0">
              <a:solidFill>
                <a:schemeClr val="tx1"/>
              </a:solidFill>
              <a:latin typeface="+mj-lt"/>
            </a:endParaRPr>
          </a:p>
        </p:txBody>
      </p:sp>
      <p:sp>
        <p:nvSpPr>
          <p:cNvPr id="11" name="Rectangle 10"/>
          <p:cNvSpPr/>
          <p:nvPr/>
        </p:nvSpPr>
        <p:spPr>
          <a:xfrm>
            <a:off x="5515891" y="2484992"/>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B</a:t>
            </a:r>
            <a:endParaRPr lang="en-US" sz="2800" b="1" dirty="0">
              <a:solidFill>
                <a:schemeClr val="tx1"/>
              </a:solidFill>
              <a:latin typeface="+mj-lt"/>
            </a:endParaRPr>
          </a:p>
        </p:txBody>
      </p:sp>
      <p:sp>
        <p:nvSpPr>
          <p:cNvPr id="12" name="Rectangle 11"/>
          <p:cNvSpPr/>
          <p:nvPr/>
        </p:nvSpPr>
        <p:spPr>
          <a:xfrm>
            <a:off x="1712041" y="4276154"/>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C</a:t>
            </a:r>
            <a:endParaRPr lang="en-US" sz="2800" b="1" dirty="0">
              <a:solidFill>
                <a:schemeClr val="tx1"/>
              </a:solidFill>
              <a:latin typeface="+mj-lt"/>
            </a:endParaRPr>
          </a:p>
        </p:txBody>
      </p:sp>
      <p:sp>
        <p:nvSpPr>
          <p:cNvPr id="13" name="Rectangle 12"/>
          <p:cNvSpPr/>
          <p:nvPr/>
        </p:nvSpPr>
        <p:spPr>
          <a:xfrm>
            <a:off x="5515891" y="4283606"/>
            <a:ext cx="545691" cy="56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D</a:t>
            </a:r>
            <a:endParaRPr lang="en-US" sz="2800" b="1" dirty="0">
              <a:solidFill>
                <a:schemeClr val="tx1"/>
              </a:solidFill>
              <a:latin typeface="+mj-lt"/>
            </a:endParaRPr>
          </a:p>
        </p:txBody>
      </p:sp>
      <p:pic>
        <p:nvPicPr>
          <p:cNvPr id="14" name="图片 2">
            <a:extLst>
              <a:ext uri="{FF2B5EF4-FFF2-40B4-BE49-F238E27FC236}">
                <a16:creationId xmlns:a16="http://schemas.microsoft.com/office/drawing/2014/main" id="{B8F19346-0B13-4347-9C03-21792A4A82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6618" y="4283606"/>
            <a:ext cx="2286844" cy="2527106"/>
          </a:xfrm>
          <a:prstGeom prst="rect">
            <a:avLst/>
          </a:prstGeom>
        </p:spPr>
      </p:pic>
    </p:spTree>
    <p:extLst>
      <p:ext uri="{BB962C8B-B14F-4D97-AF65-F5344CB8AC3E}">
        <p14:creationId xmlns:p14="http://schemas.microsoft.com/office/powerpoint/2010/main" val="374247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718912" y="3526558"/>
            <a:ext cx="2021274" cy="3099561"/>
          </a:xfrm>
          <a:prstGeom prst="rect">
            <a:avLst/>
          </a:prstGeom>
        </p:spPr>
      </p:pic>
      <p:sp>
        <p:nvSpPr>
          <p:cNvPr id="2" name="Rounded Rectangle 1"/>
          <p:cNvSpPr/>
          <p:nvPr/>
        </p:nvSpPr>
        <p:spPr>
          <a:xfrm>
            <a:off x="1489587" y="265188"/>
            <a:ext cx="5309420" cy="1076632"/>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Rounded Rectangle 8"/>
          <p:cNvSpPr/>
          <p:nvPr/>
        </p:nvSpPr>
        <p:spPr>
          <a:xfrm>
            <a:off x="134471" y="1548147"/>
            <a:ext cx="6024282" cy="55133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00FF"/>
                </a:solidFill>
                <a:latin typeface="Times New Roman" pitchFamily="18" charset="0"/>
              </a:rPr>
              <a:t>a. </a:t>
            </a:r>
            <a:r>
              <a:rPr lang="en-US" sz="2800" b="1" dirty="0" err="1">
                <a:solidFill>
                  <a:srgbClr val="0000FF"/>
                </a:solidFill>
                <a:latin typeface="Times New Roman" pitchFamily="18" charset="0"/>
              </a:rPr>
              <a:t>Tạo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đường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viền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trang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văn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bản</a:t>
            </a:r>
            <a:endParaRPr lang="en-US" sz="2800" b="1" dirty="0">
              <a:solidFill>
                <a:srgbClr val="0000FF"/>
              </a:solidFill>
              <a:latin typeface="Times New Roman" pitchFamily="18" charset="0"/>
            </a:endParaRPr>
          </a:p>
        </p:txBody>
      </p:sp>
      <p:sp>
        <p:nvSpPr>
          <p:cNvPr id="10" name="TextBox 9"/>
          <p:cNvSpPr txBox="1"/>
          <p:nvPr/>
        </p:nvSpPr>
        <p:spPr>
          <a:xfrm>
            <a:off x="220583" y="2564628"/>
            <a:ext cx="6136616" cy="523220"/>
          </a:xfrm>
          <a:prstGeom prst="rect">
            <a:avLst/>
          </a:prstGeom>
          <a:solidFill>
            <a:schemeClr val="accent3">
              <a:lumMod val="20000"/>
              <a:lumOff val="80000"/>
            </a:schemeClr>
          </a:solidFill>
        </p:spPr>
        <p:txBody>
          <a:bodyPr wrap="none" rtlCol="0">
            <a:spAutoFit/>
          </a:bodyPr>
          <a:lstStyle/>
          <a:p>
            <a:r>
              <a:rPr lang="en-US" sz="2800" b="1" dirty="0" smtClean="0">
                <a:solidFill>
                  <a:srgbClr val="0000FF"/>
                </a:solidFill>
                <a:latin typeface="Times New Roman" pitchFamily="18" charset="0"/>
                <a:cs typeface="Times New Roman" pitchFamily="18" charset="0"/>
              </a:rPr>
              <a:t>b.Thay đổi màu nền cho trang văn bản</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183776" y="3782628"/>
            <a:ext cx="4629794" cy="523220"/>
          </a:xfrm>
          <a:prstGeom prst="rect">
            <a:avLst/>
          </a:prstGeom>
          <a:solidFill>
            <a:schemeClr val="accent3">
              <a:lumMod val="20000"/>
              <a:lumOff val="80000"/>
            </a:schemeClr>
          </a:solidFill>
        </p:spPr>
        <p:txBody>
          <a:bodyPr wrap="none" rtlCol="0">
            <a:spAutoFit/>
          </a:bodyPr>
          <a:lstStyle/>
          <a:p>
            <a:r>
              <a:rPr lang="en-US" sz="2800" b="1" dirty="0" smtClean="0">
                <a:solidFill>
                  <a:srgbClr val="0070C0"/>
                </a:solidFill>
                <a:latin typeface="Times New Roman" pitchFamily="18" charset="0"/>
                <a:cs typeface="Times New Roman" pitchFamily="18" charset="0"/>
              </a:rPr>
              <a:t>c. Thay đổi hướng trang giấy</a:t>
            </a:r>
            <a:endParaRPr lang="en-US" sz="2800" b="1" dirty="0">
              <a:solidFill>
                <a:srgbClr val="0070C0"/>
              </a:solidFill>
              <a:latin typeface="Times New Roman" pitchFamily="18" charset="0"/>
              <a:cs typeface="Times New Roman" pitchFamily="18" charset="0"/>
            </a:endParaRPr>
          </a:p>
        </p:txBody>
      </p:sp>
      <p:sp>
        <p:nvSpPr>
          <p:cNvPr id="12" name="TextBox 11"/>
          <p:cNvSpPr txBox="1"/>
          <p:nvPr/>
        </p:nvSpPr>
        <p:spPr>
          <a:xfrm>
            <a:off x="183776" y="5076338"/>
            <a:ext cx="4783682" cy="523220"/>
          </a:xfrm>
          <a:prstGeom prst="rect">
            <a:avLst/>
          </a:prstGeom>
          <a:solidFill>
            <a:schemeClr val="accent3">
              <a:lumMod val="20000"/>
              <a:lumOff val="80000"/>
            </a:schemeClr>
          </a:solidFill>
        </p:spPr>
        <p:txBody>
          <a:bodyPr wrap="none" rtlCol="0">
            <a:spAutoFit/>
          </a:bodyPr>
          <a:lstStyle/>
          <a:p>
            <a:r>
              <a:rPr lang="en-US" sz="2800" b="1" dirty="0" smtClean="0">
                <a:solidFill>
                  <a:srgbClr val="0000FF"/>
                </a:solidFill>
                <a:latin typeface="Times New Roman" pitchFamily="18" charset="0"/>
                <a:cs typeface="Times New Roman" pitchFamily="18" charset="0"/>
              </a:rPr>
              <a:t>d. Thay đổi kích cỡ trang giấy</a:t>
            </a:r>
            <a:endParaRPr lang="en-US" sz="2800" b="1" dirty="0">
              <a:solidFill>
                <a:srgbClr val="0000FF"/>
              </a:solidFill>
              <a:latin typeface="Times New Roman" pitchFamily="18" charset="0"/>
              <a:cs typeface="Times New Roman" pitchFamily="18" charset="0"/>
            </a:endParaRPr>
          </a:p>
        </p:txBody>
      </p:sp>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2353" t="6272" r="53456" b="83936"/>
          <a:stretch/>
        </p:blipFill>
        <p:spPr bwMode="auto">
          <a:xfrm>
            <a:off x="7093300" y="1446810"/>
            <a:ext cx="999565" cy="75400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375" t="6272" r="57524" b="83856"/>
          <a:stretch/>
        </p:blipFill>
        <p:spPr bwMode="auto">
          <a:xfrm>
            <a:off x="7143979" y="2505447"/>
            <a:ext cx="898205" cy="132196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4" descr="Document1 - Microsoft Word (Product Activation Failed)"/>
          <p:cNvPicPr>
            <a:picLocks noChangeAspect="1"/>
          </p:cNvPicPr>
          <p:nvPr/>
        </p:nvPicPr>
        <p:blipFill rotWithShape="1">
          <a:blip r:embed="rId4">
            <a:extLst>
              <a:ext uri="{28A0092B-C50C-407E-A947-70E740481C1C}">
                <a14:useLocalDpi xmlns:a14="http://schemas.microsoft.com/office/drawing/2010/main" val="0"/>
              </a:ext>
            </a:extLst>
          </a:blip>
          <a:srcRect l="18796" t="8476" r="77750" b="82802"/>
          <a:stretch/>
        </p:blipFill>
        <p:spPr>
          <a:xfrm>
            <a:off x="5375519" y="3782628"/>
            <a:ext cx="898205" cy="860612"/>
          </a:xfrm>
          <a:prstGeom prst="rect">
            <a:avLst/>
          </a:prstGeom>
          <a:ln>
            <a:solidFill>
              <a:srgbClr val="0070C0"/>
            </a:solidFill>
          </a:ln>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984" y="5076338"/>
            <a:ext cx="926740" cy="917379"/>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465" y="265188"/>
            <a:ext cx="1377727" cy="1181622"/>
          </a:xfrm>
          <a:prstGeom prst="rect">
            <a:avLst/>
          </a:prstGeom>
        </p:spPr>
      </p:pic>
    </p:spTree>
    <p:extLst>
      <p:ext uri="{BB962C8B-B14F-4D97-AF65-F5344CB8AC3E}">
        <p14:creationId xmlns:p14="http://schemas.microsoft.com/office/powerpoint/2010/main" val="241729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grpSp>
        <p:nvGrpSpPr>
          <p:cNvPr id="838" name="Google Shape;838;p22"/>
          <p:cNvGrpSpPr/>
          <p:nvPr/>
        </p:nvGrpSpPr>
        <p:grpSpPr>
          <a:xfrm rot="-8100000">
            <a:off x="910573" y="5088696"/>
            <a:ext cx="2040777" cy="1673359"/>
            <a:chOff x="7712492" y="1911472"/>
            <a:chExt cx="2503986" cy="2511687"/>
          </a:xfrm>
        </p:grpSpPr>
        <p:sp>
          <p:nvSpPr>
            <p:cNvPr id="839" name="Google Shape;839;p22"/>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22"/>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44" name="Google Shape;844;p22"/>
          <p:cNvGrpSpPr/>
          <p:nvPr/>
        </p:nvGrpSpPr>
        <p:grpSpPr>
          <a:xfrm rot="-1539388">
            <a:off x="-522901" y="-273289"/>
            <a:ext cx="1668328" cy="2047175"/>
            <a:chOff x="7712492" y="1911472"/>
            <a:chExt cx="2503986" cy="2511687"/>
          </a:xfrm>
        </p:grpSpPr>
        <p:sp>
          <p:nvSpPr>
            <p:cNvPr id="845" name="Google Shape;845;p22"/>
            <p:cNvSpPr/>
            <p:nvPr/>
          </p:nvSpPr>
          <p:spPr>
            <a:xfrm rot="-2499439">
              <a:off x="8099668" y="2255803"/>
              <a:ext cx="1729635" cy="1823026"/>
            </a:xfrm>
            <a:custGeom>
              <a:avLst/>
              <a:gdLst/>
              <a:ahLst/>
              <a:cxnLst/>
              <a:rect l="l" t="t" r="r" b="b"/>
              <a:pathLst>
                <a:path w="1728787" h="1822132" extrusionOk="0">
                  <a:moveTo>
                    <a:pt x="417195" y="960120"/>
                  </a:moveTo>
                  <a:cubicBezTo>
                    <a:pt x="433388" y="949643"/>
                    <a:pt x="439103" y="943928"/>
                    <a:pt x="446723" y="941070"/>
                  </a:cubicBezTo>
                  <a:cubicBezTo>
                    <a:pt x="474345" y="929640"/>
                    <a:pt x="501015" y="917258"/>
                    <a:pt x="527685" y="901065"/>
                  </a:cubicBezTo>
                  <a:cubicBezTo>
                    <a:pt x="602933" y="856298"/>
                    <a:pt x="682943" y="818198"/>
                    <a:pt x="763905" y="783908"/>
                  </a:cubicBezTo>
                  <a:cubicBezTo>
                    <a:pt x="822960" y="759143"/>
                    <a:pt x="870585" y="721043"/>
                    <a:pt x="913448" y="676275"/>
                  </a:cubicBezTo>
                  <a:cubicBezTo>
                    <a:pt x="936308" y="653415"/>
                    <a:pt x="952500" y="621983"/>
                    <a:pt x="937260" y="589598"/>
                  </a:cubicBezTo>
                  <a:cubicBezTo>
                    <a:pt x="922020" y="557213"/>
                    <a:pt x="889635" y="558165"/>
                    <a:pt x="857250" y="559118"/>
                  </a:cubicBezTo>
                  <a:cubicBezTo>
                    <a:pt x="771525" y="559118"/>
                    <a:pt x="692468" y="588645"/>
                    <a:pt x="612458" y="615315"/>
                  </a:cubicBezTo>
                  <a:cubicBezTo>
                    <a:pt x="589598" y="622935"/>
                    <a:pt x="566738" y="627698"/>
                    <a:pt x="543878" y="633413"/>
                  </a:cubicBezTo>
                  <a:cubicBezTo>
                    <a:pt x="530543" y="581025"/>
                    <a:pt x="528638" y="579120"/>
                    <a:pt x="479108" y="592455"/>
                  </a:cubicBezTo>
                  <a:cubicBezTo>
                    <a:pt x="447675" y="601028"/>
                    <a:pt x="416243" y="613410"/>
                    <a:pt x="384810" y="621030"/>
                  </a:cubicBezTo>
                  <a:cubicBezTo>
                    <a:pt x="373380" y="623888"/>
                    <a:pt x="351473" y="620078"/>
                    <a:pt x="347663" y="612458"/>
                  </a:cubicBezTo>
                  <a:cubicBezTo>
                    <a:pt x="331470" y="582930"/>
                    <a:pt x="307658" y="584835"/>
                    <a:pt x="281940" y="587693"/>
                  </a:cubicBezTo>
                  <a:cubicBezTo>
                    <a:pt x="219075" y="595313"/>
                    <a:pt x="157163" y="604838"/>
                    <a:pt x="94298" y="609600"/>
                  </a:cubicBezTo>
                  <a:cubicBezTo>
                    <a:pt x="62865" y="611505"/>
                    <a:pt x="31433" y="602933"/>
                    <a:pt x="0" y="593408"/>
                  </a:cubicBezTo>
                  <a:cubicBezTo>
                    <a:pt x="138113" y="593408"/>
                    <a:pt x="233363" y="484823"/>
                    <a:pt x="371475" y="468630"/>
                  </a:cubicBezTo>
                  <a:cubicBezTo>
                    <a:pt x="355283" y="450533"/>
                    <a:pt x="346710" y="441008"/>
                    <a:pt x="333375" y="426720"/>
                  </a:cubicBezTo>
                  <a:cubicBezTo>
                    <a:pt x="374333" y="415290"/>
                    <a:pt x="412433" y="404813"/>
                    <a:pt x="450533" y="394335"/>
                  </a:cubicBezTo>
                  <a:cubicBezTo>
                    <a:pt x="477203" y="386715"/>
                    <a:pt x="504825" y="380048"/>
                    <a:pt x="530543" y="369570"/>
                  </a:cubicBezTo>
                  <a:cubicBezTo>
                    <a:pt x="560070" y="357188"/>
                    <a:pt x="561023" y="345758"/>
                    <a:pt x="534353" y="327660"/>
                  </a:cubicBezTo>
                  <a:cubicBezTo>
                    <a:pt x="521018" y="318135"/>
                    <a:pt x="506730" y="309563"/>
                    <a:pt x="493395" y="292418"/>
                  </a:cubicBezTo>
                  <a:cubicBezTo>
                    <a:pt x="505778" y="290513"/>
                    <a:pt x="517208" y="288608"/>
                    <a:pt x="529590" y="286703"/>
                  </a:cubicBezTo>
                  <a:cubicBezTo>
                    <a:pt x="561975" y="281940"/>
                    <a:pt x="595313" y="276225"/>
                    <a:pt x="627698" y="273368"/>
                  </a:cubicBezTo>
                  <a:cubicBezTo>
                    <a:pt x="639128" y="272415"/>
                    <a:pt x="651510" y="276225"/>
                    <a:pt x="663893" y="276225"/>
                  </a:cubicBezTo>
                  <a:cubicBezTo>
                    <a:pt x="731520" y="279083"/>
                    <a:pt x="799148" y="282893"/>
                    <a:pt x="866775" y="284798"/>
                  </a:cubicBezTo>
                  <a:cubicBezTo>
                    <a:pt x="896303" y="285750"/>
                    <a:pt x="902018" y="267653"/>
                    <a:pt x="887730" y="243840"/>
                  </a:cubicBezTo>
                  <a:cubicBezTo>
                    <a:pt x="864870" y="207645"/>
                    <a:pt x="841058" y="172403"/>
                    <a:pt x="816293" y="138113"/>
                  </a:cubicBezTo>
                  <a:cubicBezTo>
                    <a:pt x="787718" y="97155"/>
                    <a:pt x="759143" y="55245"/>
                    <a:pt x="745808" y="6667"/>
                  </a:cubicBezTo>
                  <a:cubicBezTo>
                    <a:pt x="748665" y="4763"/>
                    <a:pt x="751523" y="2858"/>
                    <a:pt x="754380" y="0"/>
                  </a:cubicBezTo>
                  <a:cubicBezTo>
                    <a:pt x="782955" y="24765"/>
                    <a:pt x="809625" y="50483"/>
                    <a:pt x="839153" y="73343"/>
                  </a:cubicBezTo>
                  <a:cubicBezTo>
                    <a:pt x="853440" y="84773"/>
                    <a:pt x="872490" y="89535"/>
                    <a:pt x="889635" y="98108"/>
                  </a:cubicBezTo>
                  <a:cubicBezTo>
                    <a:pt x="904875" y="105728"/>
                    <a:pt x="919163" y="113348"/>
                    <a:pt x="933450" y="121920"/>
                  </a:cubicBezTo>
                  <a:cubicBezTo>
                    <a:pt x="959168" y="137160"/>
                    <a:pt x="985838" y="167640"/>
                    <a:pt x="1010603" y="165735"/>
                  </a:cubicBezTo>
                  <a:cubicBezTo>
                    <a:pt x="1082040" y="161925"/>
                    <a:pt x="1117283" y="220980"/>
                    <a:pt x="1173480" y="242888"/>
                  </a:cubicBezTo>
                  <a:cubicBezTo>
                    <a:pt x="1211580" y="258128"/>
                    <a:pt x="1248728" y="279083"/>
                    <a:pt x="1287780" y="292418"/>
                  </a:cubicBezTo>
                  <a:cubicBezTo>
                    <a:pt x="1301115" y="297180"/>
                    <a:pt x="1323023" y="292418"/>
                    <a:pt x="1335405" y="282893"/>
                  </a:cubicBezTo>
                  <a:cubicBezTo>
                    <a:pt x="1354455" y="268605"/>
                    <a:pt x="1370648" y="249555"/>
                    <a:pt x="1384935" y="229553"/>
                  </a:cubicBezTo>
                  <a:cubicBezTo>
                    <a:pt x="1443038" y="147638"/>
                    <a:pt x="1523048" y="89535"/>
                    <a:pt x="1603058" y="32385"/>
                  </a:cubicBezTo>
                  <a:cubicBezTo>
                    <a:pt x="1624013" y="17145"/>
                    <a:pt x="1639253" y="29528"/>
                    <a:pt x="1644968" y="49530"/>
                  </a:cubicBezTo>
                  <a:cubicBezTo>
                    <a:pt x="1654493" y="80010"/>
                    <a:pt x="1646873" y="106680"/>
                    <a:pt x="1619250" y="126683"/>
                  </a:cubicBezTo>
                  <a:cubicBezTo>
                    <a:pt x="1570673" y="162878"/>
                    <a:pt x="1518285" y="196215"/>
                    <a:pt x="1474470" y="237173"/>
                  </a:cubicBezTo>
                  <a:cubicBezTo>
                    <a:pt x="1346835" y="356235"/>
                    <a:pt x="1356360" y="314325"/>
                    <a:pt x="1440180" y="466725"/>
                  </a:cubicBezTo>
                  <a:cubicBezTo>
                    <a:pt x="1474470" y="529590"/>
                    <a:pt x="1528763" y="581978"/>
                    <a:pt x="1574483" y="639128"/>
                  </a:cubicBezTo>
                  <a:cubicBezTo>
                    <a:pt x="1620203" y="697230"/>
                    <a:pt x="1666875" y="754380"/>
                    <a:pt x="1713548" y="812483"/>
                  </a:cubicBezTo>
                  <a:cubicBezTo>
                    <a:pt x="1718310" y="818198"/>
                    <a:pt x="1721168" y="824865"/>
                    <a:pt x="1728788" y="836295"/>
                  </a:cubicBezTo>
                  <a:cubicBezTo>
                    <a:pt x="1688783" y="822960"/>
                    <a:pt x="1654493" y="811530"/>
                    <a:pt x="1621155" y="801053"/>
                  </a:cubicBezTo>
                  <a:cubicBezTo>
                    <a:pt x="1555433" y="782003"/>
                    <a:pt x="1528763" y="806768"/>
                    <a:pt x="1547813" y="872490"/>
                  </a:cubicBezTo>
                  <a:cubicBezTo>
                    <a:pt x="1559243" y="913448"/>
                    <a:pt x="1581150" y="950595"/>
                    <a:pt x="1593533" y="991553"/>
                  </a:cubicBezTo>
                  <a:cubicBezTo>
                    <a:pt x="1607820" y="1039178"/>
                    <a:pt x="1617345" y="1087755"/>
                    <a:pt x="1629728" y="1136333"/>
                  </a:cubicBezTo>
                  <a:cubicBezTo>
                    <a:pt x="1635443" y="1158240"/>
                    <a:pt x="1641158" y="1180148"/>
                    <a:pt x="1647825" y="1202055"/>
                  </a:cubicBezTo>
                  <a:cubicBezTo>
                    <a:pt x="1644968" y="1204913"/>
                    <a:pt x="1641158" y="1206818"/>
                    <a:pt x="1638300" y="1209675"/>
                  </a:cubicBezTo>
                  <a:cubicBezTo>
                    <a:pt x="1624965" y="1194435"/>
                    <a:pt x="1613535" y="1178243"/>
                    <a:pt x="1598295" y="1165860"/>
                  </a:cubicBezTo>
                  <a:cubicBezTo>
                    <a:pt x="1588770" y="1158240"/>
                    <a:pt x="1574483" y="1151573"/>
                    <a:pt x="1563053" y="1152525"/>
                  </a:cubicBezTo>
                  <a:cubicBezTo>
                    <a:pt x="1557338" y="1152525"/>
                    <a:pt x="1549718" y="1171575"/>
                    <a:pt x="1549718" y="1182053"/>
                  </a:cubicBezTo>
                  <a:cubicBezTo>
                    <a:pt x="1550670" y="1252538"/>
                    <a:pt x="1553528" y="1323023"/>
                    <a:pt x="1555433" y="1393508"/>
                  </a:cubicBezTo>
                  <a:cubicBezTo>
                    <a:pt x="1555433" y="1405890"/>
                    <a:pt x="1561148" y="1423988"/>
                    <a:pt x="1555433" y="1428750"/>
                  </a:cubicBezTo>
                  <a:cubicBezTo>
                    <a:pt x="1521143" y="1457325"/>
                    <a:pt x="1537335" y="1489710"/>
                    <a:pt x="1553528" y="1514475"/>
                  </a:cubicBezTo>
                  <a:cubicBezTo>
                    <a:pt x="1576388" y="1548765"/>
                    <a:pt x="1560195" y="1584008"/>
                    <a:pt x="1565910" y="1618298"/>
                  </a:cubicBezTo>
                  <a:cubicBezTo>
                    <a:pt x="1571625" y="1655445"/>
                    <a:pt x="1576388" y="1692593"/>
                    <a:pt x="1575435" y="1732598"/>
                  </a:cubicBezTo>
                  <a:cubicBezTo>
                    <a:pt x="1560195" y="1699260"/>
                    <a:pt x="1544955" y="1665923"/>
                    <a:pt x="1528763" y="1633538"/>
                  </a:cubicBezTo>
                  <a:cubicBezTo>
                    <a:pt x="1499235" y="1575435"/>
                    <a:pt x="1469708" y="1516380"/>
                    <a:pt x="1437323" y="1460183"/>
                  </a:cubicBezTo>
                  <a:cubicBezTo>
                    <a:pt x="1432560" y="1451610"/>
                    <a:pt x="1412558" y="1452563"/>
                    <a:pt x="1388745" y="1447800"/>
                  </a:cubicBezTo>
                  <a:cubicBezTo>
                    <a:pt x="1390650" y="1382078"/>
                    <a:pt x="1375410" y="1309688"/>
                    <a:pt x="1338263" y="1240155"/>
                  </a:cubicBezTo>
                  <a:cubicBezTo>
                    <a:pt x="1326833" y="1244918"/>
                    <a:pt x="1317308" y="1247775"/>
                    <a:pt x="1306830" y="1252538"/>
                  </a:cubicBezTo>
                  <a:cubicBezTo>
                    <a:pt x="1304925" y="1249680"/>
                    <a:pt x="1301115" y="1246823"/>
                    <a:pt x="1301115" y="1243965"/>
                  </a:cubicBezTo>
                  <a:cubicBezTo>
                    <a:pt x="1298258" y="1182053"/>
                    <a:pt x="1292543" y="1120140"/>
                    <a:pt x="1293495" y="1058228"/>
                  </a:cubicBezTo>
                  <a:cubicBezTo>
                    <a:pt x="1295400" y="993458"/>
                    <a:pt x="1275398" y="936308"/>
                    <a:pt x="1247775" y="880110"/>
                  </a:cubicBezTo>
                  <a:cubicBezTo>
                    <a:pt x="1231583" y="846773"/>
                    <a:pt x="1215390" y="845820"/>
                    <a:pt x="1188720" y="871538"/>
                  </a:cubicBezTo>
                  <a:cubicBezTo>
                    <a:pt x="1117283" y="942975"/>
                    <a:pt x="1082993" y="1034415"/>
                    <a:pt x="1059180" y="1129665"/>
                  </a:cubicBezTo>
                  <a:cubicBezTo>
                    <a:pt x="1042988" y="1192530"/>
                    <a:pt x="1037273" y="1259205"/>
                    <a:pt x="1026795" y="1323975"/>
                  </a:cubicBezTo>
                  <a:cubicBezTo>
                    <a:pt x="1025843" y="1327785"/>
                    <a:pt x="1027748" y="1332548"/>
                    <a:pt x="1025843" y="1334453"/>
                  </a:cubicBezTo>
                  <a:cubicBezTo>
                    <a:pt x="984885" y="1379220"/>
                    <a:pt x="998220" y="1437323"/>
                    <a:pt x="988695" y="1490663"/>
                  </a:cubicBezTo>
                  <a:cubicBezTo>
                    <a:pt x="986790" y="1500188"/>
                    <a:pt x="982028" y="1509713"/>
                    <a:pt x="974408" y="1528763"/>
                  </a:cubicBezTo>
                  <a:cubicBezTo>
                    <a:pt x="962978" y="1506855"/>
                    <a:pt x="955358" y="1493520"/>
                    <a:pt x="947738" y="1481138"/>
                  </a:cubicBezTo>
                  <a:cubicBezTo>
                    <a:pt x="922020" y="1437323"/>
                    <a:pt x="895350" y="1393508"/>
                    <a:pt x="869633" y="1349693"/>
                  </a:cubicBezTo>
                  <a:cubicBezTo>
                    <a:pt x="858203" y="1330643"/>
                    <a:pt x="844868" y="1330643"/>
                    <a:pt x="831533" y="1345883"/>
                  </a:cubicBezTo>
                  <a:cubicBezTo>
                    <a:pt x="782955" y="1399223"/>
                    <a:pt x="737235" y="1453515"/>
                    <a:pt x="728663" y="1530668"/>
                  </a:cubicBezTo>
                  <a:cubicBezTo>
                    <a:pt x="725805" y="1556385"/>
                    <a:pt x="712470" y="1580198"/>
                    <a:pt x="702945" y="1604963"/>
                  </a:cubicBezTo>
                  <a:cubicBezTo>
                    <a:pt x="699135" y="1604010"/>
                    <a:pt x="694373" y="1603058"/>
                    <a:pt x="690563" y="1602105"/>
                  </a:cubicBezTo>
                  <a:cubicBezTo>
                    <a:pt x="688658" y="1595438"/>
                    <a:pt x="687705" y="1588770"/>
                    <a:pt x="684848" y="1583055"/>
                  </a:cubicBezTo>
                  <a:cubicBezTo>
                    <a:pt x="676275" y="1566863"/>
                    <a:pt x="667703" y="1551623"/>
                    <a:pt x="658178" y="1535430"/>
                  </a:cubicBezTo>
                  <a:cubicBezTo>
                    <a:pt x="643890" y="1544955"/>
                    <a:pt x="626745" y="1552575"/>
                    <a:pt x="616268" y="1564958"/>
                  </a:cubicBezTo>
                  <a:cubicBezTo>
                    <a:pt x="584835" y="1601153"/>
                    <a:pt x="556260" y="1640205"/>
                    <a:pt x="524828" y="1679258"/>
                  </a:cubicBezTo>
                  <a:cubicBezTo>
                    <a:pt x="492443" y="1645920"/>
                    <a:pt x="470535" y="1664970"/>
                    <a:pt x="453390" y="1687830"/>
                  </a:cubicBezTo>
                  <a:cubicBezTo>
                    <a:pt x="436245" y="1709738"/>
                    <a:pt x="424815" y="1736408"/>
                    <a:pt x="407670" y="1758315"/>
                  </a:cubicBezTo>
                  <a:cubicBezTo>
                    <a:pt x="389573" y="1781175"/>
                    <a:pt x="366713" y="1801178"/>
                    <a:pt x="345758" y="1822133"/>
                  </a:cubicBezTo>
                  <a:cubicBezTo>
                    <a:pt x="341948" y="1819275"/>
                    <a:pt x="338138" y="1817370"/>
                    <a:pt x="334328" y="1814513"/>
                  </a:cubicBezTo>
                  <a:cubicBezTo>
                    <a:pt x="347663" y="1780223"/>
                    <a:pt x="361950" y="1746885"/>
                    <a:pt x="372428" y="1711643"/>
                  </a:cubicBezTo>
                  <a:cubicBezTo>
                    <a:pt x="378143" y="1691640"/>
                    <a:pt x="374333" y="1669733"/>
                    <a:pt x="378143" y="1648778"/>
                  </a:cubicBezTo>
                  <a:cubicBezTo>
                    <a:pt x="381953" y="1630680"/>
                    <a:pt x="388620" y="1611630"/>
                    <a:pt x="398145" y="1596390"/>
                  </a:cubicBezTo>
                  <a:cubicBezTo>
                    <a:pt x="417195" y="1564958"/>
                    <a:pt x="440055" y="1535430"/>
                    <a:pt x="463868" y="1501140"/>
                  </a:cubicBezTo>
                  <a:cubicBezTo>
                    <a:pt x="442913" y="1494473"/>
                    <a:pt x="429578" y="1489710"/>
                    <a:pt x="407670" y="1482090"/>
                  </a:cubicBezTo>
                  <a:cubicBezTo>
                    <a:pt x="425768" y="1455420"/>
                    <a:pt x="443865" y="1432560"/>
                    <a:pt x="459105" y="1407795"/>
                  </a:cubicBezTo>
                  <a:cubicBezTo>
                    <a:pt x="472440" y="1386840"/>
                    <a:pt x="486728" y="1363980"/>
                    <a:pt x="492443" y="1340168"/>
                  </a:cubicBezTo>
                  <a:cubicBezTo>
                    <a:pt x="501015" y="1303973"/>
                    <a:pt x="486728" y="1290638"/>
                    <a:pt x="449580" y="1292543"/>
                  </a:cubicBezTo>
                  <a:cubicBezTo>
                    <a:pt x="439103" y="1293495"/>
                    <a:pt x="427673" y="1296353"/>
                    <a:pt x="417195" y="1297305"/>
                  </a:cubicBezTo>
                  <a:cubicBezTo>
                    <a:pt x="408623" y="1298258"/>
                    <a:pt x="399098" y="1299210"/>
                    <a:pt x="381000" y="1302068"/>
                  </a:cubicBezTo>
                  <a:cubicBezTo>
                    <a:pt x="432435" y="1240155"/>
                    <a:pt x="470535" y="1179195"/>
                    <a:pt x="539115" y="1148715"/>
                  </a:cubicBezTo>
                  <a:cubicBezTo>
                    <a:pt x="575310" y="1132523"/>
                    <a:pt x="605790" y="1110615"/>
                    <a:pt x="621983" y="1071563"/>
                  </a:cubicBezTo>
                  <a:cubicBezTo>
                    <a:pt x="640080" y="1028700"/>
                    <a:pt x="636270" y="1019175"/>
                    <a:pt x="591503" y="1007745"/>
                  </a:cubicBezTo>
                  <a:cubicBezTo>
                    <a:pt x="537210" y="992505"/>
                    <a:pt x="481965" y="977265"/>
                    <a:pt x="417195" y="960120"/>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22"/>
            <p:cNvSpPr/>
            <p:nvPr/>
          </p:nvSpPr>
          <p:spPr>
            <a:xfrm rot="-2499439">
              <a:off x="8404042" y="2162173"/>
              <a:ext cx="1390531" cy="1797435"/>
            </a:xfrm>
            <a:custGeom>
              <a:avLst/>
              <a:gdLst/>
              <a:ahLst/>
              <a:cxnLst/>
              <a:rect l="l" t="t" r="r" b="b"/>
              <a:pathLst>
                <a:path w="1389849" h="1796554" extrusionOk="0">
                  <a:moveTo>
                    <a:pt x="1290789" y="2163"/>
                  </a:moveTo>
                  <a:cubicBezTo>
                    <a:pt x="1297933" y="5854"/>
                    <a:pt x="1303172" y="13950"/>
                    <a:pt x="1306029" y="23951"/>
                  </a:cubicBezTo>
                  <a:cubicBezTo>
                    <a:pt x="1315554" y="54431"/>
                    <a:pt x="1307934" y="81101"/>
                    <a:pt x="1280311" y="101104"/>
                  </a:cubicBezTo>
                  <a:cubicBezTo>
                    <a:pt x="1231734" y="137299"/>
                    <a:pt x="1179346" y="170636"/>
                    <a:pt x="1135531" y="211594"/>
                  </a:cubicBezTo>
                  <a:cubicBezTo>
                    <a:pt x="1007896" y="330656"/>
                    <a:pt x="1017421" y="288746"/>
                    <a:pt x="1101241" y="441146"/>
                  </a:cubicBezTo>
                  <a:cubicBezTo>
                    <a:pt x="1135531" y="504011"/>
                    <a:pt x="1189824" y="556399"/>
                    <a:pt x="1235544" y="613549"/>
                  </a:cubicBezTo>
                  <a:cubicBezTo>
                    <a:pt x="1281264" y="671651"/>
                    <a:pt x="1327936" y="728801"/>
                    <a:pt x="1374609" y="786904"/>
                  </a:cubicBezTo>
                  <a:cubicBezTo>
                    <a:pt x="1379371" y="792619"/>
                    <a:pt x="1382229" y="799286"/>
                    <a:pt x="1389849" y="810716"/>
                  </a:cubicBezTo>
                  <a:cubicBezTo>
                    <a:pt x="1349844" y="797381"/>
                    <a:pt x="1315554" y="785951"/>
                    <a:pt x="1282216" y="775474"/>
                  </a:cubicBezTo>
                  <a:cubicBezTo>
                    <a:pt x="1216494" y="756424"/>
                    <a:pt x="1189824" y="781189"/>
                    <a:pt x="1208874" y="846911"/>
                  </a:cubicBezTo>
                  <a:cubicBezTo>
                    <a:pt x="1220304" y="887869"/>
                    <a:pt x="1242211" y="925016"/>
                    <a:pt x="1254594" y="965974"/>
                  </a:cubicBezTo>
                  <a:cubicBezTo>
                    <a:pt x="1268881" y="1013599"/>
                    <a:pt x="1278406" y="1062176"/>
                    <a:pt x="1290789" y="1110754"/>
                  </a:cubicBezTo>
                  <a:cubicBezTo>
                    <a:pt x="1296504" y="1132661"/>
                    <a:pt x="1302219" y="1154569"/>
                    <a:pt x="1308886" y="1176476"/>
                  </a:cubicBezTo>
                  <a:cubicBezTo>
                    <a:pt x="1306029" y="1179334"/>
                    <a:pt x="1302219" y="1181239"/>
                    <a:pt x="1299361" y="1184096"/>
                  </a:cubicBezTo>
                  <a:cubicBezTo>
                    <a:pt x="1286026" y="1168856"/>
                    <a:pt x="1274596" y="1152664"/>
                    <a:pt x="1259356" y="1140281"/>
                  </a:cubicBezTo>
                  <a:cubicBezTo>
                    <a:pt x="1249831" y="1132661"/>
                    <a:pt x="1235544" y="1125994"/>
                    <a:pt x="1224114" y="1126946"/>
                  </a:cubicBezTo>
                  <a:cubicBezTo>
                    <a:pt x="1218399" y="1126946"/>
                    <a:pt x="1210779" y="1145996"/>
                    <a:pt x="1210779" y="1156474"/>
                  </a:cubicBezTo>
                  <a:cubicBezTo>
                    <a:pt x="1211731" y="1226959"/>
                    <a:pt x="1214589" y="1297444"/>
                    <a:pt x="1216494" y="1367929"/>
                  </a:cubicBezTo>
                  <a:cubicBezTo>
                    <a:pt x="1216494" y="1380311"/>
                    <a:pt x="1222209" y="1398409"/>
                    <a:pt x="1216494" y="1403171"/>
                  </a:cubicBezTo>
                  <a:cubicBezTo>
                    <a:pt x="1182204" y="1431746"/>
                    <a:pt x="1198396" y="1464131"/>
                    <a:pt x="1214589" y="1488896"/>
                  </a:cubicBezTo>
                  <a:cubicBezTo>
                    <a:pt x="1237449" y="1523186"/>
                    <a:pt x="1221256" y="1558429"/>
                    <a:pt x="1226971" y="1592719"/>
                  </a:cubicBezTo>
                  <a:cubicBezTo>
                    <a:pt x="1232686" y="1629866"/>
                    <a:pt x="1237449" y="1667014"/>
                    <a:pt x="1236496" y="1707019"/>
                  </a:cubicBezTo>
                  <a:cubicBezTo>
                    <a:pt x="1221256" y="1673681"/>
                    <a:pt x="1206016" y="1640344"/>
                    <a:pt x="1189824" y="1607959"/>
                  </a:cubicBezTo>
                  <a:cubicBezTo>
                    <a:pt x="1160296" y="1549856"/>
                    <a:pt x="1130769" y="1490801"/>
                    <a:pt x="1098384" y="1434604"/>
                  </a:cubicBezTo>
                  <a:cubicBezTo>
                    <a:pt x="1093621" y="1426031"/>
                    <a:pt x="1073619" y="1426984"/>
                    <a:pt x="1049806" y="1422221"/>
                  </a:cubicBezTo>
                  <a:cubicBezTo>
                    <a:pt x="1051711" y="1356499"/>
                    <a:pt x="1036471" y="1284109"/>
                    <a:pt x="999324" y="1214576"/>
                  </a:cubicBezTo>
                  <a:cubicBezTo>
                    <a:pt x="987894" y="1219339"/>
                    <a:pt x="978369" y="1222196"/>
                    <a:pt x="967891" y="1226959"/>
                  </a:cubicBezTo>
                  <a:cubicBezTo>
                    <a:pt x="965986" y="1224101"/>
                    <a:pt x="962176" y="1221244"/>
                    <a:pt x="962176" y="1218386"/>
                  </a:cubicBezTo>
                  <a:cubicBezTo>
                    <a:pt x="959319" y="1156474"/>
                    <a:pt x="953604" y="1094561"/>
                    <a:pt x="954556" y="1032649"/>
                  </a:cubicBezTo>
                  <a:cubicBezTo>
                    <a:pt x="956461" y="967879"/>
                    <a:pt x="936459" y="910729"/>
                    <a:pt x="908836" y="854531"/>
                  </a:cubicBezTo>
                  <a:cubicBezTo>
                    <a:pt x="892644" y="821194"/>
                    <a:pt x="876451" y="820241"/>
                    <a:pt x="849781" y="845959"/>
                  </a:cubicBezTo>
                  <a:cubicBezTo>
                    <a:pt x="778344" y="917396"/>
                    <a:pt x="744054" y="1008836"/>
                    <a:pt x="720241" y="1104086"/>
                  </a:cubicBezTo>
                  <a:cubicBezTo>
                    <a:pt x="704049" y="1166951"/>
                    <a:pt x="698334" y="1233626"/>
                    <a:pt x="687856" y="1298396"/>
                  </a:cubicBezTo>
                  <a:cubicBezTo>
                    <a:pt x="686904" y="1302206"/>
                    <a:pt x="688809" y="1306969"/>
                    <a:pt x="686904" y="1308874"/>
                  </a:cubicBezTo>
                  <a:cubicBezTo>
                    <a:pt x="645946" y="1353641"/>
                    <a:pt x="659281" y="1411744"/>
                    <a:pt x="649756" y="1465084"/>
                  </a:cubicBezTo>
                  <a:cubicBezTo>
                    <a:pt x="647851" y="1474609"/>
                    <a:pt x="643089" y="1484134"/>
                    <a:pt x="635469" y="1503184"/>
                  </a:cubicBezTo>
                  <a:cubicBezTo>
                    <a:pt x="624039" y="1481276"/>
                    <a:pt x="616419" y="1467941"/>
                    <a:pt x="608799" y="1455559"/>
                  </a:cubicBezTo>
                  <a:cubicBezTo>
                    <a:pt x="583081" y="1411744"/>
                    <a:pt x="556411" y="1367929"/>
                    <a:pt x="530694" y="1324114"/>
                  </a:cubicBezTo>
                  <a:cubicBezTo>
                    <a:pt x="519264" y="1305064"/>
                    <a:pt x="505929" y="1305064"/>
                    <a:pt x="492594" y="1320304"/>
                  </a:cubicBezTo>
                  <a:cubicBezTo>
                    <a:pt x="444016" y="1373644"/>
                    <a:pt x="398296" y="1427936"/>
                    <a:pt x="389724" y="1505089"/>
                  </a:cubicBezTo>
                  <a:cubicBezTo>
                    <a:pt x="386866" y="1530806"/>
                    <a:pt x="373531" y="1554619"/>
                    <a:pt x="364006" y="1579384"/>
                  </a:cubicBezTo>
                  <a:cubicBezTo>
                    <a:pt x="360196" y="1578431"/>
                    <a:pt x="355434" y="1577479"/>
                    <a:pt x="351624" y="1576526"/>
                  </a:cubicBezTo>
                  <a:cubicBezTo>
                    <a:pt x="349719" y="1569859"/>
                    <a:pt x="348766" y="1563191"/>
                    <a:pt x="345909" y="1557476"/>
                  </a:cubicBezTo>
                  <a:cubicBezTo>
                    <a:pt x="337336" y="1541284"/>
                    <a:pt x="328764" y="1526044"/>
                    <a:pt x="319239" y="1509851"/>
                  </a:cubicBezTo>
                  <a:cubicBezTo>
                    <a:pt x="304951" y="1519376"/>
                    <a:pt x="287806" y="1526996"/>
                    <a:pt x="277329" y="1539379"/>
                  </a:cubicBezTo>
                  <a:cubicBezTo>
                    <a:pt x="245896" y="1575574"/>
                    <a:pt x="217321" y="1614626"/>
                    <a:pt x="185889" y="1653679"/>
                  </a:cubicBezTo>
                  <a:cubicBezTo>
                    <a:pt x="153504" y="1620341"/>
                    <a:pt x="131596" y="1639391"/>
                    <a:pt x="114451" y="1662251"/>
                  </a:cubicBezTo>
                  <a:cubicBezTo>
                    <a:pt x="97306" y="1684159"/>
                    <a:pt x="85876" y="1710829"/>
                    <a:pt x="68731" y="1732736"/>
                  </a:cubicBezTo>
                  <a:cubicBezTo>
                    <a:pt x="50634" y="1755596"/>
                    <a:pt x="27774" y="1775599"/>
                    <a:pt x="6819" y="1796554"/>
                  </a:cubicBezTo>
                  <a:lnTo>
                    <a:pt x="0" y="1792008"/>
                  </a:lnTo>
                  <a:lnTo>
                    <a:pt x="1030501" y="223402"/>
                  </a:lnTo>
                  <a:lnTo>
                    <a:pt x="1045996" y="203974"/>
                  </a:lnTo>
                  <a:cubicBezTo>
                    <a:pt x="1104099" y="122059"/>
                    <a:pt x="1184109" y="63956"/>
                    <a:pt x="1264119" y="6806"/>
                  </a:cubicBezTo>
                  <a:cubicBezTo>
                    <a:pt x="1274596" y="-814"/>
                    <a:pt x="1283645" y="-1528"/>
                    <a:pt x="1290789" y="2163"/>
                  </a:cubicBez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47" name="Google Shape;847;p22"/>
          <p:cNvGrpSpPr/>
          <p:nvPr/>
        </p:nvGrpSpPr>
        <p:grpSpPr>
          <a:xfrm rot="-1504861">
            <a:off x="666923" y="4761694"/>
            <a:ext cx="772167" cy="1112936"/>
            <a:chOff x="6706688" y="4543626"/>
            <a:chExt cx="1158953" cy="1365479"/>
          </a:xfrm>
        </p:grpSpPr>
        <p:sp>
          <p:nvSpPr>
            <p:cNvPr id="848" name="Google Shape;848;p22"/>
            <p:cNvSpPr/>
            <p:nvPr/>
          </p:nvSpPr>
          <p:spPr>
            <a:xfrm rot="-904748">
              <a:off x="6844471" y="4638285"/>
              <a:ext cx="883389" cy="1176161"/>
            </a:xfrm>
            <a:custGeom>
              <a:avLst/>
              <a:gdLst/>
              <a:ahLst/>
              <a:cxnLst/>
              <a:rect l="l" t="t" r="r" b="b"/>
              <a:pathLst>
                <a:path w="883908" h="1176853" extrusionOk="0">
                  <a:moveTo>
                    <a:pt x="542969" y="351"/>
                  </a:moveTo>
                  <a:cubicBezTo>
                    <a:pt x="545708" y="-438"/>
                    <a:pt x="549458" y="39"/>
                    <a:pt x="554697" y="2420"/>
                  </a:cubicBezTo>
                  <a:cubicBezTo>
                    <a:pt x="566127" y="8135"/>
                    <a:pt x="587082" y="11945"/>
                    <a:pt x="574699" y="34805"/>
                  </a:cubicBezTo>
                  <a:cubicBezTo>
                    <a:pt x="569937" y="38615"/>
                    <a:pt x="570889" y="45283"/>
                    <a:pt x="570889" y="50998"/>
                  </a:cubicBezTo>
                  <a:cubicBezTo>
                    <a:pt x="590891" y="47188"/>
                    <a:pt x="610894" y="42425"/>
                    <a:pt x="630897" y="39568"/>
                  </a:cubicBezTo>
                  <a:cubicBezTo>
                    <a:pt x="669949" y="34805"/>
                    <a:pt x="705191" y="45283"/>
                    <a:pt x="733766" y="71953"/>
                  </a:cubicBezTo>
                  <a:cubicBezTo>
                    <a:pt x="739481" y="77668"/>
                    <a:pt x="749959" y="86240"/>
                    <a:pt x="749006" y="91003"/>
                  </a:cubicBezTo>
                  <a:cubicBezTo>
                    <a:pt x="736624" y="128150"/>
                    <a:pt x="771866" y="137675"/>
                    <a:pt x="786154" y="160535"/>
                  </a:cubicBezTo>
                  <a:cubicBezTo>
                    <a:pt x="809014" y="196730"/>
                    <a:pt x="842352" y="234830"/>
                    <a:pt x="845209" y="273883"/>
                  </a:cubicBezTo>
                  <a:cubicBezTo>
                    <a:pt x="849019" y="324365"/>
                    <a:pt x="873784" y="366275"/>
                    <a:pt x="880452" y="413900"/>
                  </a:cubicBezTo>
                  <a:cubicBezTo>
                    <a:pt x="882356" y="427235"/>
                    <a:pt x="887119" y="439618"/>
                    <a:pt x="877594" y="452000"/>
                  </a:cubicBezTo>
                  <a:cubicBezTo>
                    <a:pt x="871879" y="459620"/>
                    <a:pt x="869022" y="468193"/>
                    <a:pt x="872831" y="475813"/>
                  </a:cubicBezTo>
                  <a:cubicBezTo>
                    <a:pt x="889977" y="512008"/>
                    <a:pt x="883309" y="553918"/>
                    <a:pt x="878547" y="588208"/>
                  </a:cubicBezTo>
                  <a:cubicBezTo>
                    <a:pt x="872831" y="632975"/>
                    <a:pt x="862354" y="678695"/>
                    <a:pt x="857592" y="724415"/>
                  </a:cubicBezTo>
                  <a:cubicBezTo>
                    <a:pt x="855687" y="740608"/>
                    <a:pt x="834731" y="749180"/>
                    <a:pt x="824254" y="764420"/>
                  </a:cubicBezTo>
                  <a:cubicBezTo>
                    <a:pt x="795679" y="807283"/>
                    <a:pt x="764247" y="848240"/>
                    <a:pt x="739481" y="893960"/>
                  </a:cubicBezTo>
                  <a:cubicBezTo>
                    <a:pt x="724241" y="922535"/>
                    <a:pt x="681379" y="913963"/>
                    <a:pt x="655662" y="934918"/>
                  </a:cubicBezTo>
                  <a:cubicBezTo>
                    <a:pt x="637564" y="950158"/>
                    <a:pt x="616609" y="962540"/>
                    <a:pt x="608037" y="985400"/>
                  </a:cubicBezTo>
                  <a:cubicBezTo>
                    <a:pt x="600416" y="1006355"/>
                    <a:pt x="588034" y="1011118"/>
                    <a:pt x="568984" y="1004450"/>
                  </a:cubicBezTo>
                  <a:cubicBezTo>
                    <a:pt x="543266" y="994925"/>
                    <a:pt x="520407" y="1002545"/>
                    <a:pt x="504214" y="1021595"/>
                  </a:cubicBezTo>
                  <a:cubicBezTo>
                    <a:pt x="487069" y="1040645"/>
                    <a:pt x="461351" y="1036835"/>
                    <a:pt x="441349" y="1053028"/>
                  </a:cubicBezTo>
                  <a:cubicBezTo>
                    <a:pt x="401344" y="1086365"/>
                    <a:pt x="371816" y="1127323"/>
                    <a:pt x="338479" y="1165423"/>
                  </a:cubicBezTo>
                  <a:cubicBezTo>
                    <a:pt x="335622" y="1168757"/>
                    <a:pt x="332764" y="1172090"/>
                    <a:pt x="329431" y="1173757"/>
                  </a:cubicBezTo>
                  <a:lnTo>
                    <a:pt x="322762" y="1172824"/>
                  </a:lnTo>
                  <a:lnTo>
                    <a:pt x="321334" y="1176853"/>
                  </a:lnTo>
                  <a:cubicBezTo>
                    <a:pt x="318477" y="1173995"/>
                    <a:pt x="316571" y="1172090"/>
                    <a:pt x="313714" y="1169233"/>
                  </a:cubicBezTo>
                  <a:lnTo>
                    <a:pt x="311369" y="1154176"/>
                  </a:lnTo>
                  <a:lnTo>
                    <a:pt x="308951" y="1164471"/>
                  </a:lnTo>
                  <a:cubicBezTo>
                    <a:pt x="299426" y="1116846"/>
                    <a:pt x="266088" y="1080651"/>
                    <a:pt x="249896" y="1036836"/>
                  </a:cubicBezTo>
                  <a:cubicBezTo>
                    <a:pt x="246086" y="1025406"/>
                    <a:pt x="236561" y="1020643"/>
                    <a:pt x="228941" y="1013023"/>
                  </a:cubicBezTo>
                  <a:lnTo>
                    <a:pt x="229741" y="1012878"/>
                  </a:lnTo>
                  <a:lnTo>
                    <a:pt x="61301" y="851098"/>
                  </a:lnTo>
                  <a:cubicBezTo>
                    <a:pt x="56538" y="846335"/>
                    <a:pt x="53681" y="838715"/>
                    <a:pt x="51776" y="832048"/>
                  </a:cubicBezTo>
                  <a:cubicBezTo>
                    <a:pt x="35583" y="780613"/>
                    <a:pt x="18438" y="730131"/>
                    <a:pt x="4151" y="678695"/>
                  </a:cubicBezTo>
                  <a:cubicBezTo>
                    <a:pt x="-5374" y="646310"/>
                    <a:pt x="3198" y="611068"/>
                    <a:pt x="12723" y="583445"/>
                  </a:cubicBezTo>
                  <a:cubicBezTo>
                    <a:pt x="27011" y="543440"/>
                    <a:pt x="43203" y="502483"/>
                    <a:pt x="52728" y="462478"/>
                  </a:cubicBezTo>
                  <a:cubicBezTo>
                    <a:pt x="67016" y="404375"/>
                    <a:pt x="100353" y="358655"/>
                    <a:pt x="127976" y="310078"/>
                  </a:cubicBezTo>
                  <a:cubicBezTo>
                    <a:pt x="160361" y="253880"/>
                    <a:pt x="183221" y="185300"/>
                    <a:pt x="252753" y="159583"/>
                  </a:cubicBezTo>
                  <a:lnTo>
                    <a:pt x="256031" y="157879"/>
                  </a:lnTo>
                  <a:lnTo>
                    <a:pt x="260374" y="152915"/>
                  </a:lnTo>
                  <a:lnTo>
                    <a:pt x="263328" y="148878"/>
                  </a:lnTo>
                  <a:lnTo>
                    <a:pt x="259421" y="151011"/>
                  </a:lnTo>
                  <a:cubicBezTo>
                    <a:pt x="253706" y="130056"/>
                    <a:pt x="267994" y="121483"/>
                    <a:pt x="282281" y="111958"/>
                  </a:cubicBezTo>
                  <a:cubicBezTo>
                    <a:pt x="319429" y="86241"/>
                    <a:pt x="366101" y="81478"/>
                    <a:pt x="403249" y="54808"/>
                  </a:cubicBezTo>
                  <a:cubicBezTo>
                    <a:pt x="425156" y="38616"/>
                    <a:pt x="456589" y="52903"/>
                    <a:pt x="482306" y="63381"/>
                  </a:cubicBezTo>
                  <a:cubicBezTo>
                    <a:pt x="493736" y="68143"/>
                    <a:pt x="505166" y="74811"/>
                    <a:pt x="519454" y="71001"/>
                  </a:cubicBezTo>
                  <a:lnTo>
                    <a:pt x="511430" y="75145"/>
                  </a:lnTo>
                  <a:lnTo>
                    <a:pt x="521359" y="72905"/>
                  </a:lnTo>
                  <a:cubicBezTo>
                    <a:pt x="525169" y="56713"/>
                    <a:pt x="527074" y="40520"/>
                    <a:pt x="532789" y="24328"/>
                  </a:cubicBezTo>
                  <a:cubicBezTo>
                    <a:pt x="535647" y="16469"/>
                    <a:pt x="534754" y="2718"/>
                    <a:pt x="542969" y="351"/>
                  </a:cubicBez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22"/>
            <p:cNvSpPr/>
            <p:nvPr/>
          </p:nvSpPr>
          <p:spPr>
            <a:xfrm rot="-904748">
              <a:off x="7166059" y="4650423"/>
              <a:ext cx="555085" cy="1133357"/>
            </a:xfrm>
            <a:custGeom>
              <a:avLst/>
              <a:gdLst/>
              <a:ahLst/>
              <a:cxnLst/>
              <a:rect l="l" t="t" r="r" b="b"/>
              <a:pathLst>
                <a:path w="555411" h="1134023" extrusionOk="0">
                  <a:moveTo>
                    <a:pt x="357763" y="4239"/>
                  </a:moveTo>
                  <a:cubicBezTo>
                    <a:pt x="375027" y="9597"/>
                    <a:pt x="390982" y="18884"/>
                    <a:pt x="405269" y="32219"/>
                  </a:cubicBezTo>
                  <a:cubicBezTo>
                    <a:pt x="410984" y="37934"/>
                    <a:pt x="421462" y="46506"/>
                    <a:pt x="420509" y="51269"/>
                  </a:cubicBezTo>
                  <a:cubicBezTo>
                    <a:pt x="408127" y="88416"/>
                    <a:pt x="443369" y="97941"/>
                    <a:pt x="457657" y="120801"/>
                  </a:cubicBezTo>
                  <a:cubicBezTo>
                    <a:pt x="480517" y="156996"/>
                    <a:pt x="513855" y="195096"/>
                    <a:pt x="516712" y="234149"/>
                  </a:cubicBezTo>
                  <a:cubicBezTo>
                    <a:pt x="520522" y="284631"/>
                    <a:pt x="545287" y="326541"/>
                    <a:pt x="551955" y="374166"/>
                  </a:cubicBezTo>
                  <a:cubicBezTo>
                    <a:pt x="553859" y="387501"/>
                    <a:pt x="558622" y="399884"/>
                    <a:pt x="549097" y="412266"/>
                  </a:cubicBezTo>
                  <a:cubicBezTo>
                    <a:pt x="543382" y="419886"/>
                    <a:pt x="540525" y="428459"/>
                    <a:pt x="544334" y="436079"/>
                  </a:cubicBezTo>
                  <a:cubicBezTo>
                    <a:pt x="561480" y="472274"/>
                    <a:pt x="554812" y="514184"/>
                    <a:pt x="550050" y="548474"/>
                  </a:cubicBezTo>
                  <a:cubicBezTo>
                    <a:pt x="544334" y="593241"/>
                    <a:pt x="533857" y="638961"/>
                    <a:pt x="529095" y="684681"/>
                  </a:cubicBezTo>
                  <a:cubicBezTo>
                    <a:pt x="527190" y="700874"/>
                    <a:pt x="506234" y="709446"/>
                    <a:pt x="495757" y="724686"/>
                  </a:cubicBezTo>
                  <a:cubicBezTo>
                    <a:pt x="467182" y="767549"/>
                    <a:pt x="435750" y="808506"/>
                    <a:pt x="410984" y="854226"/>
                  </a:cubicBezTo>
                  <a:cubicBezTo>
                    <a:pt x="395744" y="882801"/>
                    <a:pt x="352882" y="874229"/>
                    <a:pt x="327165" y="895184"/>
                  </a:cubicBezTo>
                  <a:cubicBezTo>
                    <a:pt x="309067" y="910424"/>
                    <a:pt x="288112" y="922806"/>
                    <a:pt x="279540" y="945666"/>
                  </a:cubicBezTo>
                  <a:cubicBezTo>
                    <a:pt x="271919" y="966621"/>
                    <a:pt x="259537" y="971384"/>
                    <a:pt x="240487" y="964716"/>
                  </a:cubicBezTo>
                  <a:cubicBezTo>
                    <a:pt x="214769" y="955191"/>
                    <a:pt x="191910" y="962811"/>
                    <a:pt x="175717" y="981861"/>
                  </a:cubicBezTo>
                  <a:cubicBezTo>
                    <a:pt x="158572" y="1000911"/>
                    <a:pt x="132854" y="997101"/>
                    <a:pt x="112852" y="1013294"/>
                  </a:cubicBezTo>
                  <a:cubicBezTo>
                    <a:pt x="72847" y="1046631"/>
                    <a:pt x="43319" y="1087589"/>
                    <a:pt x="9982" y="1125689"/>
                  </a:cubicBezTo>
                  <a:cubicBezTo>
                    <a:pt x="7125" y="1129023"/>
                    <a:pt x="4267" y="1132356"/>
                    <a:pt x="934" y="1134023"/>
                  </a:cubicBezTo>
                  <a:lnTo>
                    <a:pt x="0" y="1133892"/>
                  </a:lnTo>
                  <a:lnTo>
                    <a:pt x="304488" y="0"/>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0" name="Google Shape;850;p22"/>
          <p:cNvGrpSpPr/>
          <p:nvPr/>
        </p:nvGrpSpPr>
        <p:grpSpPr>
          <a:xfrm rot="1851243">
            <a:off x="600011" y="-70570"/>
            <a:ext cx="1210053" cy="1522819"/>
            <a:chOff x="6282427" y="4719638"/>
            <a:chExt cx="1816188" cy="1868496"/>
          </a:xfrm>
        </p:grpSpPr>
        <p:sp>
          <p:nvSpPr>
            <p:cNvPr id="851" name="Google Shape;851;p2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2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3" name="Google Shape;853;p22"/>
          <p:cNvGrpSpPr/>
          <p:nvPr/>
        </p:nvGrpSpPr>
        <p:grpSpPr>
          <a:xfrm rot="4064579">
            <a:off x="242160" y="1532885"/>
            <a:ext cx="1480237" cy="1244866"/>
            <a:chOff x="6282427" y="4719638"/>
            <a:chExt cx="1816188" cy="1868496"/>
          </a:xfrm>
        </p:grpSpPr>
        <p:sp>
          <p:nvSpPr>
            <p:cNvPr id="854" name="Google Shape;854;p2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2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6" name="Google Shape;856;p22"/>
          <p:cNvGrpSpPr/>
          <p:nvPr/>
        </p:nvGrpSpPr>
        <p:grpSpPr>
          <a:xfrm rot="8233050">
            <a:off x="1385269" y="-327737"/>
            <a:ext cx="1210064" cy="1522929"/>
            <a:chOff x="6282427" y="4719638"/>
            <a:chExt cx="1816188" cy="1868496"/>
          </a:xfrm>
        </p:grpSpPr>
        <p:sp>
          <p:nvSpPr>
            <p:cNvPr id="857" name="Google Shape;857;p2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2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9" name="Google Shape;859;p22"/>
          <p:cNvGrpSpPr/>
          <p:nvPr/>
        </p:nvGrpSpPr>
        <p:grpSpPr>
          <a:xfrm rot="2339350">
            <a:off x="-77610" y="2223234"/>
            <a:ext cx="921531" cy="1314088"/>
            <a:chOff x="6958899" y="1838851"/>
            <a:chExt cx="1383160" cy="1612303"/>
          </a:xfrm>
        </p:grpSpPr>
        <p:sp>
          <p:nvSpPr>
            <p:cNvPr id="860" name="Google Shape;860;p22"/>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EE6F1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22"/>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D75B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2" name="Google Shape;862;p22"/>
          <p:cNvGrpSpPr/>
          <p:nvPr/>
        </p:nvGrpSpPr>
        <p:grpSpPr>
          <a:xfrm rot="-2026084">
            <a:off x="16003" y="5203528"/>
            <a:ext cx="759466" cy="1467732"/>
            <a:chOff x="10129820" y="2172286"/>
            <a:chExt cx="1139972" cy="1800911"/>
          </a:xfrm>
        </p:grpSpPr>
        <p:sp>
          <p:nvSpPr>
            <p:cNvPr id="863" name="Google Shape;863;p22"/>
            <p:cNvSpPr/>
            <p:nvPr/>
          </p:nvSpPr>
          <p:spPr>
            <a:xfrm rot="-223697">
              <a:off x="10185103" y="2210730"/>
              <a:ext cx="982575" cy="1732355"/>
            </a:xfrm>
            <a:custGeom>
              <a:avLst/>
              <a:gdLst/>
              <a:ahLst/>
              <a:cxnLst/>
              <a:rect l="l" t="t" r="r" b="b"/>
              <a:pathLst>
                <a:path w="982953" h="1733021" extrusionOk="0">
                  <a:moveTo>
                    <a:pt x="526508" y="1311593"/>
                  </a:moveTo>
                  <a:lnTo>
                    <a:pt x="526508" y="1311705"/>
                  </a:lnTo>
                  <a:lnTo>
                    <a:pt x="526623" y="1311745"/>
                  </a:lnTo>
                  <a:close/>
                  <a:moveTo>
                    <a:pt x="709081" y="801406"/>
                  </a:moveTo>
                  <a:lnTo>
                    <a:pt x="708969" y="801466"/>
                  </a:lnTo>
                  <a:lnTo>
                    <a:pt x="708969" y="801466"/>
                  </a:lnTo>
                  <a:lnTo>
                    <a:pt x="709081" y="801406"/>
                  </a:lnTo>
                  <a:close/>
                  <a:moveTo>
                    <a:pt x="554130" y="359093"/>
                  </a:moveTo>
                  <a:lnTo>
                    <a:pt x="549874" y="363891"/>
                  </a:lnTo>
                  <a:lnTo>
                    <a:pt x="553920" y="361643"/>
                  </a:lnTo>
                  <a:close/>
                  <a:moveTo>
                    <a:pt x="614138" y="0"/>
                  </a:moveTo>
                  <a:lnTo>
                    <a:pt x="619627" y="8628"/>
                  </a:lnTo>
                  <a:lnTo>
                    <a:pt x="619852" y="8572"/>
                  </a:lnTo>
                  <a:cubicBezTo>
                    <a:pt x="654142" y="54292"/>
                    <a:pt x="648427" y="109537"/>
                    <a:pt x="654142" y="160972"/>
                  </a:cubicBezTo>
                  <a:cubicBezTo>
                    <a:pt x="658905" y="202882"/>
                    <a:pt x="664620" y="240030"/>
                    <a:pt x="700814" y="269557"/>
                  </a:cubicBezTo>
                  <a:cubicBezTo>
                    <a:pt x="725580" y="290512"/>
                    <a:pt x="719864" y="312420"/>
                    <a:pt x="689385" y="321945"/>
                  </a:cubicBezTo>
                  <a:cubicBezTo>
                    <a:pt x="662714" y="331470"/>
                    <a:pt x="652237" y="350520"/>
                    <a:pt x="648427" y="376237"/>
                  </a:cubicBezTo>
                  <a:cubicBezTo>
                    <a:pt x="644617" y="401955"/>
                    <a:pt x="655095" y="421005"/>
                    <a:pt x="677002" y="434340"/>
                  </a:cubicBezTo>
                  <a:cubicBezTo>
                    <a:pt x="726532" y="464820"/>
                    <a:pt x="771300" y="501015"/>
                    <a:pt x="804637" y="549592"/>
                  </a:cubicBezTo>
                  <a:cubicBezTo>
                    <a:pt x="821782" y="574357"/>
                    <a:pt x="833212" y="601027"/>
                    <a:pt x="814162" y="629602"/>
                  </a:cubicBezTo>
                  <a:cubicBezTo>
                    <a:pt x="795112" y="658177"/>
                    <a:pt x="766537" y="662940"/>
                    <a:pt x="734152" y="659130"/>
                  </a:cubicBezTo>
                  <a:cubicBezTo>
                    <a:pt x="717007" y="657225"/>
                    <a:pt x="692242" y="641032"/>
                    <a:pt x="685575" y="661987"/>
                  </a:cubicBezTo>
                  <a:cubicBezTo>
                    <a:pt x="677955" y="684847"/>
                    <a:pt x="708435" y="688657"/>
                    <a:pt x="724627" y="696277"/>
                  </a:cubicBezTo>
                  <a:cubicBezTo>
                    <a:pt x="781777" y="726757"/>
                    <a:pt x="839880" y="755332"/>
                    <a:pt x="894172" y="792480"/>
                  </a:cubicBezTo>
                  <a:cubicBezTo>
                    <a:pt x="935130" y="820102"/>
                    <a:pt x="959895" y="858202"/>
                    <a:pt x="976087" y="903922"/>
                  </a:cubicBezTo>
                  <a:cubicBezTo>
                    <a:pt x="993232" y="956310"/>
                    <a:pt x="978945" y="983932"/>
                    <a:pt x="925605" y="997267"/>
                  </a:cubicBezTo>
                  <a:cubicBezTo>
                    <a:pt x="903697" y="1002982"/>
                    <a:pt x="880837" y="1003935"/>
                    <a:pt x="852262" y="1007745"/>
                  </a:cubicBezTo>
                  <a:cubicBezTo>
                    <a:pt x="875122" y="1027747"/>
                    <a:pt x="896077" y="1044892"/>
                    <a:pt x="915127" y="1062990"/>
                  </a:cubicBezTo>
                  <a:cubicBezTo>
                    <a:pt x="936082" y="1083945"/>
                    <a:pt x="962752" y="1104900"/>
                    <a:pt x="949417" y="1140142"/>
                  </a:cubicBezTo>
                  <a:cubicBezTo>
                    <a:pt x="937035" y="1172527"/>
                    <a:pt x="905602" y="1173480"/>
                    <a:pt x="872265" y="1177290"/>
                  </a:cubicBezTo>
                  <a:cubicBezTo>
                    <a:pt x="897982" y="1211580"/>
                    <a:pt x="921795" y="1243965"/>
                    <a:pt x="945607" y="1275397"/>
                  </a:cubicBezTo>
                  <a:cubicBezTo>
                    <a:pt x="963705" y="1299210"/>
                    <a:pt x="971325" y="1325880"/>
                    <a:pt x="967515" y="1356360"/>
                  </a:cubicBezTo>
                  <a:cubicBezTo>
                    <a:pt x="959895" y="1414462"/>
                    <a:pt x="930367" y="1442085"/>
                    <a:pt x="871312" y="1442085"/>
                  </a:cubicBezTo>
                  <a:cubicBezTo>
                    <a:pt x="841785" y="1442085"/>
                    <a:pt x="811305" y="1439227"/>
                    <a:pt x="782730" y="1429702"/>
                  </a:cubicBezTo>
                  <a:cubicBezTo>
                    <a:pt x="776062" y="1427797"/>
                    <a:pt x="768442" y="1422082"/>
                    <a:pt x="762727" y="1428750"/>
                  </a:cubicBezTo>
                  <a:cubicBezTo>
                    <a:pt x="757012" y="1435417"/>
                    <a:pt x="761775" y="1442085"/>
                    <a:pt x="764632" y="1448752"/>
                  </a:cubicBezTo>
                  <a:cubicBezTo>
                    <a:pt x="772252" y="1472565"/>
                    <a:pt x="782730" y="1496377"/>
                    <a:pt x="788445" y="1520190"/>
                  </a:cubicBezTo>
                  <a:cubicBezTo>
                    <a:pt x="795112" y="1549717"/>
                    <a:pt x="800827" y="1581150"/>
                    <a:pt x="770347" y="1602105"/>
                  </a:cubicBezTo>
                  <a:cubicBezTo>
                    <a:pt x="738915" y="1624012"/>
                    <a:pt x="703672" y="1624012"/>
                    <a:pt x="672239" y="1603057"/>
                  </a:cubicBezTo>
                  <a:cubicBezTo>
                    <a:pt x="647475" y="1585912"/>
                    <a:pt x="637950" y="1586865"/>
                    <a:pt x="627472" y="1617345"/>
                  </a:cubicBezTo>
                  <a:cubicBezTo>
                    <a:pt x="615089" y="1650682"/>
                    <a:pt x="587467" y="1672590"/>
                    <a:pt x="549367" y="1671637"/>
                  </a:cubicBezTo>
                  <a:cubicBezTo>
                    <a:pt x="525555" y="1670685"/>
                    <a:pt x="514125" y="1681162"/>
                    <a:pt x="505552" y="1700212"/>
                  </a:cubicBezTo>
                  <a:cubicBezTo>
                    <a:pt x="497932" y="1723072"/>
                    <a:pt x="487455" y="1739265"/>
                    <a:pt x="462690" y="1730692"/>
                  </a:cubicBezTo>
                  <a:lnTo>
                    <a:pt x="463040" y="1728701"/>
                  </a:lnTo>
                  <a:lnTo>
                    <a:pt x="461738" y="1729740"/>
                  </a:lnTo>
                  <a:cubicBezTo>
                    <a:pt x="459833" y="1728787"/>
                    <a:pt x="456023" y="1728787"/>
                    <a:pt x="455070" y="1727835"/>
                  </a:cubicBezTo>
                  <a:cubicBezTo>
                    <a:pt x="432210" y="1691640"/>
                    <a:pt x="405540" y="1664017"/>
                    <a:pt x="358868" y="1658302"/>
                  </a:cubicBezTo>
                  <a:cubicBezTo>
                    <a:pt x="341723" y="1656397"/>
                    <a:pt x="345533" y="1635442"/>
                    <a:pt x="347438" y="1621155"/>
                  </a:cubicBezTo>
                  <a:cubicBezTo>
                    <a:pt x="350295" y="1600200"/>
                    <a:pt x="340770" y="1592580"/>
                    <a:pt x="320768" y="1592580"/>
                  </a:cubicBezTo>
                  <a:cubicBezTo>
                    <a:pt x="296955" y="1591627"/>
                    <a:pt x="269333" y="1603057"/>
                    <a:pt x="252188" y="1575435"/>
                  </a:cubicBezTo>
                  <a:cubicBezTo>
                    <a:pt x="232185" y="1544002"/>
                    <a:pt x="232185" y="1509712"/>
                    <a:pt x="242663" y="1474470"/>
                  </a:cubicBezTo>
                  <a:cubicBezTo>
                    <a:pt x="246473" y="1459230"/>
                    <a:pt x="255045" y="1445895"/>
                    <a:pt x="258855" y="1430655"/>
                  </a:cubicBezTo>
                  <a:cubicBezTo>
                    <a:pt x="261713" y="1421130"/>
                    <a:pt x="267428" y="1408747"/>
                    <a:pt x="255998" y="1401127"/>
                  </a:cubicBezTo>
                  <a:cubicBezTo>
                    <a:pt x="247425" y="1395412"/>
                    <a:pt x="237900" y="1400175"/>
                    <a:pt x="229328" y="1404937"/>
                  </a:cubicBezTo>
                  <a:cubicBezTo>
                    <a:pt x="217898" y="1410652"/>
                    <a:pt x="204563" y="1415415"/>
                    <a:pt x="194085" y="1423035"/>
                  </a:cubicBezTo>
                  <a:cubicBezTo>
                    <a:pt x="155033" y="1449705"/>
                    <a:pt x="119790" y="1444942"/>
                    <a:pt x="87405" y="1412557"/>
                  </a:cubicBezTo>
                  <a:cubicBezTo>
                    <a:pt x="60735" y="1387792"/>
                    <a:pt x="62640" y="1357312"/>
                    <a:pt x="72165" y="1325880"/>
                  </a:cubicBezTo>
                  <a:cubicBezTo>
                    <a:pt x="84548" y="1281112"/>
                    <a:pt x="117885" y="1251585"/>
                    <a:pt x="143603" y="1215390"/>
                  </a:cubicBezTo>
                  <a:cubicBezTo>
                    <a:pt x="151223" y="1203960"/>
                    <a:pt x="167415" y="1194435"/>
                    <a:pt x="159795" y="1178242"/>
                  </a:cubicBezTo>
                  <a:cubicBezTo>
                    <a:pt x="153128" y="1165860"/>
                    <a:pt x="137888" y="1174432"/>
                    <a:pt x="126458" y="1173480"/>
                  </a:cubicBezTo>
                  <a:cubicBezTo>
                    <a:pt x="96930" y="1170622"/>
                    <a:pt x="66450" y="1167765"/>
                    <a:pt x="38828" y="1156335"/>
                  </a:cubicBezTo>
                  <a:cubicBezTo>
                    <a:pt x="8348" y="1144905"/>
                    <a:pt x="-4987" y="1122045"/>
                    <a:pt x="1680" y="1091565"/>
                  </a:cubicBezTo>
                  <a:cubicBezTo>
                    <a:pt x="14063" y="1036320"/>
                    <a:pt x="35970" y="986790"/>
                    <a:pt x="91215" y="959167"/>
                  </a:cubicBezTo>
                  <a:cubicBezTo>
                    <a:pt x="115028" y="947737"/>
                    <a:pt x="136935" y="933450"/>
                    <a:pt x="159795" y="920115"/>
                  </a:cubicBezTo>
                  <a:cubicBezTo>
                    <a:pt x="186465" y="894397"/>
                    <a:pt x="186465" y="894397"/>
                    <a:pt x="145508" y="879157"/>
                  </a:cubicBezTo>
                  <a:cubicBezTo>
                    <a:pt x="123600" y="871537"/>
                    <a:pt x="101693" y="864870"/>
                    <a:pt x="81690" y="855345"/>
                  </a:cubicBezTo>
                  <a:cubicBezTo>
                    <a:pt x="42638" y="838200"/>
                    <a:pt x="34065" y="819150"/>
                    <a:pt x="47400" y="780097"/>
                  </a:cubicBezTo>
                  <a:cubicBezTo>
                    <a:pt x="63593" y="731520"/>
                    <a:pt x="92168" y="692467"/>
                    <a:pt x="142650" y="673417"/>
                  </a:cubicBezTo>
                  <a:cubicBezTo>
                    <a:pt x="192180" y="655320"/>
                    <a:pt x="240758" y="635317"/>
                    <a:pt x="286478" y="607695"/>
                  </a:cubicBezTo>
                  <a:cubicBezTo>
                    <a:pt x="292193" y="603885"/>
                    <a:pt x="298860" y="601027"/>
                    <a:pt x="304575" y="596265"/>
                  </a:cubicBezTo>
                  <a:cubicBezTo>
                    <a:pt x="347438" y="564832"/>
                    <a:pt x="346485" y="551497"/>
                    <a:pt x="298860" y="526732"/>
                  </a:cubicBezTo>
                  <a:cubicBezTo>
                    <a:pt x="241710" y="497205"/>
                    <a:pt x="238853" y="461962"/>
                    <a:pt x="294098" y="424815"/>
                  </a:cubicBezTo>
                  <a:cubicBezTo>
                    <a:pt x="330293" y="401002"/>
                    <a:pt x="368393" y="381000"/>
                    <a:pt x="405540" y="359092"/>
                  </a:cubicBezTo>
                  <a:cubicBezTo>
                    <a:pt x="419828" y="350520"/>
                    <a:pt x="434115" y="341947"/>
                    <a:pt x="444593" y="328612"/>
                  </a:cubicBezTo>
                  <a:cubicBezTo>
                    <a:pt x="469358" y="296227"/>
                    <a:pt x="466500" y="284797"/>
                    <a:pt x="428400" y="268605"/>
                  </a:cubicBezTo>
                  <a:cubicBezTo>
                    <a:pt x="399825" y="257175"/>
                    <a:pt x="399825" y="238125"/>
                    <a:pt x="409350" y="213360"/>
                  </a:cubicBezTo>
                  <a:cubicBezTo>
                    <a:pt x="437211" y="145494"/>
                    <a:pt x="479538" y="91559"/>
                    <a:pt x="537134" y="52357"/>
                  </a:cubicBezTo>
                  <a:lnTo>
                    <a:pt x="595526" y="20459"/>
                  </a:lnTo>
                  <a:lnTo>
                    <a:pt x="596040" y="17145"/>
                  </a:lnTo>
                  <a:cubicBezTo>
                    <a:pt x="602708" y="10478"/>
                    <a:pt x="603660" y="0"/>
                    <a:pt x="614138" y="0"/>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22"/>
            <p:cNvSpPr/>
            <p:nvPr/>
          </p:nvSpPr>
          <p:spPr>
            <a:xfrm rot="-344346">
              <a:off x="10627846" y="2195777"/>
              <a:ext cx="556689" cy="1733043"/>
            </a:xfrm>
            <a:custGeom>
              <a:avLst/>
              <a:gdLst/>
              <a:ahLst/>
              <a:cxnLst/>
              <a:rect l="l" t="t" r="r" b="b"/>
              <a:pathLst>
                <a:path w="556682" h="1733021" extrusionOk="0">
                  <a:moveTo>
                    <a:pt x="100237" y="1311593"/>
                  </a:moveTo>
                  <a:lnTo>
                    <a:pt x="100237" y="1311705"/>
                  </a:lnTo>
                  <a:lnTo>
                    <a:pt x="100352" y="1311745"/>
                  </a:lnTo>
                  <a:close/>
                  <a:moveTo>
                    <a:pt x="187867" y="0"/>
                  </a:moveTo>
                  <a:lnTo>
                    <a:pt x="193356" y="8628"/>
                  </a:lnTo>
                  <a:lnTo>
                    <a:pt x="193581" y="8572"/>
                  </a:lnTo>
                  <a:cubicBezTo>
                    <a:pt x="227871" y="54292"/>
                    <a:pt x="222156" y="109537"/>
                    <a:pt x="227871" y="160972"/>
                  </a:cubicBezTo>
                  <a:cubicBezTo>
                    <a:pt x="232634" y="202882"/>
                    <a:pt x="238349" y="240030"/>
                    <a:pt x="274543" y="269557"/>
                  </a:cubicBezTo>
                  <a:cubicBezTo>
                    <a:pt x="299309" y="290512"/>
                    <a:pt x="293593" y="312420"/>
                    <a:pt x="263114" y="321945"/>
                  </a:cubicBezTo>
                  <a:cubicBezTo>
                    <a:pt x="236443" y="331470"/>
                    <a:pt x="225966" y="350520"/>
                    <a:pt x="222156" y="376237"/>
                  </a:cubicBezTo>
                  <a:cubicBezTo>
                    <a:pt x="218346" y="401955"/>
                    <a:pt x="228824" y="421005"/>
                    <a:pt x="250731" y="434340"/>
                  </a:cubicBezTo>
                  <a:cubicBezTo>
                    <a:pt x="300261" y="464820"/>
                    <a:pt x="345029" y="501015"/>
                    <a:pt x="378366" y="549592"/>
                  </a:cubicBezTo>
                  <a:cubicBezTo>
                    <a:pt x="395511" y="574357"/>
                    <a:pt x="406941" y="601027"/>
                    <a:pt x="387891" y="629602"/>
                  </a:cubicBezTo>
                  <a:cubicBezTo>
                    <a:pt x="368841" y="658177"/>
                    <a:pt x="340266" y="662940"/>
                    <a:pt x="307881" y="659130"/>
                  </a:cubicBezTo>
                  <a:cubicBezTo>
                    <a:pt x="290736" y="657225"/>
                    <a:pt x="265971" y="641032"/>
                    <a:pt x="259304" y="661987"/>
                  </a:cubicBezTo>
                  <a:cubicBezTo>
                    <a:pt x="251684" y="684847"/>
                    <a:pt x="282164" y="688657"/>
                    <a:pt x="298356" y="696277"/>
                  </a:cubicBezTo>
                  <a:cubicBezTo>
                    <a:pt x="355506" y="726757"/>
                    <a:pt x="413609" y="755332"/>
                    <a:pt x="467901" y="792480"/>
                  </a:cubicBezTo>
                  <a:cubicBezTo>
                    <a:pt x="508859" y="820102"/>
                    <a:pt x="533624" y="858202"/>
                    <a:pt x="549816" y="903922"/>
                  </a:cubicBezTo>
                  <a:cubicBezTo>
                    <a:pt x="566961" y="956310"/>
                    <a:pt x="552674" y="983932"/>
                    <a:pt x="499334" y="997267"/>
                  </a:cubicBezTo>
                  <a:cubicBezTo>
                    <a:pt x="477426" y="1002982"/>
                    <a:pt x="454566" y="1003935"/>
                    <a:pt x="425991" y="1007745"/>
                  </a:cubicBezTo>
                  <a:cubicBezTo>
                    <a:pt x="448851" y="1027747"/>
                    <a:pt x="469806" y="1044892"/>
                    <a:pt x="488856" y="1062990"/>
                  </a:cubicBezTo>
                  <a:cubicBezTo>
                    <a:pt x="509811" y="1083945"/>
                    <a:pt x="536481" y="1104900"/>
                    <a:pt x="523146" y="1140142"/>
                  </a:cubicBezTo>
                  <a:cubicBezTo>
                    <a:pt x="510764" y="1172527"/>
                    <a:pt x="479331" y="1173480"/>
                    <a:pt x="445994" y="1177290"/>
                  </a:cubicBezTo>
                  <a:cubicBezTo>
                    <a:pt x="471711" y="1211580"/>
                    <a:pt x="495524" y="1243965"/>
                    <a:pt x="519336" y="1275397"/>
                  </a:cubicBezTo>
                  <a:cubicBezTo>
                    <a:pt x="537434" y="1299210"/>
                    <a:pt x="545054" y="1325880"/>
                    <a:pt x="541244" y="1356360"/>
                  </a:cubicBezTo>
                  <a:cubicBezTo>
                    <a:pt x="533624" y="1414462"/>
                    <a:pt x="504096" y="1442085"/>
                    <a:pt x="445041" y="1442085"/>
                  </a:cubicBezTo>
                  <a:cubicBezTo>
                    <a:pt x="415514" y="1442085"/>
                    <a:pt x="385034" y="1439227"/>
                    <a:pt x="356459" y="1429702"/>
                  </a:cubicBezTo>
                  <a:cubicBezTo>
                    <a:pt x="349791" y="1427797"/>
                    <a:pt x="342171" y="1422082"/>
                    <a:pt x="336456" y="1428750"/>
                  </a:cubicBezTo>
                  <a:cubicBezTo>
                    <a:pt x="330741" y="1435417"/>
                    <a:pt x="335504" y="1442085"/>
                    <a:pt x="338361" y="1448752"/>
                  </a:cubicBezTo>
                  <a:cubicBezTo>
                    <a:pt x="345981" y="1472565"/>
                    <a:pt x="356459" y="1496377"/>
                    <a:pt x="362174" y="1520190"/>
                  </a:cubicBezTo>
                  <a:cubicBezTo>
                    <a:pt x="368841" y="1549717"/>
                    <a:pt x="374556" y="1581150"/>
                    <a:pt x="344076" y="1602105"/>
                  </a:cubicBezTo>
                  <a:cubicBezTo>
                    <a:pt x="312644" y="1624012"/>
                    <a:pt x="277401" y="1624012"/>
                    <a:pt x="245968" y="1603057"/>
                  </a:cubicBezTo>
                  <a:cubicBezTo>
                    <a:pt x="221204" y="1585912"/>
                    <a:pt x="211679" y="1586865"/>
                    <a:pt x="201201" y="1617345"/>
                  </a:cubicBezTo>
                  <a:cubicBezTo>
                    <a:pt x="188818" y="1650682"/>
                    <a:pt x="161196" y="1672590"/>
                    <a:pt x="123096" y="1671637"/>
                  </a:cubicBezTo>
                  <a:cubicBezTo>
                    <a:pt x="99284" y="1670685"/>
                    <a:pt x="87854" y="1681162"/>
                    <a:pt x="79281" y="1700212"/>
                  </a:cubicBezTo>
                  <a:cubicBezTo>
                    <a:pt x="71661" y="1723072"/>
                    <a:pt x="61184" y="1739265"/>
                    <a:pt x="36419" y="1730692"/>
                  </a:cubicBezTo>
                  <a:lnTo>
                    <a:pt x="36769" y="1728701"/>
                  </a:lnTo>
                  <a:lnTo>
                    <a:pt x="35467" y="1729740"/>
                  </a:lnTo>
                  <a:cubicBezTo>
                    <a:pt x="33562" y="1728787"/>
                    <a:pt x="29752" y="1728787"/>
                    <a:pt x="28799" y="1727835"/>
                  </a:cubicBezTo>
                  <a:lnTo>
                    <a:pt x="0" y="1693871"/>
                  </a:lnTo>
                  <a:lnTo>
                    <a:pt x="168575" y="20830"/>
                  </a:lnTo>
                  <a:lnTo>
                    <a:pt x="169255" y="20459"/>
                  </a:lnTo>
                  <a:lnTo>
                    <a:pt x="169769" y="17145"/>
                  </a:lnTo>
                  <a:cubicBezTo>
                    <a:pt x="176437" y="10478"/>
                    <a:pt x="177389" y="0"/>
                    <a:pt x="187867" y="0"/>
                  </a:cubicBez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5" name="Google Shape;865;p22"/>
          <p:cNvGrpSpPr/>
          <p:nvPr/>
        </p:nvGrpSpPr>
        <p:grpSpPr>
          <a:xfrm rot="-1514672">
            <a:off x="637729" y="2238557"/>
            <a:ext cx="1117822" cy="1423814"/>
            <a:chOff x="6002582" y="371806"/>
            <a:chExt cx="1677775" cy="1746926"/>
          </a:xfrm>
        </p:grpSpPr>
        <p:sp>
          <p:nvSpPr>
            <p:cNvPr id="866" name="Google Shape;866;p22"/>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22"/>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8" name="Google Shape;868;p22"/>
          <p:cNvGrpSpPr/>
          <p:nvPr/>
        </p:nvGrpSpPr>
        <p:grpSpPr>
          <a:xfrm rot="2927138">
            <a:off x="-305966" y="4112658"/>
            <a:ext cx="1480233" cy="1244863"/>
            <a:chOff x="6282427" y="4719638"/>
            <a:chExt cx="1816188" cy="1868496"/>
          </a:xfrm>
        </p:grpSpPr>
        <p:sp>
          <p:nvSpPr>
            <p:cNvPr id="869" name="Google Shape;869;p2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2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1" name="Google Shape;871;p22"/>
          <p:cNvGrpSpPr/>
          <p:nvPr/>
        </p:nvGrpSpPr>
        <p:grpSpPr>
          <a:xfrm rot="-7047478">
            <a:off x="532099" y="5735949"/>
            <a:ext cx="1367406" cy="1163854"/>
            <a:chOff x="6002582" y="371806"/>
            <a:chExt cx="1677775" cy="1746926"/>
          </a:xfrm>
        </p:grpSpPr>
        <p:sp>
          <p:nvSpPr>
            <p:cNvPr id="872" name="Google Shape;872;p22"/>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22"/>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4" name="Google Shape;874;p22"/>
          <p:cNvGrpSpPr/>
          <p:nvPr/>
        </p:nvGrpSpPr>
        <p:grpSpPr>
          <a:xfrm rot="2487224">
            <a:off x="50414" y="2945670"/>
            <a:ext cx="1210111" cy="1522987"/>
            <a:chOff x="6282427" y="4719638"/>
            <a:chExt cx="1816188" cy="1868496"/>
          </a:xfrm>
        </p:grpSpPr>
        <p:sp>
          <p:nvSpPr>
            <p:cNvPr id="875" name="Google Shape;875;p22"/>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22"/>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7" name="Google Shape;877;p22"/>
          <p:cNvGrpSpPr/>
          <p:nvPr/>
        </p:nvGrpSpPr>
        <p:grpSpPr>
          <a:xfrm>
            <a:off x="-336183" y="1196343"/>
            <a:ext cx="1117768" cy="1423745"/>
            <a:chOff x="6002582" y="371806"/>
            <a:chExt cx="1677775" cy="1746926"/>
          </a:xfrm>
        </p:grpSpPr>
        <p:sp>
          <p:nvSpPr>
            <p:cNvPr id="878" name="Google Shape;878;p22"/>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22"/>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8" name="AutoShape 5" descr="Water droplets"/>
          <p:cNvSpPr>
            <a:spLocks noChangeArrowheads="1"/>
          </p:cNvSpPr>
          <p:nvPr/>
        </p:nvSpPr>
        <p:spPr bwMode="auto">
          <a:xfrm>
            <a:off x="2199233" y="3467798"/>
            <a:ext cx="5351941" cy="578882"/>
          </a:xfrm>
          <a:prstGeom prst="roundRect">
            <a:avLst>
              <a:gd name="adj" fmla="val 16667"/>
            </a:avLst>
          </a:prstGeom>
          <a:blipFill dpi="0" rotWithShape="1">
            <a:blip r:embed="rId4"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sz="2800" b="1" dirty="0">
                <a:solidFill>
                  <a:srgbClr val="FF0000"/>
                </a:solidFill>
                <a:latin typeface="Times New Roman" pitchFamily="18" charset="0"/>
                <a:cs typeface="Times New Roman" pitchFamily="18" charset="0"/>
              </a:rPr>
              <a:t>C</a:t>
            </a:r>
            <a:r>
              <a:rPr lang="en-US" sz="2800" b="1" dirty="0" smtClean="0">
                <a:solidFill>
                  <a:srgbClr val="FF0000"/>
                </a:solidFill>
                <a:latin typeface="Times New Roman" pitchFamily="18" charset="0"/>
                <a:cs typeface="Times New Roman" pitchFamily="18" charset="0"/>
              </a:rPr>
              <a:t>.  Page margins </a:t>
            </a:r>
            <a:endParaRPr lang="en-US" sz="2800" b="1" dirty="0">
              <a:solidFill>
                <a:srgbClr val="FF0000"/>
              </a:solidFill>
              <a:latin typeface="Times New Roman" pitchFamily="18" charset="0"/>
              <a:cs typeface="Times New Roman" pitchFamily="18" charset="0"/>
            </a:endParaRPr>
          </a:p>
        </p:txBody>
      </p:sp>
      <p:sp>
        <p:nvSpPr>
          <p:cNvPr id="51" name="AutoShape 19" descr="Parchment"/>
          <p:cNvSpPr>
            <a:spLocks noChangeArrowheads="1"/>
          </p:cNvSpPr>
          <p:nvPr/>
        </p:nvSpPr>
        <p:spPr bwMode="auto">
          <a:xfrm>
            <a:off x="1669011" y="762680"/>
            <a:ext cx="8056022" cy="1055608"/>
          </a:xfrm>
          <a:prstGeom prst="roundRect">
            <a:avLst>
              <a:gd name="adj" fmla="val 16667"/>
            </a:avLst>
          </a:prstGeom>
          <a:blipFill dpi="0" rotWithShape="1">
            <a:blip r:embed="rId5" cstate="print"/>
            <a:srcRect/>
            <a:tile tx="0" ty="0" sx="100000" sy="100000" flip="none" algn="tl"/>
          </a:blip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dirty="0" err="1" smtClean="0">
                <a:solidFill>
                  <a:schemeClr val="bg2"/>
                </a:solidFill>
                <a:latin typeface="Times New Roman" pitchFamily="18" charset="0"/>
                <a:cs typeface="Times New Roman" pitchFamily="18" charset="0"/>
              </a:rPr>
              <a:t>Nếu</a:t>
            </a:r>
            <a:r>
              <a:rPr lang="en-US" sz="2800" b="1" dirty="0" smtClean="0">
                <a:solidFill>
                  <a:schemeClr val="bg2"/>
                </a:solidFill>
                <a:latin typeface="Times New Roman" pitchFamily="18" charset="0"/>
                <a:cs typeface="Times New Roman" pitchFamily="18" charset="0"/>
              </a:rPr>
              <a:t> </a:t>
            </a:r>
            <a:r>
              <a:rPr lang="en-US" sz="2800" b="1" dirty="0" err="1" smtClean="0">
                <a:solidFill>
                  <a:schemeClr val="bg2"/>
                </a:solidFill>
                <a:latin typeface="Times New Roman" pitchFamily="18" charset="0"/>
                <a:cs typeface="Times New Roman" pitchFamily="18" charset="0"/>
              </a:rPr>
              <a:t>chúng</a:t>
            </a:r>
            <a:r>
              <a:rPr lang="en-US" sz="2800" b="1" dirty="0" smtClean="0">
                <a:solidFill>
                  <a:schemeClr val="bg2"/>
                </a:solidFill>
                <a:latin typeface="Times New Roman" pitchFamily="18" charset="0"/>
                <a:cs typeface="Times New Roman" pitchFamily="18" charset="0"/>
              </a:rPr>
              <a:t> ta </a:t>
            </a:r>
            <a:r>
              <a:rPr lang="en-US" sz="2800" b="1" dirty="0" err="1" smtClean="0">
                <a:solidFill>
                  <a:schemeClr val="bg2"/>
                </a:solidFill>
                <a:latin typeface="Times New Roman" pitchFamily="18" charset="0"/>
                <a:cs typeface="Times New Roman" pitchFamily="18" charset="0"/>
              </a:rPr>
              <a:t>muốn</a:t>
            </a:r>
            <a:r>
              <a:rPr lang="en-US" sz="2800" b="1" dirty="0" smtClean="0">
                <a:solidFill>
                  <a:schemeClr val="bg2"/>
                </a:solidFill>
                <a:latin typeface="Times New Roman" pitchFamily="18" charset="0"/>
                <a:cs typeface="Times New Roman" pitchFamily="18" charset="0"/>
              </a:rPr>
              <a:t> </a:t>
            </a:r>
            <a:r>
              <a:rPr lang="en-US" sz="2800" b="1" dirty="0" err="1" smtClean="0">
                <a:solidFill>
                  <a:schemeClr val="bg2"/>
                </a:solidFill>
                <a:latin typeface="Times New Roman" pitchFamily="18" charset="0"/>
                <a:cs typeface="Times New Roman" pitchFamily="18" charset="0"/>
              </a:rPr>
              <a:t>đánh</a:t>
            </a:r>
            <a:r>
              <a:rPr lang="en-US" sz="2800" b="1" dirty="0" smtClean="0">
                <a:solidFill>
                  <a:schemeClr val="bg2"/>
                </a:solidFill>
                <a:latin typeface="Times New Roman" pitchFamily="18" charset="0"/>
                <a:cs typeface="Times New Roman" pitchFamily="18" charset="0"/>
              </a:rPr>
              <a:t> </a:t>
            </a:r>
            <a:r>
              <a:rPr lang="en-US" sz="2800" b="1" dirty="0" err="1" smtClean="0">
                <a:solidFill>
                  <a:schemeClr val="bg2"/>
                </a:solidFill>
                <a:latin typeface="Times New Roman" pitchFamily="18" charset="0"/>
                <a:cs typeface="Times New Roman" pitchFamily="18" charset="0"/>
              </a:rPr>
              <a:t>số</a:t>
            </a:r>
            <a:r>
              <a:rPr lang="en-US" sz="2800" b="1" dirty="0" smtClean="0">
                <a:solidFill>
                  <a:schemeClr val="bg2"/>
                </a:solidFill>
                <a:latin typeface="Times New Roman" pitchFamily="18" charset="0"/>
                <a:cs typeface="Times New Roman" pitchFamily="18" charset="0"/>
              </a:rPr>
              <a:t> </a:t>
            </a:r>
            <a:r>
              <a:rPr lang="en-US" sz="2800" b="1" dirty="0" err="1" smtClean="0">
                <a:solidFill>
                  <a:schemeClr val="bg2"/>
                </a:solidFill>
                <a:latin typeface="Times New Roman" pitchFamily="18" charset="0"/>
                <a:cs typeface="Times New Roman" pitchFamily="18" charset="0"/>
              </a:rPr>
              <a:t>trang</a:t>
            </a:r>
            <a:r>
              <a:rPr lang="en-US" sz="2800" b="1" dirty="0" smtClean="0">
                <a:solidFill>
                  <a:schemeClr val="bg2"/>
                </a:solidFill>
                <a:latin typeface="Times New Roman" pitchFamily="18" charset="0"/>
                <a:cs typeface="Times New Roman" pitchFamily="18" charset="0"/>
              </a:rPr>
              <a:t> ở </a:t>
            </a:r>
            <a:r>
              <a:rPr lang="en-US" sz="2800" b="1" dirty="0" err="1" smtClean="0">
                <a:solidFill>
                  <a:schemeClr val="bg2"/>
                </a:solidFill>
                <a:latin typeface="Times New Roman" pitchFamily="18" charset="0"/>
                <a:cs typeface="Times New Roman" pitchFamily="18" charset="0"/>
              </a:rPr>
              <a:t>cuối</a:t>
            </a:r>
            <a:r>
              <a:rPr lang="en-US" sz="2800" b="1" dirty="0" smtClean="0">
                <a:solidFill>
                  <a:schemeClr val="bg2"/>
                </a:solidFill>
                <a:latin typeface="Times New Roman" pitchFamily="18" charset="0"/>
                <a:cs typeface="Times New Roman" pitchFamily="18" charset="0"/>
              </a:rPr>
              <a:t> </a:t>
            </a:r>
            <a:r>
              <a:rPr lang="en-US" sz="2800" b="1" dirty="0" err="1" smtClean="0">
                <a:solidFill>
                  <a:schemeClr val="bg2"/>
                </a:solidFill>
                <a:latin typeface="Times New Roman" pitchFamily="18" charset="0"/>
                <a:cs typeface="Times New Roman" pitchFamily="18" charset="0"/>
              </a:rPr>
              <a:t>văn</a:t>
            </a:r>
            <a:r>
              <a:rPr lang="en-US" sz="2800" b="1" dirty="0" smtClean="0">
                <a:solidFill>
                  <a:schemeClr val="bg2"/>
                </a:solidFill>
                <a:latin typeface="Times New Roman" pitchFamily="18" charset="0"/>
                <a:cs typeface="Times New Roman" pitchFamily="18" charset="0"/>
              </a:rPr>
              <a:t> </a:t>
            </a:r>
            <a:r>
              <a:rPr lang="en-US" sz="2800" b="1" dirty="0" err="1" smtClean="0">
                <a:solidFill>
                  <a:schemeClr val="bg2"/>
                </a:solidFill>
                <a:latin typeface="Times New Roman" pitchFamily="18" charset="0"/>
                <a:cs typeface="Times New Roman" pitchFamily="18" charset="0"/>
              </a:rPr>
              <a:t>bản</a:t>
            </a:r>
            <a:r>
              <a:rPr lang="en-US" sz="2800" b="1" dirty="0" smtClean="0">
                <a:solidFill>
                  <a:schemeClr val="bg2"/>
                </a:solidFill>
                <a:latin typeface="Times New Roman" pitchFamily="18" charset="0"/>
                <a:cs typeface="Times New Roman" pitchFamily="18" charset="0"/>
              </a:rPr>
              <a:t> ta </a:t>
            </a:r>
            <a:r>
              <a:rPr lang="en-US" sz="2800" b="1" dirty="0" err="1" smtClean="0">
                <a:solidFill>
                  <a:schemeClr val="bg2"/>
                </a:solidFill>
                <a:latin typeface="Times New Roman" pitchFamily="18" charset="0"/>
                <a:cs typeface="Times New Roman" pitchFamily="18" charset="0"/>
              </a:rPr>
              <a:t>sẽ</a:t>
            </a:r>
            <a:r>
              <a:rPr lang="en-US" sz="2800" b="1" dirty="0" smtClean="0">
                <a:solidFill>
                  <a:schemeClr val="bg2"/>
                </a:solidFill>
                <a:latin typeface="Times New Roman" pitchFamily="18" charset="0"/>
                <a:cs typeface="Times New Roman" pitchFamily="18" charset="0"/>
              </a:rPr>
              <a:t> </a:t>
            </a:r>
            <a:r>
              <a:rPr lang="en-US" sz="2800" b="1" dirty="0" err="1" smtClean="0">
                <a:solidFill>
                  <a:schemeClr val="bg2"/>
                </a:solidFill>
                <a:latin typeface="Times New Roman" pitchFamily="18" charset="0"/>
                <a:cs typeface="Times New Roman" pitchFamily="18" charset="0"/>
              </a:rPr>
              <a:t>chọn</a:t>
            </a:r>
            <a:r>
              <a:rPr lang="en-US" sz="2800" b="1" dirty="0" smtClean="0">
                <a:solidFill>
                  <a:schemeClr val="bg2"/>
                </a:solidFill>
                <a:latin typeface="Times New Roman" pitchFamily="18" charset="0"/>
                <a:cs typeface="Times New Roman" pitchFamily="18" charset="0"/>
              </a:rPr>
              <a:t>?</a:t>
            </a:r>
            <a:endParaRPr lang="en-US" sz="2800" b="1" dirty="0">
              <a:solidFill>
                <a:schemeClr val="bg2"/>
              </a:solidFill>
              <a:latin typeface="Times New Roman" pitchFamily="18" charset="0"/>
              <a:cs typeface="Times New Roman" pitchFamily="18" charset="0"/>
            </a:endParaRPr>
          </a:p>
        </p:txBody>
      </p:sp>
      <p:sp>
        <p:nvSpPr>
          <p:cNvPr id="54" name="AutoShape 25" descr="Water droplets"/>
          <p:cNvSpPr>
            <a:spLocks noChangeArrowheads="1"/>
          </p:cNvSpPr>
          <p:nvPr/>
        </p:nvSpPr>
        <p:spPr bwMode="auto">
          <a:xfrm>
            <a:off x="2199233" y="2395951"/>
            <a:ext cx="5351942" cy="578882"/>
          </a:xfrm>
          <a:prstGeom prst="roundRect">
            <a:avLst>
              <a:gd name="adj" fmla="val 16667"/>
            </a:avLst>
          </a:prstGeom>
          <a:blipFill dpi="0" rotWithShape="1">
            <a:blip r:embed="rId4"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eaLnBrk="0" hangingPunct="0"/>
            <a:r>
              <a:rPr lang="en-US" sz="2800" b="1" dirty="0">
                <a:solidFill>
                  <a:srgbClr val="FF0000"/>
                </a:solidFill>
                <a:latin typeface="Times New Roman" pitchFamily="18" charset="0"/>
                <a:cs typeface="Times New Roman" pitchFamily="18" charset="0"/>
              </a:rPr>
              <a:t>B. </a:t>
            </a:r>
            <a:r>
              <a:rPr lang="en-US" sz="2800" b="1" dirty="0" smtClean="0">
                <a:solidFill>
                  <a:srgbClr val="FF0000"/>
                </a:solidFill>
                <a:latin typeface="Times New Roman" pitchFamily="18" charset="0"/>
                <a:cs typeface="Times New Roman" pitchFamily="18" charset="0"/>
              </a:rPr>
              <a:t>Top of page</a:t>
            </a:r>
            <a:endParaRPr lang="en-US" sz="2800" b="1" dirty="0">
              <a:solidFill>
                <a:srgbClr val="FF0000"/>
              </a:solidFill>
              <a:latin typeface="Times New Roman" pitchFamily="18" charset="0"/>
              <a:cs typeface="Times New Roman" pitchFamily="18" charset="0"/>
            </a:endParaRPr>
          </a:p>
        </p:txBody>
      </p:sp>
      <p:grpSp>
        <p:nvGrpSpPr>
          <p:cNvPr id="55" name="Group 26"/>
          <p:cNvGrpSpPr>
            <a:grpSpLocks/>
          </p:cNvGrpSpPr>
          <p:nvPr/>
        </p:nvGrpSpPr>
        <p:grpSpPr bwMode="auto">
          <a:xfrm>
            <a:off x="2199235" y="5290346"/>
            <a:ext cx="5351940" cy="579438"/>
            <a:chOff x="142" y="1934"/>
            <a:chExt cx="4757" cy="365"/>
          </a:xfrm>
        </p:grpSpPr>
        <p:sp>
          <p:nvSpPr>
            <p:cNvPr id="56" name="Rectangle 27"/>
            <p:cNvSpPr>
              <a:spLocks noChangeArrowheads="1"/>
            </p:cNvSpPr>
            <p:nvPr/>
          </p:nvSpPr>
          <p:spPr bwMode="auto">
            <a:xfrm>
              <a:off x="4513" y="1945"/>
              <a:ext cx="121" cy="33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pitchFamily="18" charset="0"/>
                <a:cs typeface="Times New Roman" pitchFamily="18" charset="0"/>
              </a:endParaRPr>
            </a:p>
          </p:txBody>
        </p:sp>
        <p:sp>
          <p:nvSpPr>
            <p:cNvPr id="57" name="AutoShape 28"/>
            <p:cNvSpPr>
              <a:spLocks noChangeArrowheads="1"/>
            </p:cNvSpPr>
            <p:nvPr/>
          </p:nvSpPr>
          <p:spPr bwMode="auto">
            <a:xfrm>
              <a:off x="142" y="1934"/>
              <a:ext cx="4757" cy="36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800" b="1" dirty="0" err="1">
                  <a:solidFill>
                    <a:srgbClr val="FF0000"/>
                  </a:solidFill>
                  <a:latin typeface="Times New Roman" pitchFamily="18" charset="0"/>
                  <a:cs typeface="Times New Roman" pitchFamily="18" charset="0"/>
                </a:rPr>
                <a:t>Đáp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án</a:t>
              </a:r>
              <a:r>
                <a:rPr lang="en-US" sz="2800" b="1" dirty="0">
                  <a:solidFill>
                    <a:srgbClr val="FF0000"/>
                  </a:solidFill>
                  <a:latin typeface="Times New Roman" pitchFamily="18" charset="0"/>
                  <a:cs typeface="Times New Roman" pitchFamily="18" charset="0"/>
                </a:rPr>
                <a:t>: A </a:t>
              </a:r>
            </a:p>
          </p:txBody>
        </p:sp>
      </p:grpSp>
      <p:sp>
        <p:nvSpPr>
          <p:cNvPr id="58" name="AutoShape 25" descr="Water droplets"/>
          <p:cNvSpPr>
            <a:spLocks noChangeArrowheads="1"/>
          </p:cNvSpPr>
          <p:nvPr/>
        </p:nvSpPr>
        <p:spPr bwMode="auto">
          <a:xfrm>
            <a:off x="2199234" y="4448448"/>
            <a:ext cx="5351941" cy="578882"/>
          </a:xfrm>
          <a:prstGeom prst="roundRect">
            <a:avLst>
              <a:gd name="adj" fmla="val 16667"/>
            </a:avLst>
          </a:prstGeom>
          <a:blipFill dpi="0" rotWithShape="1">
            <a:blip r:embed="rId4"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eaLnBrk="0" hangingPunct="0"/>
            <a:r>
              <a:rPr lang="en-US" sz="2800" b="1" dirty="0">
                <a:solidFill>
                  <a:srgbClr val="FF0000"/>
                </a:solidFill>
                <a:latin typeface="Times New Roman" pitchFamily="18" charset="0"/>
                <a:cs typeface="Times New Roman" pitchFamily="18" charset="0"/>
              </a:rPr>
              <a:t>B. </a:t>
            </a:r>
            <a:r>
              <a:rPr lang="en-US" sz="2800" b="1" dirty="0" smtClean="0">
                <a:solidFill>
                  <a:srgbClr val="FF0000"/>
                </a:solidFill>
                <a:latin typeface="Times New Roman" pitchFamily="18" charset="0"/>
                <a:cs typeface="Times New Roman" pitchFamily="18" charset="0"/>
              </a:rPr>
              <a:t>Top of page</a:t>
            </a:r>
            <a:endParaRPr lang="en-US" sz="2800" b="1" dirty="0">
              <a:solidFill>
                <a:srgbClr val="FF0000"/>
              </a:solidFill>
              <a:latin typeface="Times New Roman" pitchFamily="18" charset="0"/>
              <a:cs typeface="Times New Roman" pitchFamily="18" charset="0"/>
            </a:endParaRPr>
          </a:p>
        </p:txBody>
      </p:sp>
      <p:sp>
        <p:nvSpPr>
          <p:cNvPr id="59" name="AutoShape 27"/>
          <p:cNvSpPr>
            <a:spLocks noChangeArrowheads="1"/>
          </p:cNvSpPr>
          <p:nvPr/>
        </p:nvSpPr>
        <p:spPr bwMode="auto">
          <a:xfrm>
            <a:off x="124346" y="547032"/>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60" name="WordArt 28"/>
          <p:cNvSpPr>
            <a:spLocks noChangeArrowheads="1" noChangeShapeType="1" noTextEdit="1"/>
          </p:cNvSpPr>
          <p:nvPr/>
        </p:nvSpPr>
        <p:spPr bwMode="auto">
          <a:xfrm>
            <a:off x="551573" y="905040"/>
            <a:ext cx="709613"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99FF33"/>
                </a:solidFill>
                <a:effectLst>
                  <a:outerShdw dist="35921" dir="2700000" algn="ctr" rotWithShape="0">
                    <a:srgbClr val="990000"/>
                  </a:outerShdw>
                </a:effectLst>
                <a:latin typeface="Times New Roman"/>
                <a:cs typeface="Times New Roman"/>
              </a:rPr>
              <a:t>Câu</a:t>
            </a:r>
            <a:r>
              <a:rPr lang="en-US" sz="3600" b="1" kern="10" dirty="0">
                <a:ln w="19050">
                  <a:solidFill>
                    <a:srgbClr val="FFFF00"/>
                  </a:solidFill>
                  <a:round/>
                  <a:headEnd/>
                  <a:tailEnd/>
                </a:ln>
                <a:solidFill>
                  <a:srgbClr val="99FF33"/>
                </a:solidFill>
                <a:effectLst>
                  <a:outerShdw dist="35921" dir="2700000" algn="ctr" rotWithShape="0">
                    <a:srgbClr val="990000"/>
                  </a:outerShdw>
                </a:effectLst>
                <a:latin typeface="Times New Roman"/>
                <a:cs typeface="Times New Roman"/>
              </a:rPr>
              <a:t> </a:t>
            </a:r>
            <a:r>
              <a:rPr lang="en-US" sz="3600" b="1" kern="10" dirty="0" smtClean="0">
                <a:ln w="19050">
                  <a:solidFill>
                    <a:srgbClr val="FFFF00"/>
                  </a:solidFill>
                  <a:round/>
                  <a:headEnd/>
                  <a:tailEnd/>
                </a:ln>
                <a:solidFill>
                  <a:srgbClr val="99FF33"/>
                </a:solidFill>
                <a:effectLst>
                  <a:outerShdw dist="35921" dir="2700000" algn="ctr" rotWithShape="0">
                    <a:srgbClr val="990000"/>
                  </a:outerShdw>
                </a:effectLst>
                <a:latin typeface="Times New Roman"/>
                <a:cs typeface="Times New Roman"/>
              </a:rPr>
              <a:t>6</a:t>
            </a:r>
            <a:endParaRPr lang="en-US" sz="3600" b="1" kern="10" dirty="0">
              <a:ln w="19050">
                <a:solidFill>
                  <a:srgbClr val="FFFF00"/>
                </a:solidFill>
                <a:round/>
                <a:headEnd/>
                <a:tailEnd/>
              </a:ln>
              <a:solidFill>
                <a:srgbClr val="99FF33"/>
              </a:solidFill>
              <a:effectLst>
                <a:outerShdw dist="35921" dir="2700000" algn="ctr" rotWithShape="0">
                  <a:srgbClr val="990000"/>
                </a:outerShdw>
              </a:effectLst>
              <a:latin typeface="Times New Roman"/>
              <a:cs typeface="Times New Roman"/>
            </a:endParaRPr>
          </a:p>
        </p:txBody>
      </p:sp>
      <p:pic>
        <p:nvPicPr>
          <p:cNvPr id="61"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9176" y="1988158"/>
            <a:ext cx="1347949" cy="47296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 fill="hold"/>
                                        <p:tgtEl>
                                          <p:spTgt spid="5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7" presetClass="entr" presetSubtype="2"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ppt_x</p:attrName>
                                        </p:attrNameLst>
                                      </p:cBhvr>
                                      <p:tavLst>
                                        <p:tav tm="0">
                                          <p:val>
                                            <p:strVal val="#ppt_x+#ppt_w/2"/>
                                          </p:val>
                                        </p:tav>
                                        <p:tav tm="100000">
                                          <p:val>
                                            <p:strVal val="#ppt_x"/>
                                          </p:val>
                                        </p:tav>
                                      </p:tavLst>
                                    </p:anim>
                                    <p:anim calcmode="lin" valueType="num">
                                      <p:cBhvr>
                                        <p:cTn id="12" dur="500" fill="hold"/>
                                        <p:tgtEl>
                                          <p:spTgt spid="55"/>
                                        </p:tgtEl>
                                        <p:attrNameLst>
                                          <p:attrName>ppt_y</p:attrName>
                                        </p:attrNameLst>
                                      </p:cBhvr>
                                      <p:tavLst>
                                        <p:tav tm="0">
                                          <p:val>
                                            <p:strVal val="#ppt_y"/>
                                          </p:val>
                                        </p:tav>
                                        <p:tav tm="100000">
                                          <p:val>
                                            <p:strVal val="#ppt_y"/>
                                          </p:val>
                                        </p:tav>
                                      </p:tavLst>
                                    </p:anim>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27"/>
          <p:cNvSpPr txBox="1">
            <a:spLocks noGrp="1"/>
          </p:cNvSpPr>
          <p:nvPr>
            <p:ph type="title"/>
          </p:nvPr>
        </p:nvSpPr>
        <p:spPr>
          <a:xfrm>
            <a:off x="1430085" y="1830950"/>
            <a:ext cx="7106156" cy="19080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9900"/>
              <a:t>Thank</a:t>
            </a:r>
            <a:endParaRPr sz="19900"/>
          </a:p>
        </p:txBody>
      </p:sp>
      <p:sp>
        <p:nvSpPr>
          <p:cNvPr id="1286" name="Google Shape;1286;p27"/>
          <p:cNvSpPr txBox="1"/>
          <p:nvPr/>
        </p:nvSpPr>
        <p:spPr>
          <a:xfrm>
            <a:off x="1430085" y="3527701"/>
            <a:ext cx="7106156" cy="1056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ctr" rtl="0">
              <a:spcBef>
                <a:spcPts val="0"/>
              </a:spcBef>
              <a:spcAft>
                <a:spcPts val="0"/>
              </a:spcAft>
              <a:buNone/>
            </a:pPr>
            <a:r>
              <a:rPr lang="en" sz="13900" b="1">
                <a:solidFill>
                  <a:srgbClr val="FFC000"/>
                </a:solidFill>
                <a:latin typeface="Pompiere"/>
                <a:ea typeface="Pompiere"/>
                <a:cs typeface="Pompiere"/>
                <a:sym typeface="Pompiere"/>
              </a:rPr>
              <a:t>YOU!</a:t>
            </a:r>
            <a:endParaRPr sz="13900" b="1">
              <a:solidFill>
                <a:srgbClr val="FFC000"/>
              </a:solidFill>
              <a:latin typeface="Pompiere"/>
              <a:ea typeface="Pompiere"/>
              <a:cs typeface="Pompiere"/>
              <a:sym typeface="Pompiere"/>
            </a:endParaRPr>
          </a:p>
        </p:txBody>
      </p:sp>
      <p:sp>
        <p:nvSpPr>
          <p:cNvPr id="4" name="Google Shape;1285;p27"/>
          <p:cNvSpPr txBox="1">
            <a:spLocks/>
          </p:cNvSpPr>
          <p:nvPr/>
        </p:nvSpPr>
        <p:spPr>
          <a:xfrm>
            <a:off x="1430085" y="1830950"/>
            <a:ext cx="7106156" cy="1908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2000"/>
              <a:buFont typeface="Pompiere"/>
              <a:buNone/>
              <a:defRPr sz="12000" b="1" i="0" u="none" strike="noStrike" cap="none">
                <a:solidFill>
                  <a:schemeClr val="accent1"/>
                </a:solidFill>
                <a:latin typeface="Pompiere"/>
                <a:ea typeface="Pompiere"/>
                <a:cs typeface="Pompiere"/>
                <a:sym typeface="Pompiere"/>
              </a:defRPr>
            </a:lvl1pPr>
            <a:lvl2pPr marR="0" lvl="1" algn="ctr" rtl="0">
              <a:lnSpc>
                <a:spcPct val="100000"/>
              </a:lnSpc>
              <a:spcBef>
                <a:spcPts val="0"/>
              </a:spcBef>
              <a:spcAft>
                <a:spcPts val="0"/>
              </a:spcAft>
              <a:buClr>
                <a:schemeClr val="dk1"/>
              </a:buClr>
              <a:buSzPts val="8000"/>
              <a:buFont typeface="Cookie"/>
              <a:buNone/>
              <a:defRPr sz="8000" b="0" i="0" u="none" strike="noStrike" cap="none">
                <a:solidFill>
                  <a:schemeClr val="dk1"/>
                </a:solidFill>
                <a:latin typeface="Cookie"/>
                <a:ea typeface="Cookie"/>
                <a:cs typeface="Cookie"/>
                <a:sym typeface="Cookie"/>
              </a:defRPr>
            </a:lvl2pPr>
            <a:lvl3pPr marR="0" lvl="2" algn="ctr" rtl="0">
              <a:lnSpc>
                <a:spcPct val="100000"/>
              </a:lnSpc>
              <a:spcBef>
                <a:spcPts val="0"/>
              </a:spcBef>
              <a:spcAft>
                <a:spcPts val="0"/>
              </a:spcAft>
              <a:buClr>
                <a:schemeClr val="dk1"/>
              </a:buClr>
              <a:buSzPts val="8000"/>
              <a:buFont typeface="Cookie"/>
              <a:buNone/>
              <a:defRPr sz="8000" b="0" i="0" u="none" strike="noStrike" cap="none">
                <a:solidFill>
                  <a:schemeClr val="dk1"/>
                </a:solidFill>
                <a:latin typeface="Cookie"/>
                <a:ea typeface="Cookie"/>
                <a:cs typeface="Cookie"/>
                <a:sym typeface="Cookie"/>
              </a:defRPr>
            </a:lvl3pPr>
            <a:lvl4pPr marR="0" lvl="3" algn="ctr" rtl="0">
              <a:lnSpc>
                <a:spcPct val="100000"/>
              </a:lnSpc>
              <a:spcBef>
                <a:spcPts val="0"/>
              </a:spcBef>
              <a:spcAft>
                <a:spcPts val="0"/>
              </a:spcAft>
              <a:buClr>
                <a:schemeClr val="dk1"/>
              </a:buClr>
              <a:buSzPts val="8000"/>
              <a:buFont typeface="Cookie"/>
              <a:buNone/>
              <a:defRPr sz="8000" b="0" i="0" u="none" strike="noStrike" cap="none">
                <a:solidFill>
                  <a:schemeClr val="dk1"/>
                </a:solidFill>
                <a:latin typeface="Cookie"/>
                <a:ea typeface="Cookie"/>
                <a:cs typeface="Cookie"/>
                <a:sym typeface="Cookie"/>
              </a:defRPr>
            </a:lvl4pPr>
            <a:lvl5pPr marR="0" lvl="4" algn="ctr" rtl="0">
              <a:lnSpc>
                <a:spcPct val="100000"/>
              </a:lnSpc>
              <a:spcBef>
                <a:spcPts val="0"/>
              </a:spcBef>
              <a:spcAft>
                <a:spcPts val="0"/>
              </a:spcAft>
              <a:buClr>
                <a:schemeClr val="dk1"/>
              </a:buClr>
              <a:buSzPts val="8000"/>
              <a:buFont typeface="Cookie"/>
              <a:buNone/>
              <a:defRPr sz="8000" b="0" i="0" u="none" strike="noStrike" cap="none">
                <a:solidFill>
                  <a:schemeClr val="dk1"/>
                </a:solidFill>
                <a:latin typeface="Cookie"/>
                <a:ea typeface="Cookie"/>
                <a:cs typeface="Cookie"/>
                <a:sym typeface="Cookie"/>
              </a:defRPr>
            </a:lvl5pPr>
            <a:lvl6pPr marR="0" lvl="5" algn="ctr" rtl="0">
              <a:lnSpc>
                <a:spcPct val="100000"/>
              </a:lnSpc>
              <a:spcBef>
                <a:spcPts val="0"/>
              </a:spcBef>
              <a:spcAft>
                <a:spcPts val="0"/>
              </a:spcAft>
              <a:buClr>
                <a:schemeClr val="dk1"/>
              </a:buClr>
              <a:buSzPts val="8000"/>
              <a:buFont typeface="Cookie"/>
              <a:buNone/>
              <a:defRPr sz="8000" b="0" i="0" u="none" strike="noStrike" cap="none">
                <a:solidFill>
                  <a:schemeClr val="dk1"/>
                </a:solidFill>
                <a:latin typeface="Cookie"/>
                <a:ea typeface="Cookie"/>
                <a:cs typeface="Cookie"/>
                <a:sym typeface="Cookie"/>
              </a:defRPr>
            </a:lvl6pPr>
            <a:lvl7pPr marR="0" lvl="6" algn="ctr" rtl="0">
              <a:lnSpc>
                <a:spcPct val="100000"/>
              </a:lnSpc>
              <a:spcBef>
                <a:spcPts val="0"/>
              </a:spcBef>
              <a:spcAft>
                <a:spcPts val="0"/>
              </a:spcAft>
              <a:buClr>
                <a:schemeClr val="dk1"/>
              </a:buClr>
              <a:buSzPts val="8000"/>
              <a:buFont typeface="Cookie"/>
              <a:buNone/>
              <a:defRPr sz="8000" b="0" i="0" u="none" strike="noStrike" cap="none">
                <a:solidFill>
                  <a:schemeClr val="dk1"/>
                </a:solidFill>
                <a:latin typeface="Cookie"/>
                <a:ea typeface="Cookie"/>
                <a:cs typeface="Cookie"/>
                <a:sym typeface="Cookie"/>
              </a:defRPr>
            </a:lvl7pPr>
            <a:lvl8pPr marR="0" lvl="7" algn="ctr" rtl="0">
              <a:lnSpc>
                <a:spcPct val="100000"/>
              </a:lnSpc>
              <a:spcBef>
                <a:spcPts val="0"/>
              </a:spcBef>
              <a:spcAft>
                <a:spcPts val="0"/>
              </a:spcAft>
              <a:buClr>
                <a:schemeClr val="dk1"/>
              </a:buClr>
              <a:buSzPts val="8000"/>
              <a:buFont typeface="Cookie"/>
              <a:buNone/>
              <a:defRPr sz="8000" b="0" i="0" u="none" strike="noStrike" cap="none">
                <a:solidFill>
                  <a:schemeClr val="dk1"/>
                </a:solidFill>
                <a:latin typeface="Cookie"/>
                <a:ea typeface="Cookie"/>
                <a:cs typeface="Cookie"/>
                <a:sym typeface="Cookie"/>
              </a:defRPr>
            </a:lvl8pPr>
            <a:lvl9pPr marR="0" lvl="8" algn="ctr" rtl="0">
              <a:lnSpc>
                <a:spcPct val="100000"/>
              </a:lnSpc>
              <a:spcBef>
                <a:spcPts val="0"/>
              </a:spcBef>
              <a:spcAft>
                <a:spcPts val="0"/>
              </a:spcAft>
              <a:buClr>
                <a:schemeClr val="dk1"/>
              </a:buClr>
              <a:buSzPts val="8000"/>
              <a:buFont typeface="Cookie"/>
              <a:buNone/>
              <a:defRPr sz="8000" b="0" i="0" u="none" strike="noStrike" cap="none">
                <a:solidFill>
                  <a:schemeClr val="dk1"/>
                </a:solidFill>
                <a:latin typeface="Cookie"/>
                <a:ea typeface="Cookie"/>
                <a:cs typeface="Cookie"/>
                <a:sym typeface="Cookie"/>
              </a:defRPr>
            </a:lvl9pPr>
          </a:lstStyle>
          <a:p>
            <a:r>
              <a:rPr lang="en-US" sz="19900" smtClean="0"/>
              <a:t>Thank</a:t>
            </a:r>
            <a:endParaRPr lang="en-US" sz="19900"/>
          </a:p>
        </p:txBody>
      </p:sp>
      <p:sp>
        <p:nvSpPr>
          <p:cNvPr id="5" name="Google Shape;1286;p27"/>
          <p:cNvSpPr txBox="1"/>
          <p:nvPr/>
        </p:nvSpPr>
        <p:spPr>
          <a:xfrm>
            <a:off x="1430085" y="3527701"/>
            <a:ext cx="7106156" cy="1056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ctr" rtl="0">
              <a:spcBef>
                <a:spcPts val="0"/>
              </a:spcBef>
              <a:spcAft>
                <a:spcPts val="0"/>
              </a:spcAft>
              <a:buNone/>
            </a:pPr>
            <a:r>
              <a:rPr lang="en" sz="13900" b="1">
                <a:solidFill>
                  <a:srgbClr val="FFC000"/>
                </a:solidFill>
                <a:latin typeface="Pompiere"/>
                <a:ea typeface="Pompiere"/>
                <a:cs typeface="Pompiere"/>
                <a:sym typeface="Pompiere"/>
              </a:rPr>
              <a:t>YOU!</a:t>
            </a:r>
            <a:endParaRPr sz="13900" b="1">
              <a:solidFill>
                <a:srgbClr val="FFC000"/>
              </a:solidFill>
              <a:latin typeface="Pompiere"/>
              <a:ea typeface="Pompiere"/>
              <a:cs typeface="Pompiere"/>
              <a:sym typeface="Pompiere"/>
            </a:endParaRPr>
          </a:p>
        </p:txBody>
      </p:sp>
      <p:sp>
        <p:nvSpPr>
          <p:cNvPr id="6" name="AutoShape 15"/>
          <p:cNvSpPr>
            <a:spLocks noChangeArrowheads="1"/>
          </p:cNvSpPr>
          <p:nvPr/>
        </p:nvSpPr>
        <p:spPr bwMode="auto">
          <a:xfrm>
            <a:off x="1590675" y="271463"/>
            <a:ext cx="6019800" cy="5943600"/>
          </a:xfrm>
          <a:prstGeom prst="flowChartConnector">
            <a:avLst/>
          </a:prstGeom>
          <a:noFill/>
          <a:ln w="57150" cmpd="thinThick">
            <a:solidFill>
              <a:srgbClr val="FF33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800" b="1">
              <a:solidFill>
                <a:srgbClr val="FFFF66"/>
              </a:solidFill>
              <a:latin typeface="Arial" panose="020B0604020202020204" pitchFamily="34" charset="0"/>
            </a:endParaRPr>
          </a:p>
        </p:txBody>
      </p:sp>
      <p:sp>
        <p:nvSpPr>
          <p:cNvPr id="7" name="AutoShape 13"/>
          <p:cNvSpPr>
            <a:spLocks noChangeArrowheads="1"/>
          </p:cNvSpPr>
          <p:nvPr/>
        </p:nvSpPr>
        <p:spPr bwMode="auto">
          <a:xfrm>
            <a:off x="2200275" y="881063"/>
            <a:ext cx="4849813" cy="4797425"/>
          </a:xfrm>
          <a:prstGeom prst="flowChartConnector">
            <a:avLst/>
          </a:prstGeom>
          <a:noFill/>
          <a:ln w="57150" cmpd="thinThick">
            <a:solidFill>
              <a:srgbClr val="66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800" b="1">
              <a:solidFill>
                <a:srgbClr val="FF0000"/>
              </a:solidFill>
              <a:latin typeface="Arial" panose="020B0604020202020204" pitchFamily="34" charset="0"/>
            </a:endParaRPr>
          </a:p>
        </p:txBody>
      </p:sp>
      <p:pic>
        <p:nvPicPr>
          <p:cNvPr id="8" name="Picture 9" descr="b25788865k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8981" y="0"/>
            <a:ext cx="3886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b25788865k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50041" y="-2"/>
            <a:ext cx="3886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25788865k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600575" y="5678488"/>
            <a:ext cx="3886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b25788865k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14375" y="5678488"/>
            <a:ext cx="3886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500" fill="hold"/>
                                        <p:tgtEl>
                                          <p:spTgt spid="7"/>
                                        </p:tgtEl>
                                        <p:attrNameLst>
                                          <p:attrName>style.color</p:attrName>
                                        </p:attrNameLst>
                                      </p:cBhvr>
                                      <p:by>
                                        <p:hsl h="-7200000" s="0" l="0"/>
                                      </p:by>
                                    </p:animClr>
                                    <p:animClr clrSpc="hsl" dir="cw">
                                      <p:cBhvr>
                                        <p:cTn id="12" dur="500" fill="hold"/>
                                        <p:tgtEl>
                                          <p:spTgt spid="7"/>
                                        </p:tgtEl>
                                        <p:attrNameLst>
                                          <p:attrName>fillcolor</p:attrName>
                                        </p:attrNameLst>
                                      </p:cBhvr>
                                      <p:by>
                                        <p:hsl h="-7200000" s="0" l="0"/>
                                      </p:by>
                                    </p:animClr>
                                    <p:animClr clrSpc="hsl" dir="cw">
                                      <p:cBhvr>
                                        <p:cTn id="13" dur="500" fill="hold"/>
                                        <p:tgtEl>
                                          <p:spTgt spid="7"/>
                                        </p:tgtEl>
                                        <p:attrNameLst>
                                          <p:attrName>stroke.color</p:attrName>
                                        </p:attrNameLst>
                                      </p:cBhvr>
                                      <p:by>
                                        <p:hsl h="-7200000" s="0" l="0"/>
                                      </p:by>
                                    </p:animClr>
                                    <p:set>
                                      <p:cBhvr>
                                        <p:cTn id="1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6" name="文本框 1"/>
          <p:cNvSpPr txBox="1">
            <a:spLocks noChangeArrowheads="1"/>
          </p:cNvSpPr>
          <p:nvPr>
            <p:custDataLst>
              <p:tags r:id="rId1"/>
            </p:custDataLst>
          </p:nvPr>
        </p:nvSpPr>
        <p:spPr bwMode="auto">
          <a:xfrm>
            <a:off x="1297858" y="2088629"/>
            <a:ext cx="784614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isometricOffAxis1Right"/>
              <a:lightRig rig="threePt" dir="t"/>
            </a:scene3d>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defRPr>
            </a:lvl9pPr>
          </a:lstStyle>
          <a:p>
            <a:pPr algn="ctr">
              <a:lnSpc>
                <a:spcPct val="100000"/>
              </a:lnSpc>
              <a:spcBef>
                <a:spcPct val="0"/>
              </a:spcBef>
              <a:buFontTx/>
              <a:buNone/>
            </a:pPr>
            <a:r>
              <a:rPr lang="en-US" altLang="zh-CN" sz="4400" b="1" dirty="0">
                <a:solidFill>
                  <a:srgbClr val="FF0000"/>
                </a:solidFill>
                <a:latin typeface="Times New Roman" pitchFamily="18" charset="0"/>
                <a:ea typeface="Microsoft YaHei" panose="020B0503020204020204" pitchFamily="34" charset="-122"/>
                <a:cs typeface="Times New Roman" pitchFamily="18" charset="0"/>
              </a:rPr>
              <a:t>BÀI </a:t>
            </a:r>
            <a:r>
              <a:rPr lang="en-US" altLang="zh-CN" sz="4400" b="1" dirty="0" smtClean="0">
                <a:solidFill>
                  <a:srgbClr val="FF0000"/>
                </a:solidFill>
                <a:latin typeface="Times New Roman" pitchFamily="18" charset="0"/>
                <a:ea typeface="Microsoft YaHei" panose="020B0503020204020204" pitchFamily="34" charset="-122"/>
                <a:cs typeface="Times New Roman" pitchFamily="18" charset="0"/>
              </a:rPr>
              <a:t>5:</a:t>
            </a:r>
            <a:r>
              <a:rPr lang="en-US" altLang="zh-CN" sz="4400" b="1" dirty="0" smtClean="0">
                <a:solidFill>
                  <a:srgbClr val="FD8CB1"/>
                </a:solidFill>
                <a:latin typeface="Times New Roman" pitchFamily="18" charset="0"/>
                <a:ea typeface="Microsoft YaHei" panose="020B0503020204020204" pitchFamily="34" charset="-122"/>
                <a:cs typeface="Times New Roman" pitchFamily="18" charset="0"/>
              </a:rPr>
              <a:t> </a:t>
            </a:r>
          </a:p>
          <a:p>
            <a:pPr algn="ctr">
              <a:lnSpc>
                <a:spcPct val="100000"/>
              </a:lnSpc>
              <a:spcBef>
                <a:spcPct val="0"/>
              </a:spcBef>
              <a:buFontTx/>
              <a:buNone/>
            </a:pPr>
            <a:r>
              <a:rPr lang="en-US" altLang="zh-CN" sz="4400" b="1" dirty="0" smtClean="0">
                <a:solidFill>
                  <a:srgbClr val="002060"/>
                </a:solidFill>
                <a:latin typeface="Times New Roman" pitchFamily="18" charset="0"/>
                <a:ea typeface="Microsoft YaHei" panose="020B0503020204020204" pitchFamily="34" charset="-122"/>
                <a:cs typeface="Times New Roman" pitchFamily="18" charset="0"/>
              </a:rPr>
              <a:t>THỰC HÀNH TỔNG HỢP</a:t>
            </a:r>
            <a:endParaRPr lang="zh-CN" altLang="en-US" sz="4400" b="1" dirty="0">
              <a:solidFill>
                <a:srgbClr val="002060"/>
              </a:solidFill>
              <a:latin typeface="Times New Roman" pitchFamily="18" charset="0"/>
              <a:ea typeface="Microsoft YaHei" panose="020B0503020204020204" pitchFamily="34" charset="-122"/>
              <a:cs typeface="Times New Roman" pitchFamily="18" charset="0"/>
            </a:endParaRPr>
          </a:p>
        </p:txBody>
      </p:sp>
      <p:sp>
        <p:nvSpPr>
          <p:cNvPr id="7" name="Rectangle 8"/>
          <p:cNvSpPr>
            <a:spLocks noChangeArrowheads="1"/>
          </p:cNvSpPr>
          <p:nvPr/>
        </p:nvSpPr>
        <p:spPr bwMode="auto">
          <a:xfrm>
            <a:off x="1468660" y="1503373"/>
            <a:ext cx="6729727" cy="584775"/>
          </a:xfrm>
          <a:prstGeom prst="rect">
            <a:avLst/>
          </a:prstGeom>
          <a:solidFill>
            <a:srgbClr val="CCECFF"/>
          </a:solidFill>
          <a:ln>
            <a:noFill/>
          </a:ln>
        </p:spPr>
        <p:txBody>
          <a:bodyPr wrap="none">
            <a:spAutoFit/>
          </a:bodyPr>
          <a:lstStyle/>
          <a:p>
            <a:pPr eaLnBrk="1" hangingPunct="1"/>
            <a:r>
              <a:rPr lang="en-US" altLang="vi-VN" sz="3200" b="1" dirty="0">
                <a:latin typeface="Times New Roman" pitchFamily="18" charset="0"/>
                <a:cs typeface="Times New Roman" pitchFamily="18" charset="0"/>
              </a:rPr>
              <a:t>CHỦ ĐỀ 2: SOẠN THẢO VĂN BẢN</a:t>
            </a:r>
            <a:endParaRPr lang="vi-VN" altLang="vi-VN" sz="3200" b="1" dirty="0">
              <a:latin typeface="Times New Roman" pitchFamily="18" charset="0"/>
              <a:cs typeface="Times New Roman" pitchFamily="18" charset="0"/>
            </a:endParaRPr>
          </a:p>
        </p:txBody>
      </p:sp>
      <p:pic>
        <p:nvPicPr>
          <p:cNvPr id="8" name="Picture 30" descr="Picture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322080" flipV="1">
            <a:off x="2344271" y="3689028"/>
            <a:ext cx="6033238" cy="10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5"/>
          <p:cNvGrpSpPr>
            <a:grpSpLocks/>
          </p:cNvGrpSpPr>
          <p:nvPr/>
        </p:nvGrpSpPr>
        <p:grpSpPr bwMode="auto">
          <a:xfrm>
            <a:off x="535858" y="1575937"/>
            <a:ext cx="762000" cy="4724400"/>
            <a:chOff x="0" y="0"/>
            <a:chExt cx="611" cy="4320"/>
          </a:xfrm>
        </p:grpSpPr>
        <p:pic>
          <p:nvPicPr>
            <p:cNvPr id="10" name="Picture 8" descr="pha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64"/>
              <a:ext cx="61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a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1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pha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026"/>
              <a:ext cx="61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pha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069"/>
              <a:ext cx="61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5"/>
          <p:cNvGrpSpPr>
            <a:grpSpLocks/>
          </p:cNvGrpSpPr>
          <p:nvPr/>
        </p:nvGrpSpPr>
        <p:grpSpPr bwMode="auto">
          <a:xfrm>
            <a:off x="8659761" y="1172979"/>
            <a:ext cx="762000" cy="4724400"/>
            <a:chOff x="0" y="0"/>
            <a:chExt cx="611" cy="4320"/>
          </a:xfrm>
        </p:grpSpPr>
        <p:pic>
          <p:nvPicPr>
            <p:cNvPr id="15" name="Picture 8" descr="pha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64"/>
              <a:ext cx="61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pha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1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pha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026"/>
              <a:ext cx="61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pha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069"/>
              <a:ext cx="61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5591" y="4742526"/>
            <a:ext cx="4815867" cy="1873945"/>
          </a:xfrm>
          <a:prstGeom prst="rect">
            <a:avLst/>
          </a:prstGeom>
          <a:ln>
            <a:noFill/>
          </a:ln>
          <a:effectLst>
            <a:outerShdw blurRad="292100" dist="139700" dir="2700000" algn="tl" rotWithShape="0">
              <a:srgbClr val="333333">
                <a:alpha val="65000"/>
              </a:srgbClr>
            </a:outerShdw>
          </a:effectLst>
        </p:spPr>
      </p:pic>
      <p:grpSp>
        <p:nvGrpSpPr>
          <p:cNvPr id="20" name="组合 36">
            <a:extLst>
              <a:ext uri="{FF2B5EF4-FFF2-40B4-BE49-F238E27FC236}">
                <a16:creationId xmlns:a16="http://schemas.microsoft.com/office/drawing/2014/main" id="{D6773DB6-3110-4621-9C56-7E7DEE048B54}"/>
              </a:ext>
            </a:extLst>
          </p:cNvPr>
          <p:cNvGrpSpPr/>
          <p:nvPr/>
        </p:nvGrpSpPr>
        <p:grpSpPr>
          <a:xfrm>
            <a:off x="0" y="-79036"/>
            <a:ext cx="4994229" cy="2059171"/>
            <a:chOff x="2366283" y="1581150"/>
            <a:chExt cx="4266745" cy="1749425"/>
          </a:xfrm>
        </p:grpSpPr>
        <p:pic>
          <p:nvPicPr>
            <p:cNvPr id="21" name="Picture 20" descr="E:\我图PPT\00001PNG素材\儿童卡通\fwqwve.png">
              <a:extLst>
                <a:ext uri="{FF2B5EF4-FFF2-40B4-BE49-F238E27FC236}">
                  <a16:creationId xmlns:a16="http://schemas.microsoft.com/office/drawing/2014/main" id="{9F8E4DCA-5C6B-4650-A7CE-DFCAE86DEB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1581150"/>
              <a:ext cx="3702623" cy="1749425"/>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38">
              <a:extLst>
                <a:ext uri="{FF2B5EF4-FFF2-40B4-BE49-F238E27FC236}">
                  <a16:creationId xmlns:a16="http://schemas.microsoft.com/office/drawing/2014/main" id="{B6A60CF1-F386-4330-A098-8B0B955143F4}"/>
                </a:ext>
              </a:extLst>
            </p:cNvPr>
            <p:cNvSpPr/>
            <p:nvPr/>
          </p:nvSpPr>
          <p:spPr>
            <a:xfrm>
              <a:off x="2366283" y="2266951"/>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39">
              <a:extLst>
                <a:ext uri="{FF2B5EF4-FFF2-40B4-BE49-F238E27FC236}">
                  <a16:creationId xmlns:a16="http://schemas.microsoft.com/office/drawing/2014/main" id="{E239CE81-8DFB-4218-A7A9-59F7443A58C0}"/>
                </a:ext>
              </a:extLst>
            </p:cNvPr>
            <p:cNvSpPr/>
            <p:nvPr/>
          </p:nvSpPr>
          <p:spPr>
            <a:xfrm>
              <a:off x="6175828" y="2227262"/>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9391" y="2153363"/>
            <a:ext cx="998537"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ircle(in)">
                                      <p:cBhvr>
                                        <p:cTn id="1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81" name="Google Shape;781;p15"/>
          <p:cNvGrpSpPr/>
          <p:nvPr/>
        </p:nvGrpSpPr>
        <p:grpSpPr>
          <a:xfrm rot="8118233">
            <a:off x="8942847" y="931461"/>
            <a:ext cx="969163" cy="1330804"/>
            <a:chOff x="6282427" y="4719638"/>
            <a:chExt cx="1816188" cy="1868496"/>
          </a:xfrm>
        </p:grpSpPr>
        <p:sp>
          <p:nvSpPr>
            <p:cNvPr id="782" name="Google Shape;782;p1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6C26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1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661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84" name="Google Shape;784;p15"/>
          <p:cNvGrpSpPr/>
          <p:nvPr/>
        </p:nvGrpSpPr>
        <p:grpSpPr>
          <a:xfrm rot="-7099699">
            <a:off x="8979873" y="2023903"/>
            <a:ext cx="1260429" cy="1083028"/>
            <a:chOff x="6282427" y="4719638"/>
            <a:chExt cx="1816188" cy="1868496"/>
          </a:xfrm>
        </p:grpSpPr>
        <p:sp>
          <p:nvSpPr>
            <p:cNvPr id="785" name="Google Shape;785;p1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BB291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1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B321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87" name="Google Shape;787;p15"/>
          <p:cNvGrpSpPr/>
          <p:nvPr/>
        </p:nvGrpSpPr>
        <p:grpSpPr>
          <a:xfrm rot="8606714">
            <a:off x="6208855" y="220371"/>
            <a:ext cx="875572" cy="1233880"/>
            <a:chOff x="6958899" y="1838851"/>
            <a:chExt cx="1383160" cy="1612303"/>
          </a:xfrm>
        </p:grpSpPr>
        <p:sp>
          <p:nvSpPr>
            <p:cNvPr id="788" name="Google Shape;788;p15"/>
            <p:cNvSpPr/>
            <p:nvPr/>
          </p:nvSpPr>
          <p:spPr>
            <a:xfrm rot="1397564">
              <a:off x="7191014" y="1962515"/>
              <a:ext cx="905930" cy="1360716"/>
            </a:xfrm>
            <a:custGeom>
              <a:avLst/>
              <a:gdLst/>
              <a:ahLst/>
              <a:cxnLst/>
              <a:rect l="l" t="t" r="r" b="b"/>
              <a:pathLst>
                <a:path w="906914" h="1362194" extrusionOk="0">
                  <a:moveTo>
                    <a:pt x="580524" y="879024"/>
                  </a:moveTo>
                  <a:lnTo>
                    <a:pt x="578670" y="881643"/>
                  </a:lnTo>
                  <a:lnTo>
                    <a:pt x="579699" y="883087"/>
                  </a:lnTo>
                  <a:close/>
                  <a:moveTo>
                    <a:pt x="484204" y="739782"/>
                  </a:moveTo>
                  <a:lnTo>
                    <a:pt x="483757" y="739944"/>
                  </a:lnTo>
                  <a:lnTo>
                    <a:pt x="484049" y="740713"/>
                  </a:lnTo>
                  <a:close/>
                  <a:moveTo>
                    <a:pt x="188102" y="0"/>
                  </a:moveTo>
                  <a:cubicBezTo>
                    <a:pt x="192269" y="1310"/>
                    <a:pt x="196317" y="6310"/>
                    <a:pt x="200604" y="11549"/>
                  </a:cubicBezTo>
                  <a:cubicBezTo>
                    <a:pt x="212986" y="26789"/>
                    <a:pt x="224416" y="41077"/>
                    <a:pt x="237751" y="55364"/>
                  </a:cubicBezTo>
                  <a:cubicBezTo>
                    <a:pt x="256801" y="75367"/>
                    <a:pt x="277756" y="87749"/>
                    <a:pt x="308236" y="91559"/>
                  </a:cubicBezTo>
                  <a:cubicBezTo>
                    <a:pt x="357766" y="98227"/>
                    <a:pt x="389199" y="135374"/>
                    <a:pt x="415869" y="174427"/>
                  </a:cubicBezTo>
                  <a:cubicBezTo>
                    <a:pt x="421584" y="182047"/>
                    <a:pt x="422536" y="192524"/>
                    <a:pt x="433966" y="195382"/>
                  </a:cubicBezTo>
                  <a:cubicBezTo>
                    <a:pt x="508261" y="218242"/>
                    <a:pt x="550171" y="275392"/>
                    <a:pt x="583509" y="341114"/>
                  </a:cubicBezTo>
                  <a:cubicBezTo>
                    <a:pt x="588271" y="350639"/>
                    <a:pt x="593034" y="362069"/>
                    <a:pt x="600654" y="367784"/>
                  </a:cubicBezTo>
                  <a:cubicBezTo>
                    <a:pt x="653041" y="406837"/>
                    <a:pt x="669234" y="463987"/>
                    <a:pt x="678759" y="523994"/>
                  </a:cubicBezTo>
                  <a:cubicBezTo>
                    <a:pt x="680664" y="533519"/>
                    <a:pt x="679711" y="544949"/>
                    <a:pt x="690189" y="548759"/>
                  </a:cubicBezTo>
                  <a:cubicBezTo>
                    <a:pt x="734956" y="566857"/>
                    <a:pt x="744481" y="609719"/>
                    <a:pt x="757816" y="648772"/>
                  </a:cubicBezTo>
                  <a:cubicBezTo>
                    <a:pt x="778771" y="711637"/>
                    <a:pt x="774009" y="777359"/>
                    <a:pt x="768294" y="842129"/>
                  </a:cubicBezTo>
                  <a:lnTo>
                    <a:pt x="744587" y="1055493"/>
                  </a:lnTo>
                  <a:lnTo>
                    <a:pt x="745434" y="1056442"/>
                  </a:lnTo>
                  <a:cubicBezTo>
                    <a:pt x="783534" y="1103114"/>
                    <a:pt x="829254" y="1143119"/>
                    <a:pt x="862592" y="1192649"/>
                  </a:cubicBezTo>
                  <a:cubicBezTo>
                    <a:pt x="884499" y="1225034"/>
                    <a:pt x="900692" y="1259324"/>
                    <a:pt x="906407" y="1298377"/>
                  </a:cubicBezTo>
                  <a:cubicBezTo>
                    <a:pt x="911169" y="1327904"/>
                    <a:pt x="881642" y="1361242"/>
                    <a:pt x="851162" y="1362194"/>
                  </a:cubicBezTo>
                  <a:cubicBezTo>
                    <a:pt x="836874" y="1362194"/>
                    <a:pt x="836874" y="1351717"/>
                    <a:pt x="833064" y="1344097"/>
                  </a:cubicBezTo>
                  <a:cubicBezTo>
                    <a:pt x="797822" y="1258372"/>
                    <a:pt x="751149" y="1178362"/>
                    <a:pt x="700667" y="1101209"/>
                  </a:cubicBezTo>
                  <a:lnTo>
                    <a:pt x="700667" y="1101209"/>
                  </a:lnTo>
                  <a:lnTo>
                    <a:pt x="700666" y="1101210"/>
                  </a:lnTo>
                  <a:cubicBezTo>
                    <a:pt x="672091" y="1098352"/>
                    <a:pt x="643516" y="1102162"/>
                    <a:pt x="614941" y="1105972"/>
                  </a:cubicBezTo>
                  <a:cubicBezTo>
                    <a:pt x="433966" y="1130737"/>
                    <a:pt x="295853" y="1063110"/>
                    <a:pt x="197746" y="911662"/>
                  </a:cubicBezTo>
                  <a:cubicBezTo>
                    <a:pt x="188221" y="896422"/>
                    <a:pt x="176791" y="882135"/>
                    <a:pt x="183458" y="862132"/>
                  </a:cubicBezTo>
                  <a:cubicBezTo>
                    <a:pt x="188221" y="847845"/>
                    <a:pt x="174886" y="840225"/>
                    <a:pt x="167266" y="832605"/>
                  </a:cubicBezTo>
                  <a:cubicBezTo>
                    <a:pt x="139643" y="804982"/>
                    <a:pt x="111068" y="776407"/>
                    <a:pt x="88208" y="744022"/>
                  </a:cubicBezTo>
                  <a:cubicBezTo>
                    <a:pt x="76778" y="727830"/>
                    <a:pt x="57728" y="712590"/>
                    <a:pt x="75826" y="686872"/>
                  </a:cubicBezTo>
                  <a:cubicBezTo>
                    <a:pt x="82493" y="677347"/>
                    <a:pt x="70111" y="666870"/>
                    <a:pt x="65348" y="658297"/>
                  </a:cubicBezTo>
                  <a:cubicBezTo>
                    <a:pt x="36773" y="605910"/>
                    <a:pt x="17723" y="551617"/>
                    <a:pt x="3436" y="493515"/>
                  </a:cubicBezTo>
                  <a:cubicBezTo>
                    <a:pt x="-5851" y="458510"/>
                    <a:pt x="6293" y="425113"/>
                    <a:pt x="9329" y="391314"/>
                  </a:cubicBezTo>
                  <a:lnTo>
                    <a:pt x="8230" y="358275"/>
                  </a:lnTo>
                  <a:lnTo>
                    <a:pt x="8199" y="358260"/>
                  </a:lnTo>
                  <a:cubicBezTo>
                    <a:pt x="6294" y="351592"/>
                    <a:pt x="6294" y="346830"/>
                    <a:pt x="6294" y="342067"/>
                  </a:cubicBezTo>
                  <a:lnTo>
                    <a:pt x="7891" y="342196"/>
                  </a:lnTo>
                  <a:lnTo>
                    <a:pt x="6294" y="341114"/>
                  </a:lnTo>
                  <a:cubicBezTo>
                    <a:pt x="-1326" y="297299"/>
                    <a:pt x="579" y="248722"/>
                    <a:pt x="25344" y="216337"/>
                  </a:cubicBezTo>
                  <a:cubicBezTo>
                    <a:pt x="52966" y="181094"/>
                    <a:pt x="72016" y="144899"/>
                    <a:pt x="85351" y="102989"/>
                  </a:cubicBezTo>
                  <a:cubicBezTo>
                    <a:pt x="86304" y="100132"/>
                    <a:pt x="90114" y="94417"/>
                    <a:pt x="92019" y="94417"/>
                  </a:cubicBezTo>
                  <a:cubicBezTo>
                    <a:pt x="149169" y="96322"/>
                    <a:pt x="148216" y="41077"/>
                    <a:pt x="172981" y="12502"/>
                  </a:cubicBezTo>
                  <a:cubicBezTo>
                    <a:pt x="173934" y="11549"/>
                    <a:pt x="173934" y="10597"/>
                    <a:pt x="174886" y="9644"/>
                  </a:cubicBezTo>
                  <a:lnTo>
                    <a:pt x="175218" y="10331"/>
                  </a:ln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15"/>
            <p:cNvSpPr/>
            <p:nvPr/>
          </p:nvSpPr>
          <p:spPr>
            <a:xfrm rot="1400331">
              <a:off x="7303085" y="1995866"/>
              <a:ext cx="804802" cy="1350922"/>
            </a:xfrm>
            <a:custGeom>
              <a:avLst/>
              <a:gdLst/>
              <a:ahLst/>
              <a:cxnLst/>
              <a:rect l="l" t="t" r="r" b="b"/>
              <a:pathLst>
                <a:path w="750205" h="1352389" extrusionOk="0">
                  <a:moveTo>
                    <a:pt x="31393" y="0"/>
                  </a:moveTo>
                  <a:cubicBezTo>
                    <a:pt x="35560" y="1310"/>
                    <a:pt x="39608" y="6310"/>
                    <a:pt x="43895" y="11549"/>
                  </a:cubicBezTo>
                  <a:cubicBezTo>
                    <a:pt x="56277" y="26789"/>
                    <a:pt x="67707" y="41077"/>
                    <a:pt x="81042" y="55364"/>
                  </a:cubicBezTo>
                  <a:cubicBezTo>
                    <a:pt x="100092" y="75367"/>
                    <a:pt x="121047" y="87749"/>
                    <a:pt x="151527" y="91559"/>
                  </a:cubicBezTo>
                  <a:cubicBezTo>
                    <a:pt x="201057" y="98227"/>
                    <a:pt x="232490" y="135374"/>
                    <a:pt x="259160" y="174427"/>
                  </a:cubicBezTo>
                  <a:cubicBezTo>
                    <a:pt x="264875" y="182047"/>
                    <a:pt x="265827" y="192524"/>
                    <a:pt x="277257" y="195382"/>
                  </a:cubicBezTo>
                  <a:cubicBezTo>
                    <a:pt x="351552" y="218242"/>
                    <a:pt x="393462" y="275392"/>
                    <a:pt x="426800" y="341114"/>
                  </a:cubicBezTo>
                  <a:cubicBezTo>
                    <a:pt x="431562" y="350639"/>
                    <a:pt x="436325" y="362069"/>
                    <a:pt x="443945" y="367784"/>
                  </a:cubicBezTo>
                  <a:cubicBezTo>
                    <a:pt x="496332" y="406837"/>
                    <a:pt x="512525" y="463987"/>
                    <a:pt x="522050" y="523994"/>
                  </a:cubicBezTo>
                  <a:cubicBezTo>
                    <a:pt x="523955" y="533519"/>
                    <a:pt x="523002" y="544949"/>
                    <a:pt x="533480" y="548759"/>
                  </a:cubicBezTo>
                  <a:cubicBezTo>
                    <a:pt x="578247" y="566857"/>
                    <a:pt x="587772" y="609719"/>
                    <a:pt x="601107" y="648772"/>
                  </a:cubicBezTo>
                  <a:cubicBezTo>
                    <a:pt x="622062" y="711637"/>
                    <a:pt x="617300" y="777359"/>
                    <a:pt x="611585" y="842129"/>
                  </a:cubicBezTo>
                  <a:lnTo>
                    <a:pt x="587878" y="1055493"/>
                  </a:lnTo>
                  <a:lnTo>
                    <a:pt x="588725" y="1056442"/>
                  </a:lnTo>
                  <a:cubicBezTo>
                    <a:pt x="626825" y="1103114"/>
                    <a:pt x="672545" y="1143119"/>
                    <a:pt x="705883" y="1192649"/>
                  </a:cubicBezTo>
                  <a:cubicBezTo>
                    <a:pt x="727790" y="1225034"/>
                    <a:pt x="743983" y="1259324"/>
                    <a:pt x="749698" y="1298377"/>
                  </a:cubicBezTo>
                  <a:cubicBezTo>
                    <a:pt x="752079" y="1313141"/>
                    <a:pt x="745888" y="1328857"/>
                    <a:pt x="735292" y="1341001"/>
                  </a:cubicBezTo>
                  <a:lnTo>
                    <a:pt x="721085" y="1352389"/>
                  </a:lnTo>
                  <a:lnTo>
                    <a:pt x="0" y="40111"/>
                  </a:lnTo>
                  <a:lnTo>
                    <a:pt x="1211" y="37624"/>
                  </a:lnTo>
                  <a:cubicBezTo>
                    <a:pt x="5497" y="28457"/>
                    <a:pt x="10081" y="19646"/>
                    <a:pt x="16272" y="12502"/>
                  </a:cubicBezTo>
                  <a:cubicBezTo>
                    <a:pt x="17225" y="11549"/>
                    <a:pt x="17225" y="10597"/>
                    <a:pt x="18177" y="9644"/>
                  </a:cubicBezTo>
                  <a:lnTo>
                    <a:pt x="18509" y="1033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90" name="Google Shape;790;p15"/>
          <p:cNvGrpSpPr/>
          <p:nvPr/>
        </p:nvGrpSpPr>
        <p:grpSpPr>
          <a:xfrm rot="10332031">
            <a:off x="8144160" y="37772"/>
            <a:ext cx="1188115" cy="1587179"/>
            <a:chOff x="6282427" y="4719638"/>
            <a:chExt cx="1816188" cy="1868496"/>
          </a:xfrm>
        </p:grpSpPr>
        <p:sp>
          <p:nvSpPr>
            <p:cNvPr id="791" name="Google Shape;791;p15"/>
            <p:cNvSpPr/>
            <p:nvPr/>
          </p:nvSpPr>
          <p:spPr>
            <a:xfrm rot="-439219">
              <a:off x="6381795" y="4828664"/>
              <a:ext cx="1617452" cy="1663202"/>
            </a:xfrm>
            <a:custGeom>
              <a:avLst/>
              <a:gdLst/>
              <a:ahLst/>
              <a:cxnLst/>
              <a:rect l="l" t="t" r="r" b="b"/>
              <a:pathLst>
                <a:path w="1616392" h="1662112" extrusionOk="0">
                  <a:moveTo>
                    <a:pt x="222885" y="1293495"/>
                  </a:moveTo>
                  <a:cubicBezTo>
                    <a:pt x="196215" y="1212533"/>
                    <a:pt x="146685" y="1159193"/>
                    <a:pt x="60008" y="1148715"/>
                  </a:cubicBezTo>
                  <a:cubicBezTo>
                    <a:pt x="86678" y="1073468"/>
                    <a:pt x="78105" y="1055370"/>
                    <a:pt x="0" y="1007745"/>
                  </a:cubicBezTo>
                  <a:cubicBezTo>
                    <a:pt x="25718" y="1001078"/>
                    <a:pt x="48578" y="997268"/>
                    <a:pt x="70485" y="990600"/>
                  </a:cubicBezTo>
                  <a:cubicBezTo>
                    <a:pt x="96203" y="982028"/>
                    <a:pt x="120968" y="973455"/>
                    <a:pt x="144780" y="960120"/>
                  </a:cubicBezTo>
                  <a:cubicBezTo>
                    <a:pt x="186690" y="937260"/>
                    <a:pt x="199073" y="908685"/>
                    <a:pt x="185738" y="862013"/>
                  </a:cubicBezTo>
                  <a:cubicBezTo>
                    <a:pt x="160973" y="773430"/>
                    <a:pt x="100965" y="710565"/>
                    <a:pt x="35243" y="660083"/>
                  </a:cubicBezTo>
                  <a:cubicBezTo>
                    <a:pt x="61913" y="625793"/>
                    <a:pt x="94298" y="594360"/>
                    <a:pt x="113348" y="555308"/>
                  </a:cubicBezTo>
                  <a:cubicBezTo>
                    <a:pt x="136208" y="509588"/>
                    <a:pt x="106680" y="468630"/>
                    <a:pt x="80963" y="428625"/>
                  </a:cubicBezTo>
                  <a:cubicBezTo>
                    <a:pt x="145733" y="371475"/>
                    <a:pt x="112395" y="306705"/>
                    <a:pt x="90488" y="239078"/>
                  </a:cubicBezTo>
                  <a:cubicBezTo>
                    <a:pt x="115253" y="248603"/>
                    <a:pt x="134303" y="259080"/>
                    <a:pt x="154305" y="262890"/>
                  </a:cubicBezTo>
                  <a:cubicBezTo>
                    <a:pt x="181928" y="268605"/>
                    <a:pt x="210503" y="267653"/>
                    <a:pt x="238125" y="271463"/>
                  </a:cubicBezTo>
                  <a:cubicBezTo>
                    <a:pt x="245745" y="272415"/>
                    <a:pt x="253365" y="275273"/>
                    <a:pt x="260033" y="279083"/>
                  </a:cubicBezTo>
                  <a:cubicBezTo>
                    <a:pt x="280988" y="291465"/>
                    <a:pt x="299085" y="308610"/>
                    <a:pt x="321945" y="317183"/>
                  </a:cubicBezTo>
                  <a:cubicBezTo>
                    <a:pt x="340995" y="324803"/>
                    <a:pt x="362903" y="322898"/>
                    <a:pt x="383858" y="324803"/>
                  </a:cubicBezTo>
                  <a:cubicBezTo>
                    <a:pt x="384810" y="320993"/>
                    <a:pt x="386715" y="317183"/>
                    <a:pt x="387668" y="313373"/>
                  </a:cubicBezTo>
                  <a:cubicBezTo>
                    <a:pt x="408623" y="344805"/>
                    <a:pt x="427673" y="380048"/>
                    <a:pt x="452438" y="408623"/>
                  </a:cubicBezTo>
                  <a:cubicBezTo>
                    <a:pt x="474345" y="433388"/>
                    <a:pt x="501015" y="456248"/>
                    <a:pt x="529590" y="473393"/>
                  </a:cubicBezTo>
                  <a:cubicBezTo>
                    <a:pt x="569595" y="496253"/>
                    <a:pt x="587693" y="485775"/>
                    <a:pt x="603885" y="442913"/>
                  </a:cubicBezTo>
                  <a:cubicBezTo>
                    <a:pt x="641033" y="349568"/>
                    <a:pt x="640080" y="255270"/>
                    <a:pt x="610553" y="153353"/>
                  </a:cubicBezTo>
                  <a:cubicBezTo>
                    <a:pt x="632460" y="166688"/>
                    <a:pt x="647700" y="178118"/>
                    <a:pt x="664845" y="187643"/>
                  </a:cubicBezTo>
                  <a:cubicBezTo>
                    <a:pt x="703898" y="209550"/>
                    <a:pt x="731520" y="203835"/>
                    <a:pt x="754380" y="165735"/>
                  </a:cubicBezTo>
                  <a:cubicBezTo>
                    <a:pt x="771525" y="137160"/>
                    <a:pt x="784860" y="104775"/>
                    <a:pt x="799148" y="74295"/>
                  </a:cubicBezTo>
                  <a:cubicBezTo>
                    <a:pt x="852488" y="100013"/>
                    <a:pt x="859155" y="98108"/>
                    <a:pt x="900113" y="52388"/>
                  </a:cubicBezTo>
                  <a:cubicBezTo>
                    <a:pt x="915353" y="35243"/>
                    <a:pt x="930593" y="18098"/>
                    <a:pt x="946785" y="0"/>
                  </a:cubicBezTo>
                  <a:cubicBezTo>
                    <a:pt x="955358" y="36195"/>
                    <a:pt x="957263" y="72390"/>
                    <a:pt x="972503" y="100965"/>
                  </a:cubicBezTo>
                  <a:cubicBezTo>
                    <a:pt x="989648" y="133350"/>
                    <a:pt x="1022985" y="144780"/>
                    <a:pt x="1056323" y="136208"/>
                  </a:cubicBezTo>
                  <a:cubicBezTo>
                    <a:pt x="1065848" y="180023"/>
                    <a:pt x="1064895" y="228600"/>
                    <a:pt x="1086803" y="263843"/>
                  </a:cubicBezTo>
                  <a:cubicBezTo>
                    <a:pt x="1112520" y="307658"/>
                    <a:pt x="1165860" y="287655"/>
                    <a:pt x="1213485" y="283845"/>
                  </a:cubicBezTo>
                  <a:cubicBezTo>
                    <a:pt x="1190625" y="320040"/>
                    <a:pt x="1170623" y="352425"/>
                    <a:pt x="1150620" y="385763"/>
                  </a:cubicBezTo>
                  <a:cubicBezTo>
                    <a:pt x="1116330" y="442913"/>
                    <a:pt x="1106805" y="503873"/>
                    <a:pt x="1123950" y="568643"/>
                  </a:cubicBezTo>
                  <a:cubicBezTo>
                    <a:pt x="1135380" y="611505"/>
                    <a:pt x="1160145" y="626745"/>
                    <a:pt x="1200150" y="607695"/>
                  </a:cubicBezTo>
                  <a:cubicBezTo>
                    <a:pt x="1254443" y="582930"/>
                    <a:pt x="1306830" y="551498"/>
                    <a:pt x="1359218" y="523875"/>
                  </a:cubicBezTo>
                  <a:cubicBezTo>
                    <a:pt x="1357313" y="521018"/>
                    <a:pt x="1356360" y="518160"/>
                    <a:pt x="1354455" y="515303"/>
                  </a:cubicBezTo>
                  <a:cubicBezTo>
                    <a:pt x="1356360" y="516255"/>
                    <a:pt x="1359218" y="517208"/>
                    <a:pt x="1360170" y="519113"/>
                  </a:cubicBezTo>
                  <a:cubicBezTo>
                    <a:pt x="1385888" y="584835"/>
                    <a:pt x="1386840" y="586740"/>
                    <a:pt x="1457325" y="588645"/>
                  </a:cubicBezTo>
                  <a:cubicBezTo>
                    <a:pt x="1507808" y="589598"/>
                    <a:pt x="1558290" y="588645"/>
                    <a:pt x="1616393" y="588645"/>
                  </a:cubicBezTo>
                  <a:cubicBezTo>
                    <a:pt x="1582103" y="651510"/>
                    <a:pt x="1513523" y="701993"/>
                    <a:pt x="1591628" y="770573"/>
                  </a:cubicBezTo>
                  <a:cubicBezTo>
                    <a:pt x="1549718" y="797243"/>
                    <a:pt x="1488758" y="804863"/>
                    <a:pt x="1482090" y="866775"/>
                  </a:cubicBezTo>
                  <a:cubicBezTo>
                    <a:pt x="1476375" y="922973"/>
                    <a:pt x="1500188" y="965835"/>
                    <a:pt x="1557338" y="990600"/>
                  </a:cubicBezTo>
                  <a:cubicBezTo>
                    <a:pt x="1506855" y="1008698"/>
                    <a:pt x="1458278" y="1022985"/>
                    <a:pt x="1411605" y="1042988"/>
                  </a:cubicBezTo>
                  <a:cubicBezTo>
                    <a:pt x="1383983" y="1054418"/>
                    <a:pt x="1357313" y="1070610"/>
                    <a:pt x="1334453" y="1089660"/>
                  </a:cubicBezTo>
                  <a:cubicBezTo>
                    <a:pt x="1296353" y="1121093"/>
                    <a:pt x="1299210" y="1143000"/>
                    <a:pt x="1335405" y="1175385"/>
                  </a:cubicBezTo>
                  <a:cubicBezTo>
                    <a:pt x="1373505" y="1209675"/>
                    <a:pt x="1409700" y="1245870"/>
                    <a:pt x="1446848" y="1281113"/>
                  </a:cubicBezTo>
                  <a:cubicBezTo>
                    <a:pt x="1450658" y="1284923"/>
                    <a:pt x="1453515" y="1290638"/>
                    <a:pt x="1457325" y="1295400"/>
                  </a:cubicBezTo>
                  <a:cubicBezTo>
                    <a:pt x="1381125" y="1336358"/>
                    <a:pt x="1289685" y="1344930"/>
                    <a:pt x="1234440" y="1423988"/>
                  </a:cubicBezTo>
                  <a:cubicBezTo>
                    <a:pt x="1214438" y="1416368"/>
                    <a:pt x="1192530" y="1406843"/>
                    <a:pt x="1169670" y="1400175"/>
                  </a:cubicBezTo>
                  <a:cubicBezTo>
                    <a:pt x="1121093" y="1386840"/>
                    <a:pt x="1092518" y="1403985"/>
                    <a:pt x="1086803" y="1453515"/>
                  </a:cubicBezTo>
                  <a:cubicBezTo>
                    <a:pt x="1082040" y="1491615"/>
                    <a:pt x="1085850" y="1530668"/>
                    <a:pt x="1085850" y="1563053"/>
                  </a:cubicBezTo>
                  <a:cubicBezTo>
                    <a:pt x="1051560" y="1528763"/>
                    <a:pt x="1010603" y="1488758"/>
                    <a:pt x="968693" y="1448753"/>
                  </a:cubicBezTo>
                  <a:cubicBezTo>
                    <a:pt x="949643" y="1430655"/>
                    <a:pt x="929640" y="1411605"/>
                    <a:pt x="907733" y="1396365"/>
                  </a:cubicBezTo>
                  <a:cubicBezTo>
                    <a:pt x="861060" y="1363028"/>
                    <a:pt x="802958" y="1342073"/>
                    <a:pt x="785813" y="1276350"/>
                  </a:cubicBezTo>
                  <a:cubicBezTo>
                    <a:pt x="782955" y="1277303"/>
                    <a:pt x="780098" y="1279208"/>
                    <a:pt x="777240" y="1280160"/>
                  </a:cubicBezTo>
                  <a:cubicBezTo>
                    <a:pt x="777240" y="1403985"/>
                    <a:pt x="777240" y="1528763"/>
                    <a:pt x="777240" y="1662113"/>
                  </a:cubicBezTo>
                  <a:cubicBezTo>
                    <a:pt x="735330" y="1644015"/>
                    <a:pt x="701040" y="1628775"/>
                    <a:pt x="667703" y="1614488"/>
                  </a:cubicBezTo>
                  <a:cubicBezTo>
                    <a:pt x="684848" y="1503045"/>
                    <a:pt x="701040" y="1394460"/>
                    <a:pt x="717233" y="1286828"/>
                  </a:cubicBezTo>
                  <a:cubicBezTo>
                    <a:pt x="713423" y="1283970"/>
                    <a:pt x="710565" y="1281113"/>
                    <a:pt x="706755" y="1277303"/>
                  </a:cubicBezTo>
                  <a:cubicBezTo>
                    <a:pt x="610553" y="1384935"/>
                    <a:pt x="474345" y="1417320"/>
                    <a:pt x="347663" y="1479233"/>
                  </a:cubicBezTo>
                  <a:cubicBezTo>
                    <a:pt x="359093" y="1451610"/>
                    <a:pt x="370523" y="1427798"/>
                    <a:pt x="380048" y="1402080"/>
                  </a:cubicBezTo>
                  <a:cubicBezTo>
                    <a:pt x="413385" y="1312545"/>
                    <a:pt x="375285" y="1266825"/>
                    <a:pt x="280988" y="1280160"/>
                  </a:cubicBezTo>
                  <a:cubicBezTo>
                    <a:pt x="262890" y="1282065"/>
                    <a:pt x="244793" y="1287780"/>
                    <a:pt x="222885" y="1293495"/>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15"/>
            <p:cNvSpPr/>
            <p:nvPr/>
          </p:nvSpPr>
          <p:spPr>
            <a:xfrm rot="-439219">
              <a:off x="7105040" y="4769604"/>
              <a:ext cx="890685" cy="1663203"/>
            </a:xfrm>
            <a:custGeom>
              <a:avLst/>
              <a:gdLst/>
              <a:ahLst/>
              <a:cxnLst/>
              <a:rect l="l" t="t" r="r" b="b"/>
              <a:pathLst>
                <a:path w="890101" h="1662113" extrusionOk="0">
                  <a:moveTo>
                    <a:pt x="220493" y="0"/>
                  </a:moveTo>
                  <a:cubicBezTo>
                    <a:pt x="229066" y="36195"/>
                    <a:pt x="230971" y="72390"/>
                    <a:pt x="246211" y="100965"/>
                  </a:cubicBezTo>
                  <a:cubicBezTo>
                    <a:pt x="263356" y="133350"/>
                    <a:pt x="296693" y="144780"/>
                    <a:pt x="330031" y="136208"/>
                  </a:cubicBezTo>
                  <a:cubicBezTo>
                    <a:pt x="339556" y="180023"/>
                    <a:pt x="338603" y="228600"/>
                    <a:pt x="360511" y="263843"/>
                  </a:cubicBezTo>
                  <a:cubicBezTo>
                    <a:pt x="386228" y="307658"/>
                    <a:pt x="439568" y="287655"/>
                    <a:pt x="487193" y="283845"/>
                  </a:cubicBezTo>
                  <a:cubicBezTo>
                    <a:pt x="464333" y="320040"/>
                    <a:pt x="444331" y="352425"/>
                    <a:pt x="424328" y="385763"/>
                  </a:cubicBezTo>
                  <a:cubicBezTo>
                    <a:pt x="390038" y="442913"/>
                    <a:pt x="380513" y="503873"/>
                    <a:pt x="397658" y="568643"/>
                  </a:cubicBezTo>
                  <a:cubicBezTo>
                    <a:pt x="409088" y="611505"/>
                    <a:pt x="433853" y="626745"/>
                    <a:pt x="473858" y="607695"/>
                  </a:cubicBezTo>
                  <a:cubicBezTo>
                    <a:pt x="528151" y="582930"/>
                    <a:pt x="580538" y="551498"/>
                    <a:pt x="632926" y="523875"/>
                  </a:cubicBezTo>
                  <a:cubicBezTo>
                    <a:pt x="631021" y="521018"/>
                    <a:pt x="630068" y="518160"/>
                    <a:pt x="628163" y="515303"/>
                  </a:cubicBezTo>
                  <a:cubicBezTo>
                    <a:pt x="630068" y="516255"/>
                    <a:pt x="632926" y="517208"/>
                    <a:pt x="633878" y="519113"/>
                  </a:cubicBezTo>
                  <a:cubicBezTo>
                    <a:pt x="659596" y="584835"/>
                    <a:pt x="660548" y="586740"/>
                    <a:pt x="731033" y="588645"/>
                  </a:cubicBezTo>
                  <a:cubicBezTo>
                    <a:pt x="781516" y="589598"/>
                    <a:pt x="831998" y="588645"/>
                    <a:pt x="890101" y="588645"/>
                  </a:cubicBezTo>
                  <a:cubicBezTo>
                    <a:pt x="855811" y="651510"/>
                    <a:pt x="787231" y="701993"/>
                    <a:pt x="865336" y="770573"/>
                  </a:cubicBezTo>
                  <a:cubicBezTo>
                    <a:pt x="823426" y="797243"/>
                    <a:pt x="762466" y="804863"/>
                    <a:pt x="755798" y="866775"/>
                  </a:cubicBezTo>
                  <a:cubicBezTo>
                    <a:pt x="750083" y="922973"/>
                    <a:pt x="773896" y="965835"/>
                    <a:pt x="831046" y="990600"/>
                  </a:cubicBezTo>
                  <a:cubicBezTo>
                    <a:pt x="780563" y="1008698"/>
                    <a:pt x="731986" y="1022985"/>
                    <a:pt x="685313" y="1042988"/>
                  </a:cubicBezTo>
                  <a:cubicBezTo>
                    <a:pt x="657691" y="1054418"/>
                    <a:pt x="631021" y="1070610"/>
                    <a:pt x="608161" y="1089660"/>
                  </a:cubicBezTo>
                  <a:cubicBezTo>
                    <a:pt x="570061" y="1121093"/>
                    <a:pt x="572918" y="1143000"/>
                    <a:pt x="609113" y="1175385"/>
                  </a:cubicBezTo>
                  <a:cubicBezTo>
                    <a:pt x="647213" y="1209675"/>
                    <a:pt x="683408" y="1245870"/>
                    <a:pt x="720556" y="1281113"/>
                  </a:cubicBezTo>
                  <a:cubicBezTo>
                    <a:pt x="724366" y="1284923"/>
                    <a:pt x="727223" y="1290638"/>
                    <a:pt x="731033" y="1295400"/>
                  </a:cubicBezTo>
                  <a:cubicBezTo>
                    <a:pt x="654833" y="1336358"/>
                    <a:pt x="563393" y="1344930"/>
                    <a:pt x="508148" y="1423988"/>
                  </a:cubicBezTo>
                  <a:cubicBezTo>
                    <a:pt x="488146" y="1416368"/>
                    <a:pt x="466238" y="1406843"/>
                    <a:pt x="443378" y="1400175"/>
                  </a:cubicBezTo>
                  <a:cubicBezTo>
                    <a:pt x="394801" y="1386840"/>
                    <a:pt x="366226" y="1403985"/>
                    <a:pt x="360511" y="1453515"/>
                  </a:cubicBezTo>
                  <a:cubicBezTo>
                    <a:pt x="355748" y="1491615"/>
                    <a:pt x="359558" y="1530668"/>
                    <a:pt x="359558" y="1563053"/>
                  </a:cubicBezTo>
                  <a:cubicBezTo>
                    <a:pt x="325268" y="1528763"/>
                    <a:pt x="284311" y="1488758"/>
                    <a:pt x="242401" y="1448753"/>
                  </a:cubicBezTo>
                  <a:cubicBezTo>
                    <a:pt x="223351" y="1430655"/>
                    <a:pt x="203348" y="1411605"/>
                    <a:pt x="181441" y="1396365"/>
                  </a:cubicBezTo>
                  <a:cubicBezTo>
                    <a:pt x="134768" y="1363028"/>
                    <a:pt x="76666" y="1342073"/>
                    <a:pt x="59521" y="1276350"/>
                  </a:cubicBezTo>
                  <a:cubicBezTo>
                    <a:pt x="56663" y="1277303"/>
                    <a:pt x="53806" y="1279208"/>
                    <a:pt x="50948" y="1280160"/>
                  </a:cubicBezTo>
                  <a:cubicBezTo>
                    <a:pt x="50948" y="1403985"/>
                    <a:pt x="50948" y="1528763"/>
                    <a:pt x="50948" y="1662113"/>
                  </a:cubicBezTo>
                  <a:lnTo>
                    <a:pt x="0" y="1639934"/>
                  </a:lnTo>
                  <a:lnTo>
                    <a:pt x="210919" y="10746"/>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93" name="Google Shape;793;p15"/>
          <p:cNvGrpSpPr/>
          <p:nvPr/>
        </p:nvGrpSpPr>
        <p:grpSpPr>
          <a:xfrm rot="4752620">
            <a:off x="7246513" y="318182"/>
            <a:ext cx="1267149" cy="796171"/>
            <a:chOff x="6002582" y="371806"/>
            <a:chExt cx="1677775" cy="1746926"/>
          </a:xfrm>
        </p:grpSpPr>
        <p:sp>
          <p:nvSpPr>
            <p:cNvPr id="794" name="Google Shape;794;p15"/>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B3211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15"/>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BB2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96" name="Google Shape;796;p15"/>
          <p:cNvGrpSpPr/>
          <p:nvPr/>
        </p:nvGrpSpPr>
        <p:grpSpPr>
          <a:xfrm rot="-780218">
            <a:off x="5877908" y="393992"/>
            <a:ext cx="704578" cy="1372331"/>
            <a:chOff x="6002582" y="371806"/>
            <a:chExt cx="1677775" cy="1746926"/>
          </a:xfrm>
        </p:grpSpPr>
        <p:sp>
          <p:nvSpPr>
            <p:cNvPr id="797" name="Google Shape;797;p15"/>
            <p:cNvSpPr/>
            <p:nvPr/>
          </p:nvSpPr>
          <p:spPr>
            <a:xfrm rot="1651514">
              <a:off x="6249080" y="567505"/>
              <a:ext cx="1178938" cy="1355529"/>
            </a:xfrm>
            <a:custGeom>
              <a:avLst/>
              <a:gdLst/>
              <a:ahLst/>
              <a:cxnLst/>
              <a:rect l="l" t="t" r="r" b="b"/>
              <a:pathLst>
                <a:path w="1178018" h="1354471" extrusionOk="0">
                  <a:moveTo>
                    <a:pt x="253793" y="132"/>
                  </a:moveTo>
                  <a:cubicBezTo>
                    <a:pt x="275700" y="-1773"/>
                    <a:pt x="278558" y="17277"/>
                    <a:pt x="282368" y="30612"/>
                  </a:cubicBezTo>
                  <a:cubicBezTo>
                    <a:pt x="293321" y="69664"/>
                    <a:pt x="308799" y="106336"/>
                    <a:pt x="327254" y="141578"/>
                  </a:cubicBezTo>
                  <a:lnTo>
                    <a:pt x="389656" y="243411"/>
                  </a:lnTo>
                  <a:lnTo>
                    <a:pt x="462941" y="290556"/>
                  </a:lnTo>
                  <a:cubicBezTo>
                    <a:pt x="539246" y="326185"/>
                    <a:pt x="622649" y="327792"/>
                    <a:pt x="711946" y="310648"/>
                  </a:cubicBezTo>
                  <a:cubicBezTo>
                    <a:pt x="805291" y="292550"/>
                    <a:pt x="899588" y="282073"/>
                    <a:pt x="994838" y="299217"/>
                  </a:cubicBezTo>
                  <a:cubicBezTo>
                    <a:pt x="1054846" y="309695"/>
                    <a:pt x="1098661" y="340175"/>
                    <a:pt x="1117711" y="402087"/>
                  </a:cubicBezTo>
                  <a:cubicBezTo>
                    <a:pt x="1134856" y="456380"/>
                    <a:pt x="1120568" y="488765"/>
                    <a:pt x="1065323" y="504005"/>
                  </a:cubicBezTo>
                  <a:cubicBezTo>
                    <a:pt x="1025318" y="515435"/>
                    <a:pt x="983408" y="522103"/>
                    <a:pt x="941498" y="529723"/>
                  </a:cubicBezTo>
                  <a:cubicBezTo>
                    <a:pt x="913876" y="535438"/>
                    <a:pt x="887206" y="542105"/>
                    <a:pt x="862441" y="553535"/>
                  </a:cubicBezTo>
                  <a:cubicBezTo>
                    <a:pt x="816721" y="573538"/>
                    <a:pt x="811958" y="593540"/>
                    <a:pt x="846248" y="631640"/>
                  </a:cubicBezTo>
                  <a:cubicBezTo>
                    <a:pt x="873871" y="663072"/>
                    <a:pt x="909113" y="683075"/>
                    <a:pt x="942451" y="705935"/>
                  </a:cubicBezTo>
                  <a:cubicBezTo>
                    <a:pt x="1002458" y="746893"/>
                    <a:pt x="1068181" y="781183"/>
                    <a:pt x="1120568" y="833570"/>
                  </a:cubicBezTo>
                  <a:cubicBezTo>
                    <a:pt x="1139618" y="852620"/>
                    <a:pt x="1156763" y="871670"/>
                    <a:pt x="1169146" y="895483"/>
                  </a:cubicBezTo>
                  <a:cubicBezTo>
                    <a:pt x="1189148" y="933583"/>
                    <a:pt x="1174861" y="961205"/>
                    <a:pt x="1131046" y="965015"/>
                  </a:cubicBezTo>
                  <a:cubicBezTo>
                    <a:pt x="1095803" y="967872"/>
                    <a:pt x="1061513" y="965015"/>
                    <a:pt x="1027223" y="957395"/>
                  </a:cubicBezTo>
                  <a:cubicBezTo>
                    <a:pt x="1011031" y="953585"/>
                    <a:pt x="993886" y="949775"/>
                    <a:pt x="977693" y="950728"/>
                  </a:cubicBezTo>
                  <a:cubicBezTo>
                    <a:pt x="951976" y="952633"/>
                    <a:pt x="935783" y="965015"/>
                    <a:pt x="951023" y="993590"/>
                  </a:cubicBezTo>
                  <a:cubicBezTo>
                    <a:pt x="971026" y="1007878"/>
                    <a:pt x="978646" y="1029785"/>
                    <a:pt x="986266" y="1052645"/>
                  </a:cubicBezTo>
                  <a:cubicBezTo>
                    <a:pt x="1031033" y="1122178"/>
                    <a:pt x="1041511" y="1197425"/>
                    <a:pt x="1015793" y="1276483"/>
                  </a:cubicBezTo>
                  <a:cubicBezTo>
                    <a:pt x="1010078" y="1302200"/>
                    <a:pt x="998648" y="1326013"/>
                    <a:pt x="975788" y="1342205"/>
                  </a:cubicBezTo>
                  <a:cubicBezTo>
                    <a:pt x="956738" y="1360302"/>
                    <a:pt x="935783" y="1355540"/>
                    <a:pt x="915781" y="1346015"/>
                  </a:cubicBezTo>
                  <a:cubicBezTo>
                    <a:pt x="864346" y="1320297"/>
                    <a:pt x="836723" y="1273625"/>
                    <a:pt x="814816" y="1223142"/>
                  </a:cubicBezTo>
                  <a:cubicBezTo>
                    <a:pt x="793861" y="1174565"/>
                    <a:pt x="772906" y="1125987"/>
                    <a:pt x="737663" y="1085982"/>
                  </a:cubicBezTo>
                  <a:cubicBezTo>
                    <a:pt x="725281" y="1072647"/>
                    <a:pt x="711946" y="1058360"/>
                    <a:pt x="690991" y="1064075"/>
                  </a:cubicBezTo>
                  <a:cubicBezTo>
                    <a:pt x="669083" y="1070742"/>
                    <a:pt x="670988" y="1090745"/>
                    <a:pt x="668131" y="1108842"/>
                  </a:cubicBezTo>
                  <a:cubicBezTo>
                    <a:pt x="663368" y="1153610"/>
                    <a:pt x="641461" y="1190757"/>
                    <a:pt x="609076" y="1221237"/>
                  </a:cubicBezTo>
                  <a:cubicBezTo>
                    <a:pt x="567166" y="1261242"/>
                    <a:pt x="528113" y="1254575"/>
                    <a:pt x="502396" y="1203140"/>
                  </a:cubicBezTo>
                  <a:cubicBezTo>
                    <a:pt x="478583" y="1155515"/>
                    <a:pt x="461438" y="1105985"/>
                    <a:pt x="452866" y="1053597"/>
                  </a:cubicBezTo>
                  <a:cubicBezTo>
                    <a:pt x="441436" y="990732"/>
                    <a:pt x="452866" y="925962"/>
                    <a:pt x="441436" y="863097"/>
                  </a:cubicBezTo>
                  <a:cubicBezTo>
                    <a:pt x="435721" y="832617"/>
                    <a:pt x="436673" y="797375"/>
                    <a:pt x="404288" y="782135"/>
                  </a:cubicBezTo>
                  <a:cubicBezTo>
                    <a:pt x="368093" y="764990"/>
                    <a:pt x="335708" y="784992"/>
                    <a:pt x="309038" y="807852"/>
                  </a:cubicBezTo>
                  <a:cubicBezTo>
                    <a:pt x="285226" y="827855"/>
                    <a:pt x="264271" y="850715"/>
                    <a:pt x="241411" y="872622"/>
                  </a:cubicBezTo>
                  <a:cubicBezTo>
                    <a:pt x="228076" y="885005"/>
                    <a:pt x="216646" y="898340"/>
                    <a:pt x="202358" y="910722"/>
                  </a:cubicBezTo>
                  <a:cubicBezTo>
                    <a:pt x="155686" y="949775"/>
                    <a:pt x="89963" y="956442"/>
                    <a:pt x="48053" y="927867"/>
                  </a:cubicBezTo>
                  <a:cubicBezTo>
                    <a:pt x="5191" y="897387"/>
                    <a:pt x="-12907" y="836427"/>
                    <a:pt x="9953" y="778325"/>
                  </a:cubicBezTo>
                  <a:cubicBezTo>
                    <a:pt x="24241" y="743082"/>
                    <a:pt x="36623" y="706887"/>
                    <a:pt x="63293" y="677360"/>
                  </a:cubicBezTo>
                  <a:cubicBezTo>
                    <a:pt x="66151" y="643070"/>
                    <a:pt x="97583" y="628782"/>
                    <a:pt x="114728" y="604970"/>
                  </a:cubicBezTo>
                  <a:cubicBezTo>
                    <a:pt x="129968" y="584015"/>
                    <a:pt x="148066" y="564965"/>
                    <a:pt x="167116" y="546867"/>
                  </a:cubicBezTo>
                  <a:cubicBezTo>
                    <a:pt x="224266" y="492575"/>
                    <a:pt x="248078" y="419232"/>
                    <a:pt x="282368" y="351605"/>
                  </a:cubicBezTo>
                  <a:cubicBezTo>
                    <a:pt x="296656" y="323030"/>
                    <a:pt x="310943" y="293502"/>
                    <a:pt x="324278" y="264927"/>
                  </a:cubicBezTo>
                  <a:cubicBezTo>
                    <a:pt x="268080" y="190632"/>
                    <a:pt x="215693" y="113479"/>
                    <a:pt x="169020" y="32517"/>
                  </a:cubicBezTo>
                  <a:cubicBezTo>
                    <a:pt x="157590" y="12514"/>
                    <a:pt x="167115" y="10609"/>
                    <a:pt x="182355" y="8704"/>
                  </a:cubicBezTo>
                  <a:cubicBezTo>
                    <a:pt x="206168" y="5847"/>
                    <a:pt x="229980" y="2037"/>
                    <a:pt x="253793" y="132"/>
                  </a:cubicBezTo>
                  <a:close/>
                </a:path>
              </a:pathLst>
            </a:custGeom>
            <a:solidFill>
              <a:srgbClr val="F6B31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15"/>
            <p:cNvSpPr/>
            <p:nvPr/>
          </p:nvSpPr>
          <p:spPr>
            <a:xfrm rot="1651514">
              <a:off x="6471269" y="614463"/>
              <a:ext cx="949611" cy="1355529"/>
            </a:xfrm>
            <a:custGeom>
              <a:avLst/>
              <a:gdLst/>
              <a:ahLst/>
              <a:cxnLst/>
              <a:rect l="l" t="t" r="r" b="b"/>
              <a:pathLst>
                <a:path w="948870" h="1354471" extrusionOk="0">
                  <a:moveTo>
                    <a:pt x="0" y="3089"/>
                  </a:moveTo>
                  <a:lnTo>
                    <a:pt x="24645" y="132"/>
                  </a:lnTo>
                  <a:cubicBezTo>
                    <a:pt x="46552" y="-1773"/>
                    <a:pt x="49410" y="17277"/>
                    <a:pt x="53220" y="30612"/>
                  </a:cubicBezTo>
                  <a:cubicBezTo>
                    <a:pt x="64173" y="69664"/>
                    <a:pt x="79651" y="106336"/>
                    <a:pt x="98106" y="141578"/>
                  </a:cubicBezTo>
                  <a:lnTo>
                    <a:pt x="160508" y="243411"/>
                  </a:lnTo>
                  <a:lnTo>
                    <a:pt x="233793" y="290556"/>
                  </a:lnTo>
                  <a:cubicBezTo>
                    <a:pt x="310098" y="326185"/>
                    <a:pt x="393501" y="327792"/>
                    <a:pt x="482798" y="310648"/>
                  </a:cubicBezTo>
                  <a:cubicBezTo>
                    <a:pt x="576143" y="292550"/>
                    <a:pt x="670440" y="282073"/>
                    <a:pt x="765690" y="299217"/>
                  </a:cubicBezTo>
                  <a:cubicBezTo>
                    <a:pt x="825698" y="309695"/>
                    <a:pt x="869513" y="340175"/>
                    <a:pt x="888563" y="402087"/>
                  </a:cubicBezTo>
                  <a:cubicBezTo>
                    <a:pt x="905708" y="456380"/>
                    <a:pt x="891420" y="488765"/>
                    <a:pt x="836175" y="504005"/>
                  </a:cubicBezTo>
                  <a:cubicBezTo>
                    <a:pt x="796170" y="515435"/>
                    <a:pt x="754260" y="522103"/>
                    <a:pt x="712350" y="529723"/>
                  </a:cubicBezTo>
                  <a:cubicBezTo>
                    <a:pt x="684728" y="535438"/>
                    <a:pt x="658058" y="542105"/>
                    <a:pt x="633293" y="553535"/>
                  </a:cubicBezTo>
                  <a:cubicBezTo>
                    <a:pt x="587573" y="573538"/>
                    <a:pt x="582810" y="593540"/>
                    <a:pt x="617100" y="631640"/>
                  </a:cubicBezTo>
                  <a:cubicBezTo>
                    <a:pt x="644723" y="663072"/>
                    <a:pt x="679965" y="683075"/>
                    <a:pt x="713303" y="705935"/>
                  </a:cubicBezTo>
                  <a:cubicBezTo>
                    <a:pt x="773310" y="746893"/>
                    <a:pt x="839033" y="781183"/>
                    <a:pt x="891420" y="833570"/>
                  </a:cubicBezTo>
                  <a:cubicBezTo>
                    <a:pt x="910470" y="852620"/>
                    <a:pt x="927615" y="871670"/>
                    <a:pt x="939998" y="895483"/>
                  </a:cubicBezTo>
                  <a:cubicBezTo>
                    <a:pt x="960000" y="933583"/>
                    <a:pt x="945713" y="961205"/>
                    <a:pt x="901898" y="965015"/>
                  </a:cubicBezTo>
                  <a:cubicBezTo>
                    <a:pt x="866655" y="967872"/>
                    <a:pt x="832365" y="965015"/>
                    <a:pt x="798075" y="957395"/>
                  </a:cubicBezTo>
                  <a:cubicBezTo>
                    <a:pt x="781883" y="953585"/>
                    <a:pt x="764738" y="949775"/>
                    <a:pt x="748545" y="950728"/>
                  </a:cubicBezTo>
                  <a:cubicBezTo>
                    <a:pt x="722828" y="952633"/>
                    <a:pt x="706635" y="965015"/>
                    <a:pt x="721875" y="993590"/>
                  </a:cubicBezTo>
                  <a:cubicBezTo>
                    <a:pt x="741878" y="1007878"/>
                    <a:pt x="749498" y="1029785"/>
                    <a:pt x="757118" y="1052645"/>
                  </a:cubicBezTo>
                  <a:cubicBezTo>
                    <a:pt x="801885" y="1122178"/>
                    <a:pt x="812363" y="1197425"/>
                    <a:pt x="786645" y="1276483"/>
                  </a:cubicBezTo>
                  <a:cubicBezTo>
                    <a:pt x="780930" y="1302200"/>
                    <a:pt x="769500" y="1326013"/>
                    <a:pt x="746640" y="1342205"/>
                  </a:cubicBezTo>
                  <a:cubicBezTo>
                    <a:pt x="737115" y="1351254"/>
                    <a:pt x="727114" y="1354587"/>
                    <a:pt x="716994" y="1354468"/>
                  </a:cubicBezTo>
                  <a:lnTo>
                    <a:pt x="703140" y="1350611"/>
                  </a:lnTo>
                  <a:close/>
                </a:path>
              </a:pathLst>
            </a:custGeom>
            <a:solidFill>
              <a:srgbClr val="F397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 name="Rectangle 51"/>
          <p:cNvSpPr>
            <a:spLocks noChangeArrowheads="1"/>
          </p:cNvSpPr>
          <p:nvPr/>
        </p:nvSpPr>
        <p:spPr bwMode="auto">
          <a:xfrm>
            <a:off x="128118" y="103912"/>
            <a:ext cx="9788257" cy="523220"/>
          </a:xfrm>
          <a:prstGeom prst="rect">
            <a:avLst/>
          </a:prstGeom>
          <a:solidFill>
            <a:schemeClr val="tx1"/>
          </a:solidFill>
          <a:ln>
            <a:noFill/>
          </a:ln>
          <a:effectLst/>
          <a:extLst/>
        </p:spPr>
        <p:txBody>
          <a:bodyPr wrap="none">
            <a:spAutoFit/>
          </a:bodyPr>
          <a:lstStyle/>
          <a:p>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nối</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phải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đúng</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grpSp>
        <p:nvGrpSpPr>
          <p:cNvPr id="28" name="Group 27"/>
          <p:cNvGrpSpPr/>
          <p:nvPr/>
        </p:nvGrpSpPr>
        <p:grpSpPr>
          <a:xfrm>
            <a:off x="534785" y="920431"/>
            <a:ext cx="2573452" cy="517691"/>
            <a:chOff x="679816" y="1412441"/>
            <a:chExt cx="1427879" cy="359835"/>
          </a:xfrm>
        </p:grpSpPr>
        <p:pic>
          <p:nvPicPr>
            <p:cNvPr id="29" name="Picture 16" descr="Chu 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6" y="1412441"/>
              <a:ext cx="281859" cy="35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7" descr="Chu gach c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641" y="1412441"/>
              <a:ext cx="288054" cy="35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8" descr="nghie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950" y="1412441"/>
              <a:ext cx="294249" cy="3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32"/>
          <p:cNvGrpSpPr/>
          <p:nvPr/>
        </p:nvGrpSpPr>
        <p:grpSpPr>
          <a:xfrm>
            <a:off x="517608" y="1746107"/>
            <a:ext cx="2579572" cy="564651"/>
            <a:chOff x="653952" y="2023704"/>
            <a:chExt cx="1610622" cy="346307"/>
          </a:xfrm>
        </p:grpSpPr>
        <p:pic>
          <p:nvPicPr>
            <p:cNvPr id="34" name="Picture 20" descr="Can le tra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952" y="2023704"/>
              <a:ext cx="292841" cy="3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1" descr="Can gi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296" y="2023704"/>
              <a:ext cx="292841" cy="33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3" descr="Can pha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0639" y="2023704"/>
              <a:ext cx="292841" cy="3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2" descr="can thang 2 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0817" y="2023704"/>
              <a:ext cx="313757" cy="34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787" y="2584707"/>
            <a:ext cx="2444273" cy="51025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700" y="4084580"/>
            <a:ext cx="803059" cy="7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070" y="3317923"/>
            <a:ext cx="1064667" cy="61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4"/>
          <p:cNvPicPr>
            <a:picLocks noChangeAspect="1" noChangeArrowheads="1"/>
          </p:cNvPicPr>
          <p:nvPr/>
        </p:nvPicPr>
        <p:blipFill rotWithShape="1">
          <a:blip r:embed="rId13">
            <a:extLst>
              <a:ext uri="{28A0092B-C50C-407E-A947-70E740481C1C}">
                <a14:useLocalDpi xmlns:a14="http://schemas.microsoft.com/office/drawing/2010/main" val="0"/>
              </a:ext>
            </a:extLst>
          </a:blip>
          <a:srcRect l="11848" r="10394"/>
          <a:stretch/>
        </p:blipFill>
        <p:spPr bwMode="auto">
          <a:xfrm>
            <a:off x="569700" y="5071092"/>
            <a:ext cx="1035767" cy="57933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p:nvPr/>
        </p:nvGrpSpPr>
        <p:grpSpPr>
          <a:xfrm>
            <a:off x="557070" y="5998696"/>
            <a:ext cx="2497626" cy="859304"/>
            <a:chOff x="409319" y="4062242"/>
            <a:chExt cx="1518046" cy="430178"/>
          </a:xfrm>
        </p:grpSpPr>
        <p:pic>
          <p:nvPicPr>
            <p:cNvPr id="43"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319" y="4062242"/>
              <a:ext cx="637211" cy="43017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3913" y="4062242"/>
              <a:ext cx="873452" cy="43017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 name="Rectangle 44"/>
          <p:cNvSpPr/>
          <p:nvPr/>
        </p:nvSpPr>
        <p:spPr>
          <a:xfrm>
            <a:off x="3784559" y="888967"/>
            <a:ext cx="6181766" cy="523220"/>
          </a:xfrm>
          <a:prstGeom prst="rect">
            <a:avLst/>
          </a:prstGeom>
          <a:solidFill>
            <a:schemeClr val="tx2"/>
          </a:solidFill>
        </p:spPr>
        <p:txBody>
          <a:bodyPr wrap="square">
            <a:spAutoFit/>
          </a:bodyPr>
          <a:lstStyle/>
          <a:p>
            <a:pPr lvl="0" algn="ctr" fontAlgn="base">
              <a:spcBef>
                <a:spcPct val="20000"/>
              </a:spcBef>
              <a:spcAft>
                <a:spcPct val="0"/>
              </a:spcAft>
              <a:defRPr/>
            </a:pP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nút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dùng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bày</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chữ</a:t>
            </a:r>
            <a:endParaRPr lang="en-US" sz="2800" dirty="0">
              <a:solidFill>
                <a:srgbClr val="002060"/>
              </a:solidFill>
              <a:latin typeface="Times New Roman" pitchFamily="18" charset="0"/>
              <a:cs typeface="Times New Roman" pitchFamily="18" charset="0"/>
            </a:endParaRPr>
          </a:p>
        </p:txBody>
      </p:sp>
      <p:sp>
        <p:nvSpPr>
          <p:cNvPr id="46" name="Rectangle 45"/>
          <p:cNvSpPr/>
          <p:nvPr/>
        </p:nvSpPr>
        <p:spPr>
          <a:xfrm>
            <a:off x="3784559" y="1746107"/>
            <a:ext cx="6192109" cy="523220"/>
          </a:xfrm>
          <a:prstGeom prst="rect">
            <a:avLst/>
          </a:prstGeom>
          <a:solidFill>
            <a:schemeClr val="tx2"/>
          </a:solidFill>
        </p:spPr>
        <p:txBody>
          <a:bodyPr wrap="square">
            <a:spAutoFit/>
          </a:bodyPr>
          <a:lstStyle/>
          <a:p>
            <a:pPr lvl="0" algn="ctr" fontAlgn="base">
              <a:spcBef>
                <a:spcPct val="50000"/>
              </a:spcBef>
              <a:spcAft>
                <a:spcPct val="0"/>
              </a:spcAft>
            </a:pPr>
            <a:r>
              <a:rPr lang="en-US" sz="2800" dirty="0" err="1">
                <a:solidFill>
                  <a:srgbClr val="002060"/>
                </a:solidFill>
                <a:latin typeface="Times New Roman" pitchFamily="18" charset="0"/>
                <a:cs typeface="Times New Roman" pitchFamily="18" charset="0"/>
              </a:rPr>
              <a:t>Nút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chèn</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tranh</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endParaRPr lang="en-US" sz="2800" dirty="0">
              <a:solidFill>
                <a:srgbClr val="002060"/>
              </a:solidFill>
              <a:latin typeface="Times New Roman" pitchFamily="18" charset="0"/>
              <a:cs typeface="Times New Roman" pitchFamily="18" charset="0"/>
            </a:endParaRPr>
          </a:p>
        </p:txBody>
      </p:sp>
      <p:sp>
        <p:nvSpPr>
          <p:cNvPr id="47" name="Rectangle 46"/>
          <p:cNvSpPr/>
          <p:nvPr/>
        </p:nvSpPr>
        <p:spPr>
          <a:xfrm>
            <a:off x="3821694" y="2596467"/>
            <a:ext cx="6192109" cy="523220"/>
          </a:xfrm>
          <a:prstGeom prst="rect">
            <a:avLst/>
          </a:prstGeom>
          <a:solidFill>
            <a:schemeClr val="tx2"/>
          </a:solidFill>
        </p:spPr>
        <p:txBody>
          <a:bodyPr wrap="square">
            <a:spAutoFit/>
          </a:bodyPr>
          <a:lstStyle/>
          <a:p>
            <a:pPr lvl="0" algn="ctr" fontAlgn="base">
              <a:spcBef>
                <a:spcPct val="50000"/>
              </a:spcBef>
              <a:spcAft>
                <a:spcPct val="0"/>
              </a:spcAft>
            </a:pPr>
            <a:r>
              <a:rPr lang="en-US" sz="2800" dirty="0" err="1">
                <a:solidFill>
                  <a:srgbClr val="002060"/>
                </a:solidFill>
                <a:latin typeface="Times New Roman" pitchFamily="18" charset="0"/>
                <a:cs typeface="Times New Roman" pitchFamily="18" charset="0"/>
              </a:rPr>
              <a:t>Nút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dùng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chữ</a:t>
            </a:r>
            <a:r>
              <a:rPr lang="en-US" sz="2800" dirty="0">
                <a:solidFill>
                  <a:srgbClr val="002060"/>
                </a:solidFill>
                <a:latin typeface="Times New Roman" pitchFamily="18" charset="0"/>
                <a:cs typeface="Times New Roman" pitchFamily="18" charset="0"/>
              </a:rPr>
              <a:t> </a:t>
            </a:r>
          </a:p>
        </p:txBody>
      </p:sp>
      <p:sp>
        <p:nvSpPr>
          <p:cNvPr id="48" name="Rectangle 47"/>
          <p:cNvSpPr/>
          <p:nvPr/>
        </p:nvSpPr>
        <p:spPr>
          <a:xfrm>
            <a:off x="3821694" y="3388073"/>
            <a:ext cx="6181766" cy="523220"/>
          </a:xfrm>
          <a:prstGeom prst="rect">
            <a:avLst/>
          </a:prstGeom>
          <a:solidFill>
            <a:schemeClr val="tx2"/>
          </a:solidFill>
        </p:spPr>
        <p:txBody>
          <a:bodyPr wrap="square">
            <a:spAutoFit/>
          </a:bodyPr>
          <a:lstStyle/>
          <a:p>
            <a:pPr lvl="0" algn="ctr" fontAlgn="base">
              <a:spcBef>
                <a:spcPct val="50000"/>
              </a:spcBef>
              <a:spcAft>
                <a:spcPct val="0"/>
              </a:spcAft>
            </a:pPr>
            <a:r>
              <a:rPr lang="en-US" sz="2800" dirty="0" err="1">
                <a:solidFill>
                  <a:srgbClr val="002060"/>
                </a:solidFill>
                <a:latin typeface="Times New Roman" pitchFamily="18" charset="0"/>
                <a:cs typeface="Times New Roman" pitchFamily="18" charset="0"/>
              </a:rPr>
              <a:t>Nút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dùng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endParaRPr lang="en-US" sz="2800" dirty="0">
              <a:solidFill>
                <a:srgbClr val="002060"/>
              </a:solidFill>
              <a:latin typeface="Times New Roman" pitchFamily="18" charset="0"/>
              <a:cs typeface="Times New Roman" pitchFamily="18" charset="0"/>
            </a:endParaRPr>
          </a:p>
        </p:txBody>
      </p:sp>
      <p:sp>
        <p:nvSpPr>
          <p:cNvPr id="49" name="Rectangle 48"/>
          <p:cNvSpPr/>
          <p:nvPr/>
        </p:nvSpPr>
        <p:spPr>
          <a:xfrm>
            <a:off x="3870028" y="4213561"/>
            <a:ext cx="6143775" cy="523220"/>
          </a:xfrm>
          <a:prstGeom prst="rect">
            <a:avLst/>
          </a:prstGeom>
          <a:solidFill>
            <a:schemeClr val="tx2"/>
          </a:solidFill>
        </p:spPr>
        <p:txBody>
          <a:bodyPr wrap="square">
            <a:spAutoFit/>
          </a:bodyPr>
          <a:lstStyle/>
          <a:p>
            <a:pPr lvl="0" algn="ctr" fontAlgn="base">
              <a:spcBef>
                <a:spcPct val="20000"/>
              </a:spcBef>
              <a:spcAft>
                <a:spcPct val="0"/>
              </a:spcAft>
            </a:pPr>
            <a:r>
              <a:rPr lang="en-US" sz="2800" dirty="0" err="1">
                <a:solidFill>
                  <a:srgbClr val="002060"/>
                </a:solidFill>
                <a:latin typeface="Times New Roman" pitchFamily="18" charset="0"/>
                <a:cs typeface="Times New Roman" pitchFamily="18" charset="0"/>
              </a:rPr>
              <a:t>N</a:t>
            </a:r>
            <a:r>
              <a:rPr lang="en-US" sz="2800" dirty="0" err="1" smtClean="0">
                <a:solidFill>
                  <a:srgbClr val="002060"/>
                </a:solidFill>
                <a:latin typeface="Times New Roman" pitchFamily="18" charset="0"/>
                <a:cs typeface="Times New Roman" pitchFamily="18" charset="0"/>
              </a:rPr>
              <a:t>út</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lệnh</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chép</a:t>
            </a:r>
            <a:r>
              <a:rPr lang="en-US" sz="2800" dirty="0">
                <a:solidFill>
                  <a:srgbClr val="002060"/>
                </a:solidFill>
                <a:latin typeface="Times New Roman" pitchFamily="18" charset="0"/>
                <a:cs typeface="Times New Roman" pitchFamily="18" charset="0"/>
              </a:rPr>
              <a:t>, di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endParaRPr lang="en-US" sz="2800" dirty="0">
              <a:solidFill>
                <a:srgbClr val="002060"/>
              </a:solidFill>
              <a:latin typeface="Times New Roman" pitchFamily="18" charset="0"/>
              <a:cs typeface="Times New Roman" pitchFamily="18" charset="0"/>
            </a:endParaRPr>
          </a:p>
        </p:txBody>
      </p:sp>
      <p:sp>
        <p:nvSpPr>
          <p:cNvPr id="50" name="Rectangle 49"/>
          <p:cNvSpPr/>
          <p:nvPr/>
        </p:nvSpPr>
        <p:spPr>
          <a:xfrm>
            <a:off x="3814832" y="5024510"/>
            <a:ext cx="6181767" cy="523220"/>
          </a:xfrm>
          <a:prstGeom prst="rect">
            <a:avLst/>
          </a:prstGeom>
          <a:solidFill>
            <a:schemeClr val="tx2"/>
          </a:solidFill>
        </p:spPr>
        <p:txBody>
          <a:bodyPr wrap="square">
            <a:spAutoFit/>
          </a:bodyPr>
          <a:lstStyle/>
          <a:p>
            <a:pPr lvl="0" algn="ctr" fontAlgn="base">
              <a:spcBef>
                <a:spcPct val="50000"/>
              </a:spcBef>
              <a:spcAft>
                <a:spcPct val="0"/>
              </a:spcAft>
              <a:defRPr/>
            </a:pPr>
            <a:r>
              <a:rPr lang="en-US" sz="2800" dirty="0" err="1">
                <a:solidFill>
                  <a:srgbClr val="002060"/>
                </a:solidFill>
                <a:latin typeface="Times New Roman" pitchFamily="18" charset="0"/>
                <a:cs typeface="Times New Roman" pitchFamily="18" charset="0"/>
              </a:rPr>
              <a:t>Nút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bản</a:t>
            </a:r>
            <a:endParaRPr lang="en-US" sz="2800" dirty="0">
              <a:solidFill>
                <a:srgbClr val="002060"/>
              </a:solidFill>
              <a:latin typeface="Times New Roman" pitchFamily="18" charset="0"/>
              <a:cs typeface="Times New Roman" pitchFamily="18" charset="0"/>
            </a:endParaRPr>
          </a:p>
        </p:txBody>
      </p:sp>
      <p:sp>
        <p:nvSpPr>
          <p:cNvPr id="51" name="Rectangle 50"/>
          <p:cNvSpPr/>
          <p:nvPr/>
        </p:nvSpPr>
        <p:spPr>
          <a:xfrm>
            <a:off x="3866385" y="5998696"/>
            <a:ext cx="6092384" cy="523220"/>
          </a:xfrm>
          <a:prstGeom prst="rect">
            <a:avLst/>
          </a:prstGeom>
          <a:solidFill>
            <a:schemeClr val="tx2"/>
          </a:solidFill>
        </p:spPr>
        <p:txBody>
          <a:bodyPr wrap="square">
            <a:spAutoFit/>
          </a:bodyPr>
          <a:lstStyle/>
          <a:p>
            <a:pPr lvl="0" algn="ctr" fontAlgn="base">
              <a:spcBef>
                <a:spcPct val="50000"/>
              </a:spcBef>
              <a:spcAft>
                <a:spcPct val="0"/>
              </a:spcAft>
            </a:pPr>
            <a:r>
              <a:rPr lang="en-US" sz="2800" dirty="0" err="1">
                <a:solidFill>
                  <a:srgbClr val="002060"/>
                </a:solidFill>
                <a:latin typeface="Times New Roman" pitchFamily="18" charset="0"/>
                <a:cs typeface="Times New Roman" pitchFamily="18" charset="0"/>
              </a:rPr>
              <a:t>Nút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dùng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chữ</a:t>
            </a:r>
            <a:endParaRPr lang="en-US" sz="2800" dirty="0">
              <a:solidFill>
                <a:srgbClr val="002060"/>
              </a:solidFill>
              <a:latin typeface="Times New Roman" pitchFamily="18" charset="0"/>
              <a:cs typeface="Times New Roman" pitchFamily="18" charset="0"/>
            </a:endParaRPr>
          </a:p>
        </p:txBody>
      </p:sp>
      <p:sp>
        <p:nvSpPr>
          <p:cNvPr id="3" name="Rectangle 2"/>
          <p:cNvSpPr/>
          <p:nvPr/>
        </p:nvSpPr>
        <p:spPr>
          <a:xfrm>
            <a:off x="17029" y="975890"/>
            <a:ext cx="440180" cy="432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1</a:t>
            </a:r>
            <a:endParaRPr lang="en-US" sz="2400" b="1" dirty="0">
              <a:solidFill>
                <a:schemeClr val="bg2"/>
              </a:solidFill>
            </a:endParaRPr>
          </a:p>
        </p:txBody>
      </p:sp>
      <p:sp>
        <p:nvSpPr>
          <p:cNvPr id="52" name="Rectangle 51"/>
          <p:cNvSpPr/>
          <p:nvPr/>
        </p:nvSpPr>
        <p:spPr>
          <a:xfrm>
            <a:off x="0" y="1870065"/>
            <a:ext cx="440180" cy="432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2</a:t>
            </a:r>
            <a:endParaRPr lang="en-US" sz="2400" b="1" dirty="0">
              <a:solidFill>
                <a:schemeClr val="bg2"/>
              </a:solidFill>
            </a:endParaRPr>
          </a:p>
        </p:txBody>
      </p:sp>
      <p:sp>
        <p:nvSpPr>
          <p:cNvPr id="53" name="Rectangle 52"/>
          <p:cNvSpPr/>
          <p:nvPr/>
        </p:nvSpPr>
        <p:spPr>
          <a:xfrm>
            <a:off x="-19295" y="2702284"/>
            <a:ext cx="440180" cy="432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3</a:t>
            </a:r>
            <a:endParaRPr lang="en-US" sz="2400" b="1" dirty="0">
              <a:solidFill>
                <a:schemeClr val="bg2"/>
              </a:solidFill>
            </a:endParaRPr>
          </a:p>
        </p:txBody>
      </p:sp>
      <p:sp>
        <p:nvSpPr>
          <p:cNvPr id="54" name="Rectangle 53"/>
          <p:cNvSpPr/>
          <p:nvPr/>
        </p:nvSpPr>
        <p:spPr>
          <a:xfrm>
            <a:off x="25535" y="3481689"/>
            <a:ext cx="440180" cy="432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4</a:t>
            </a:r>
            <a:endParaRPr lang="en-US" sz="2400" b="1" dirty="0">
              <a:solidFill>
                <a:schemeClr val="bg2"/>
              </a:solidFill>
            </a:endParaRPr>
          </a:p>
        </p:txBody>
      </p:sp>
      <p:sp>
        <p:nvSpPr>
          <p:cNvPr id="55" name="Rectangle 54"/>
          <p:cNvSpPr/>
          <p:nvPr/>
        </p:nvSpPr>
        <p:spPr>
          <a:xfrm>
            <a:off x="18006" y="4363357"/>
            <a:ext cx="440180" cy="432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5</a:t>
            </a:r>
            <a:endParaRPr lang="en-US" sz="2400" b="1" dirty="0">
              <a:solidFill>
                <a:schemeClr val="bg2"/>
              </a:solidFill>
            </a:endParaRPr>
          </a:p>
        </p:txBody>
      </p:sp>
      <p:sp>
        <p:nvSpPr>
          <p:cNvPr id="56" name="Rectangle 55"/>
          <p:cNvSpPr/>
          <p:nvPr/>
        </p:nvSpPr>
        <p:spPr>
          <a:xfrm>
            <a:off x="18006" y="5189666"/>
            <a:ext cx="440180" cy="432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6</a:t>
            </a:r>
            <a:endParaRPr lang="en-US" sz="2400" b="1" dirty="0">
              <a:solidFill>
                <a:schemeClr val="bg2"/>
              </a:solidFill>
            </a:endParaRPr>
          </a:p>
        </p:txBody>
      </p:sp>
      <p:sp>
        <p:nvSpPr>
          <p:cNvPr id="57" name="Rectangle 56"/>
          <p:cNvSpPr/>
          <p:nvPr/>
        </p:nvSpPr>
        <p:spPr>
          <a:xfrm>
            <a:off x="-19295" y="6425052"/>
            <a:ext cx="440180" cy="432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rPr>
              <a:t>7</a:t>
            </a:r>
            <a:endParaRPr lang="en-US" sz="2400" b="1" dirty="0">
              <a:solidFill>
                <a:schemeClr val="bg2"/>
              </a:solidFill>
            </a:endParaRPr>
          </a:p>
        </p:txBody>
      </p:sp>
      <p:cxnSp>
        <p:nvCxnSpPr>
          <p:cNvPr id="7" name="Straight Arrow Connector 6"/>
          <p:cNvCxnSpPr>
            <a:endCxn id="45" idx="1"/>
          </p:cNvCxnSpPr>
          <p:nvPr/>
        </p:nvCxnSpPr>
        <p:spPr>
          <a:xfrm flipV="1">
            <a:off x="3204724" y="1150577"/>
            <a:ext cx="579835" cy="19941"/>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37" idx="3"/>
            <a:endCxn id="48" idx="1"/>
          </p:cNvCxnSpPr>
          <p:nvPr/>
        </p:nvCxnSpPr>
        <p:spPr>
          <a:xfrm>
            <a:off x="3097180" y="2024021"/>
            <a:ext cx="724514" cy="1625662"/>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47" idx="1"/>
          </p:cNvCxnSpPr>
          <p:nvPr/>
        </p:nvCxnSpPr>
        <p:spPr>
          <a:xfrm>
            <a:off x="2957060" y="2804541"/>
            <a:ext cx="864634" cy="53536"/>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endCxn id="46" idx="1"/>
          </p:cNvCxnSpPr>
          <p:nvPr/>
        </p:nvCxnSpPr>
        <p:spPr>
          <a:xfrm flipV="1">
            <a:off x="1605467" y="2007717"/>
            <a:ext cx="2179092" cy="1903576"/>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stCxn id="39" idx="3"/>
            <a:endCxn id="50" idx="1"/>
          </p:cNvCxnSpPr>
          <p:nvPr/>
        </p:nvCxnSpPr>
        <p:spPr>
          <a:xfrm>
            <a:off x="1372759" y="4475171"/>
            <a:ext cx="2442073" cy="810949"/>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41" idx="3"/>
            <a:endCxn id="51" idx="1"/>
          </p:cNvCxnSpPr>
          <p:nvPr/>
        </p:nvCxnSpPr>
        <p:spPr>
          <a:xfrm>
            <a:off x="1605467" y="5360761"/>
            <a:ext cx="2260918" cy="89954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60" name="Straight Arrow Connector 59"/>
          <p:cNvCxnSpPr>
            <a:stCxn id="44" idx="3"/>
            <a:endCxn id="49" idx="1"/>
          </p:cNvCxnSpPr>
          <p:nvPr/>
        </p:nvCxnSpPr>
        <p:spPr>
          <a:xfrm flipV="1">
            <a:off x="3054696" y="4475171"/>
            <a:ext cx="815332" cy="1953177"/>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arn(inVertic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96421" y="2504148"/>
            <a:ext cx="5269904" cy="523220"/>
          </a:xfrm>
          <a:prstGeom prst="rect">
            <a:avLst/>
          </a:prstGeom>
          <a:solidFill>
            <a:srgbClr val="FFFF00"/>
          </a:solidFill>
        </p:spPr>
        <p:txBody>
          <a:bodyPr wrap="square" rtlCol="0">
            <a:spAutoFit/>
          </a:bodyPr>
          <a:lstStyle/>
          <a:p>
            <a:pPr algn="ctr"/>
            <a:r>
              <a:rPr lang="en-US" sz="2800" dirty="0" err="1" smtClean="0">
                <a:solidFill>
                  <a:schemeClr val="bg2"/>
                </a:solidFill>
                <a:latin typeface="Times New Roman" pitchFamily="18" charset="0"/>
                <a:cs typeface="Times New Roman" pitchFamily="18" charset="0"/>
              </a:rPr>
              <a:t>kiểu</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trình</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bày</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văn</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bản</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có</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sẵn</a:t>
            </a:r>
            <a:r>
              <a:rPr lang="vi-VN" sz="2800" dirty="0" smtClean="0">
                <a:solidFill>
                  <a:schemeClr val="bg2"/>
                </a:solidFill>
                <a:latin typeface="Times New Roman" pitchFamily="18" charset="0"/>
                <a:cs typeface="Times New Roman" pitchFamily="18" charset="0"/>
              </a:rPr>
              <a:t> </a:t>
            </a:r>
            <a:endParaRPr lang="vi-VN" sz="2800" dirty="0">
              <a:solidFill>
                <a:schemeClr val="bg2"/>
              </a:solidFill>
              <a:latin typeface="Times New Roman" pitchFamily="18" charset="0"/>
              <a:cs typeface="Times New Roman" pitchFamily="18" charset="0"/>
            </a:endParaRPr>
          </a:p>
        </p:txBody>
      </p:sp>
      <p:sp>
        <p:nvSpPr>
          <p:cNvPr id="18" name="TextBox 17"/>
          <p:cNvSpPr txBox="1"/>
          <p:nvPr/>
        </p:nvSpPr>
        <p:spPr>
          <a:xfrm>
            <a:off x="4696421" y="4724767"/>
            <a:ext cx="5269904" cy="523220"/>
          </a:xfrm>
          <a:prstGeom prst="rect">
            <a:avLst/>
          </a:prstGeom>
          <a:solidFill>
            <a:srgbClr val="99FF33"/>
          </a:solid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đánh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trang</a:t>
            </a:r>
            <a:r>
              <a:rPr lang="vi-VN" sz="2800" dirty="0" smtClean="0">
                <a:solidFill>
                  <a:srgbClr val="FF0000"/>
                </a:solidFill>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19" name="TextBox 18"/>
          <p:cNvSpPr txBox="1"/>
          <p:nvPr/>
        </p:nvSpPr>
        <p:spPr>
          <a:xfrm>
            <a:off x="4696421" y="5867279"/>
            <a:ext cx="5219954" cy="523220"/>
          </a:xfrm>
          <a:prstGeom prst="rect">
            <a:avLst/>
          </a:prstGeom>
          <a:solidFill>
            <a:srgbClr val="00B0F0"/>
          </a:solidFill>
        </p:spPr>
        <p:txBody>
          <a:bodyPr wrap="square" rtlCol="0">
            <a:spAutoFit/>
          </a:bodyPr>
          <a:lstStyle/>
          <a:p>
            <a:pPr algn="ctr"/>
            <a:r>
              <a:rPr lang="en-US" sz="2800" dirty="0" err="1" smtClean="0">
                <a:solidFill>
                  <a:schemeClr val="bg2"/>
                </a:solidFill>
                <a:latin typeface="Times New Roman" pitchFamily="18" charset="0"/>
                <a:cs typeface="Times New Roman" pitchFamily="18" charset="0"/>
              </a:rPr>
              <a:t>thụt</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lề</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văn</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bản</a:t>
            </a:r>
            <a:r>
              <a:rPr lang="vi-VN" sz="2800" dirty="0" smtClean="0">
                <a:solidFill>
                  <a:schemeClr val="bg2"/>
                </a:solidFill>
                <a:latin typeface="Times New Roman" pitchFamily="18" charset="0"/>
                <a:cs typeface="Times New Roman" pitchFamily="18" charset="0"/>
              </a:rPr>
              <a:t> </a:t>
            </a:r>
            <a:endParaRPr lang="vi-VN" sz="2800" dirty="0">
              <a:solidFill>
                <a:schemeClr val="bg2"/>
              </a:solidFill>
              <a:latin typeface="Times New Roman" pitchFamily="18" charset="0"/>
              <a:cs typeface="Times New Roman" pitchFamily="18" charset="0"/>
            </a:endParaRPr>
          </a:p>
        </p:txBody>
      </p:sp>
      <p:sp>
        <p:nvSpPr>
          <p:cNvPr id="20" name="TextBox 19"/>
          <p:cNvSpPr txBox="1"/>
          <p:nvPr/>
        </p:nvSpPr>
        <p:spPr>
          <a:xfrm>
            <a:off x="4696421" y="3668043"/>
            <a:ext cx="5269904" cy="523220"/>
          </a:xfrm>
          <a:prstGeom prst="rect">
            <a:avLst/>
          </a:prstGeom>
          <a:solidFill>
            <a:schemeClr val="accent2"/>
          </a:solidFill>
        </p:spPr>
        <p:txBody>
          <a:bodyPr wrap="square" rtlCol="0">
            <a:spAutoFit/>
          </a:bodyPr>
          <a:lstStyle/>
          <a:p>
            <a:pPr algn="ctr"/>
            <a:r>
              <a:rPr lang="en-US" sz="2800" dirty="0" err="1" smtClean="0">
                <a:solidFill>
                  <a:schemeClr val="bg2"/>
                </a:solidFill>
                <a:latin typeface="Times New Roman" pitchFamily="18" charset="0"/>
                <a:cs typeface="Times New Roman" pitchFamily="18" charset="0"/>
              </a:rPr>
              <a:t>thay</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đổi</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kích</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kích</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cỡ</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trang</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giấy</a:t>
            </a:r>
            <a:r>
              <a:rPr lang="vi-VN" sz="2800" dirty="0" smtClean="0">
                <a:solidFill>
                  <a:schemeClr val="bg2"/>
                </a:solidFill>
                <a:latin typeface="Times New Roman" pitchFamily="18" charset="0"/>
                <a:cs typeface="Times New Roman" pitchFamily="18" charset="0"/>
              </a:rPr>
              <a:t> </a:t>
            </a:r>
            <a:endParaRPr lang="vi-VN" sz="2800" dirty="0">
              <a:solidFill>
                <a:schemeClr val="bg2"/>
              </a:solidFill>
              <a:latin typeface="Times New Roman" pitchFamily="18" charset="0"/>
              <a:cs typeface="Times New Roman" pitchFamily="18" charset="0"/>
            </a:endParaRPr>
          </a:p>
        </p:txBody>
      </p:sp>
      <p:sp>
        <p:nvSpPr>
          <p:cNvPr id="22" name="TextBox 21"/>
          <p:cNvSpPr txBox="1"/>
          <p:nvPr/>
        </p:nvSpPr>
        <p:spPr>
          <a:xfrm>
            <a:off x="4696421" y="1048274"/>
            <a:ext cx="5269904" cy="954107"/>
          </a:xfrm>
          <a:prstGeom prst="rect">
            <a:avLst/>
          </a:prstGeom>
          <a:solidFill>
            <a:srgbClr val="FF99FF"/>
          </a:solidFill>
        </p:spPr>
        <p:txBody>
          <a:bodyPr wrap="square" rtlCol="0">
            <a:spAutoFit/>
          </a:bodyPr>
          <a:lstStyle/>
          <a:p>
            <a:pPr algn="ctr"/>
            <a:r>
              <a:rPr lang="en-US" sz="2800" dirty="0" err="1" smtClean="0">
                <a:solidFill>
                  <a:schemeClr val="bg2"/>
                </a:solidFill>
                <a:latin typeface="Times New Roman" pitchFamily="18" charset="0"/>
                <a:cs typeface="Times New Roman" pitchFamily="18" charset="0"/>
              </a:rPr>
              <a:t>Điều</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chỉnh</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khoảng</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cách</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giữa</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các</a:t>
            </a:r>
            <a:r>
              <a:rPr lang="en-US" sz="2800" dirty="0" smtClean="0">
                <a:solidFill>
                  <a:schemeClr val="bg2"/>
                </a:solidFill>
                <a:latin typeface="Times New Roman" pitchFamily="18" charset="0"/>
                <a:cs typeface="Times New Roman" pitchFamily="18" charset="0"/>
              </a:rPr>
              <a:t> </a:t>
            </a:r>
            <a:r>
              <a:rPr lang="en-US" sz="2800" dirty="0" err="1" smtClean="0">
                <a:solidFill>
                  <a:schemeClr val="bg2"/>
                </a:solidFill>
                <a:latin typeface="Times New Roman" pitchFamily="18" charset="0"/>
                <a:cs typeface="Times New Roman" pitchFamily="18" charset="0"/>
              </a:rPr>
              <a:t>dòng</a:t>
            </a:r>
            <a:r>
              <a:rPr lang="vi-VN" sz="2800" dirty="0" smtClean="0">
                <a:solidFill>
                  <a:schemeClr val="bg2"/>
                </a:solidFill>
                <a:latin typeface="Times New Roman" pitchFamily="18" charset="0"/>
                <a:cs typeface="Times New Roman" pitchFamily="18" charset="0"/>
              </a:rPr>
              <a:t> </a:t>
            </a:r>
            <a:endParaRPr lang="vi-VN" sz="2800" dirty="0">
              <a:solidFill>
                <a:schemeClr val="bg2"/>
              </a:solidFill>
              <a:latin typeface="Times New Roman" pitchFamily="18" charset="0"/>
              <a:cs typeface="Times New Roman" pitchFamily="18" charset="0"/>
            </a:endParaRPr>
          </a:p>
        </p:txBody>
      </p:sp>
      <p:pic>
        <p:nvPicPr>
          <p:cNvPr id="2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95" y="5632249"/>
            <a:ext cx="2712708" cy="104876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95" y="4662958"/>
            <a:ext cx="1356354" cy="68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89" y="2265023"/>
            <a:ext cx="2682714" cy="806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830" y="1156607"/>
            <a:ext cx="1335716" cy="825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88" y="3454982"/>
            <a:ext cx="1341357" cy="807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a:stCxn id="27" idx="3"/>
            <a:endCxn id="22" idx="1"/>
          </p:cNvCxnSpPr>
          <p:nvPr/>
        </p:nvCxnSpPr>
        <p:spPr>
          <a:xfrm flipV="1">
            <a:off x="1829546" y="1525328"/>
            <a:ext cx="2866875" cy="44234"/>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a:stCxn id="26" idx="3"/>
            <a:endCxn id="19" idx="1"/>
          </p:cNvCxnSpPr>
          <p:nvPr/>
        </p:nvCxnSpPr>
        <p:spPr>
          <a:xfrm>
            <a:off x="3170903" y="2668318"/>
            <a:ext cx="1525518" cy="3460571"/>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a:stCxn id="28" idx="3"/>
            <a:endCxn id="20" idx="1"/>
          </p:cNvCxnSpPr>
          <p:nvPr/>
        </p:nvCxnSpPr>
        <p:spPr>
          <a:xfrm>
            <a:off x="1829545" y="3858633"/>
            <a:ext cx="2866876" cy="71020"/>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a:stCxn id="24" idx="3"/>
            <a:endCxn id="18" idx="1"/>
          </p:cNvCxnSpPr>
          <p:nvPr/>
        </p:nvCxnSpPr>
        <p:spPr>
          <a:xfrm flipV="1">
            <a:off x="1814549" y="4986377"/>
            <a:ext cx="2881872" cy="19481"/>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a:stCxn id="23" idx="3"/>
            <a:endCxn id="17" idx="1"/>
          </p:cNvCxnSpPr>
          <p:nvPr/>
        </p:nvCxnSpPr>
        <p:spPr>
          <a:xfrm flipV="1">
            <a:off x="3170903" y="2765758"/>
            <a:ext cx="1525518" cy="3390876"/>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sp>
        <p:nvSpPr>
          <p:cNvPr id="21" name="Rectangle 51"/>
          <p:cNvSpPr>
            <a:spLocks noChangeArrowheads="1"/>
          </p:cNvSpPr>
          <p:nvPr/>
        </p:nvSpPr>
        <p:spPr bwMode="auto">
          <a:xfrm>
            <a:off x="128118" y="103912"/>
            <a:ext cx="9788257" cy="523220"/>
          </a:xfrm>
          <a:prstGeom prst="rect">
            <a:avLst/>
          </a:prstGeom>
          <a:solidFill>
            <a:schemeClr val="tx1"/>
          </a:solidFill>
          <a:ln>
            <a:noFill/>
          </a:ln>
          <a:effectLst/>
          <a:extLst/>
        </p:spPr>
        <p:txBody>
          <a:bodyPr wrap="none">
            <a:spAutoFit/>
          </a:bodyPr>
          <a:lstStyle/>
          <a:p>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nối</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phải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đúng</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525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36"/>
          <p:cNvSpPr>
            <a:spLocks noChangeShapeType="1"/>
          </p:cNvSpPr>
          <p:nvPr/>
        </p:nvSpPr>
        <p:spPr bwMode="auto">
          <a:xfrm>
            <a:off x="411162"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 name="Rectangle 338"/>
          <p:cNvSpPr>
            <a:spLocks noChangeArrowheads="1"/>
          </p:cNvSpPr>
          <p:nvPr/>
        </p:nvSpPr>
        <p:spPr bwMode="auto">
          <a:xfrm>
            <a:off x="411162" y="1001713"/>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vi-VN"/>
          </a:p>
        </p:txBody>
      </p:sp>
      <p:sp>
        <p:nvSpPr>
          <p:cNvPr id="6148" name="TextBox 13"/>
          <p:cNvSpPr txBox="1">
            <a:spLocks noChangeArrowheads="1"/>
          </p:cNvSpPr>
          <p:nvPr/>
        </p:nvSpPr>
        <p:spPr bwMode="auto">
          <a:xfrm>
            <a:off x="411162" y="12192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B050"/>
                </a:solidFill>
                <a:latin typeface="Times New Roman" panose="02020603050405020304" pitchFamily="18" charset="0"/>
                <a:cs typeface="Times New Roman" panose="02020603050405020304" pitchFamily="18" charset="0"/>
              </a:rPr>
              <a:t>A. HOẠT ĐỘNG CƠ BẢN</a:t>
            </a:r>
          </a:p>
        </p:txBody>
      </p:sp>
      <p:sp>
        <p:nvSpPr>
          <p:cNvPr id="8" name="Rectangle 7"/>
          <p:cNvSpPr/>
          <p:nvPr/>
        </p:nvSpPr>
        <p:spPr>
          <a:xfrm>
            <a:off x="918700" y="20103"/>
            <a:ext cx="8335438" cy="113877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chemeClr val="accent2"/>
                </a:solidFill>
                <a:effectLst>
                  <a:outerShdw blurRad="50800" dist="39000" dir="5460000" algn="tl">
                    <a:srgbClr val="000000">
                      <a:alpha val="38000"/>
                    </a:srgbClr>
                  </a:outerShdw>
                </a:effectLst>
                <a:latin typeface="+mn-lt"/>
                <a:cs typeface="+mn-cs"/>
              </a:rPr>
              <a:t>BÀI 5: THỰC HÀNH TỔNG HỢP</a:t>
            </a:r>
            <a:endParaRPr lang="en-US" altLang="vi-VN" sz="3200" b="1" dirty="0">
              <a:solidFill>
                <a:schemeClr val="accent2"/>
              </a:solidFill>
              <a:latin typeface="Times New Roman" pitchFamily="18" charset="0"/>
              <a:cs typeface="Times New Roman" pitchFamily="18" charset="0"/>
            </a:endParaRPr>
          </a:p>
          <a:p>
            <a:pPr algn="ctr">
              <a:defRPr/>
            </a:pPr>
            <a:endParaRPr lang="en-US" sz="3600" b="1" dirty="0">
              <a:ln w="11430"/>
              <a:solidFill>
                <a:srgbClr val="C00000"/>
              </a:solidFill>
              <a:effectLst>
                <a:outerShdw blurRad="50800" dist="39000" dir="5460000" algn="tl">
                  <a:srgbClr val="000000">
                    <a:alpha val="38000"/>
                  </a:srgbClr>
                </a:outerShdw>
              </a:effectLst>
              <a:latin typeface="+mn-lt"/>
              <a:cs typeface="+mn-cs"/>
            </a:endParaRPr>
          </a:p>
        </p:txBody>
      </p:sp>
      <p:sp>
        <p:nvSpPr>
          <p:cNvPr id="6150" name="Rectangle 8"/>
          <p:cNvSpPr>
            <a:spLocks noChangeArrowheads="1"/>
          </p:cNvSpPr>
          <p:nvPr/>
        </p:nvSpPr>
        <p:spPr bwMode="auto">
          <a:xfrm>
            <a:off x="563562" y="1803401"/>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a:solidFill>
                  <a:srgbClr val="FF0000"/>
                </a:solidFill>
                <a:latin typeface="Times New Roman" panose="02020603050405020304" pitchFamily="18" charset="0"/>
                <a:cs typeface="Times New Roman" panose="02020603050405020304" pitchFamily="18" charset="0"/>
              </a:rPr>
              <a:t>1. </a:t>
            </a:r>
            <a:r>
              <a:rPr lang="en-US" altLang="en-US" sz="2400" b="1">
                <a:latin typeface="Times New Roman" panose="02020603050405020304" pitchFamily="18" charset="0"/>
                <a:cs typeface="Times New Roman" panose="02020603050405020304" pitchFamily="18" charset="0"/>
              </a:rPr>
              <a:t>Em hãy tự nhận xét mức độ thành thạo của từng công việc (đánh dấu x vào ô trống thích hợp)</a:t>
            </a:r>
          </a:p>
        </p:txBody>
      </p:sp>
    </p:spTree>
    <p:extLst>
      <p:ext uri="{BB962C8B-B14F-4D97-AF65-F5344CB8AC3E}">
        <p14:creationId xmlns:p14="http://schemas.microsoft.com/office/powerpoint/2010/main" val="304569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animEffect transition="in" filter="fade">
                                      <p:cBhvr>
                                        <p:cTn id="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 y="76200"/>
            <a:ext cx="92202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68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36"/>
          <p:cNvSpPr>
            <a:spLocks noChangeShapeType="1"/>
          </p:cNvSpPr>
          <p:nvPr/>
        </p:nvSpPr>
        <p:spPr bwMode="auto">
          <a:xfrm>
            <a:off x="411162"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Rectangle 338"/>
          <p:cNvSpPr>
            <a:spLocks noChangeArrowheads="1"/>
          </p:cNvSpPr>
          <p:nvPr/>
        </p:nvSpPr>
        <p:spPr bwMode="auto">
          <a:xfrm>
            <a:off x="411162" y="1001713"/>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vi-VN"/>
          </a:p>
        </p:txBody>
      </p:sp>
      <p:sp>
        <p:nvSpPr>
          <p:cNvPr id="8196" name="TextBox 13"/>
          <p:cNvSpPr txBox="1">
            <a:spLocks noChangeArrowheads="1"/>
          </p:cNvSpPr>
          <p:nvPr/>
        </p:nvSpPr>
        <p:spPr bwMode="auto">
          <a:xfrm>
            <a:off x="411162" y="12192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B050"/>
                </a:solidFill>
                <a:latin typeface="Times New Roman" panose="02020603050405020304" pitchFamily="18" charset="0"/>
                <a:cs typeface="Times New Roman" panose="02020603050405020304" pitchFamily="18" charset="0"/>
              </a:rPr>
              <a:t>A. HOẠT ĐỘNG CƠ BẢN</a:t>
            </a:r>
          </a:p>
        </p:txBody>
      </p:sp>
      <p:sp>
        <p:nvSpPr>
          <p:cNvPr id="5" name="Rectangle 4"/>
          <p:cNvSpPr/>
          <p:nvPr/>
        </p:nvSpPr>
        <p:spPr>
          <a:xfrm>
            <a:off x="918700" y="20103"/>
            <a:ext cx="8335438" cy="113877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chemeClr val="accent2"/>
                </a:solidFill>
                <a:effectLst>
                  <a:outerShdw blurRad="50800" dist="39000" dir="5460000" algn="tl">
                    <a:srgbClr val="000000">
                      <a:alpha val="38000"/>
                    </a:srgbClr>
                  </a:outerShdw>
                </a:effectLst>
                <a:latin typeface="+mn-lt"/>
                <a:cs typeface="+mn-cs"/>
              </a:rPr>
              <a:t>BÀI 5: THỰC HÀNH TỔNG HỢP</a:t>
            </a:r>
            <a:endParaRPr lang="en-US" altLang="vi-VN" sz="3200" b="1" dirty="0">
              <a:solidFill>
                <a:schemeClr val="accent2"/>
              </a:solidFill>
              <a:latin typeface="Times New Roman" pitchFamily="18" charset="0"/>
              <a:cs typeface="Times New Roman" pitchFamily="18" charset="0"/>
            </a:endParaRPr>
          </a:p>
          <a:p>
            <a:pPr algn="ctr">
              <a:defRPr/>
            </a:pPr>
            <a:endParaRPr lang="en-US" sz="3600" b="1" dirty="0">
              <a:ln w="11430"/>
              <a:solidFill>
                <a:srgbClr val="C00000"/>
              </a:solidFill>
              <a:effectLst>
                <a:outerShdw blurRad="50800" dist="39000" dir="5460000" algn="tl">
                  <a:srgbClr val="000000">
                    <a:alpha val="38000"/>
                  </a:srgbClr>
                </a:outerShdw>
              </a:effectLst>
              <a:latin typeface="+mn-lt"/>
              <a:cs typeface="+mn-cs"/>
            </a:endParaRPr>
          </a:p>
        </p:txBody>
      </p:sp>
      <p:sp>
        <p:nvSpPr>
          <p:cNvPr id="6" name="Rectangle 5"/>
          <p:cNvSpPr/>
          <p:nvPr/>
        </p:nvSpPr>
        <p:spPr>
          <a:xfrm>
            <a:off x="411162" y="1676401"/>
            <a:ext cx="9144000" cy="4894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nl-NL" sz="2400" dirty="0">
                <a:solidFill>
                  <a:srgbClr val="FF0000"/>
                </a:solidFill>
                <a:latin typeface="Times New Roman" pitchFamily="18" charset="0"/>
                <a:cs typeface="Times New Roman" pitchFamily="18" charset="0"/>
              </a:rPr>
              <a:t>2</a:t>
            </a:r>
            <a:r>
              <a:rPr lang="nl-NL" sz="2600" dirty="0">
                <a:latin typeface="Times New Roman" pitchFamily="18" charset="0"/>
                <a:cs typeface="Times New Roman" pitchFamily="18" charset="0"/>
              </a:rPr>
              <a:t>. Em hãy soạn một văn bản với nội dung mô tả về những thành phố ở nước ta theo các gợi ý sau:</a:t>
            </a:r>
            <a:endParaRPr lang="en-US" sz="2600" dirty="0">
              <a:latin typeface="Times New Roman" pitchFamily="18" charset="0"/>
              <a:cs typeface="Times New Roman" pitchFamily="18" charset="0"/>
            </a:endParaRPr>
          </a:p>
          <a:p>
            <a:pPr algn="just">
              <a:defRPr/>
            </a:pPr>
            <a:r>
              <a:rPr lang="nl-NL" sz="2600" dirty="0">
                <a:latin typeface="Times New Roman" pitchFamily="18" charset="0"/>
                <a:cs typeface="Times New Roman" pitchFamily="18" charset="0"/>
              </a:rPr>
              <a:t>a) Tiêu đề văn bản: "Những thành phố lớn ở nước ta". Em có thể chọn Hà Nội, Hải Phòng, Đà Nẵng, Huế, Tp. Hồ Chí Minh, ...</a:t>
            </a:r>
            <a:endParaRPr lang="en-US" sz="2600" dirty="0">
              <a:latin typeface="Times New Roman" pitchFamily="18" charset="0"/>
              <a:cs typeface="Times New Roman" pitchFamily="18" charset="0"/>
            </a:endParaRPr>
          </a:p>
          <a:p>
            <a:pPr algn="just">
              <a:defRPr/>
            </a:pPr>
            <a:r>
              <a:rPr lang="nl-NL" sz="2600" dirty="0">
                <a:latin typeface="Times New Roman" pitchFamily="18" charset="0"/>
                <a:cs typeface="Times New Roman" pitchFamily="18" charset="0"/>
              </a:rPr>
              <a:t>b) Nội dung: Nêu từng tên thành phố, tóm tắt đặc điểm địa lí, khí hậu, đặc điểm kinh tế, xã hội; một số địa danh, di tích lịch sử, văn hóa, du lịch. Mỗi thành phố được mô tả không quá dài.</a:t>
            </a:r>
            <a:endParaRPr lang="en-US" sz="2600" dirty="0">
              <a:latin typeface="Times New Roman" pitchFamily="18" charset="0"/>
              <a:cs typeface="Times New Roman" pitchFamily="18" charset="0"/>
            </a:endParaRPr>
          </a:p>
          <a:p>
            <a:pPr algn="just">
              <a:defRPr/>
            </a:pPr>
            <a:r>
              <a:rPr lang="nl-NL" sz="2600" dirty="0">
                <a:latin typeface="Times New Roman" pitchFamily="18" charset="0"/>
                <a:cs typeface="Times New Roman" pitchFamily="18" charset="0"/>
              </a:rPr>
              <a:t>c) Phần minh họa: Em tìm kiếm hình/tranh ảnh minh họa mang tính biểu tượng của thành phố đó (chẳng hạn với Hà Nội, em có thể tìm ảnh hồ Hoàn Kiếm, Văn miếu Quốc tử giám, chùa Một Cột).</a:t>
            </a:r>
            <a:endParaRPr lang="en-US" sz="2600" dirty="0">
              <a:latin typeface="Times New Roman" pitchFamily="18" charset="0"/>
              <a:cs typeface="Times New Roman" pitchFamily="18" charset="0"/>
            </a:endParaRPr>
          </a:p>
          <a:p>
            <a:pPr algn="just">
              <a:defRPr/>
            </a:pPr>
            <a:r>
              <a:rPr lang="nl-NL" sz="2600" dirty="0">
                <a:latin typeface="Times New Roman" pitchFamily="18" charset="0"/>
                <a:cs typeface="Times New Roman" pitchFamily="18" charset="0"/>
              </a:rPr>
              <a:t>d) Nguồn thông tin: Em lấy thông tin từ sách Lịch sử và Địa lí 5 và các tài liệu khác.</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3364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36"/>
          <p:cNvSpPr>
            <a:spLocks noChangeShapeType="1"/>
          </p:cNvSpPr>
          <p:nvPr/>
        </p:nvSpPr>
        <p:spPr bwMode="auto">
          <a:xfrm>
            <a:off x="411162"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Rectangle 338"/>
          <p:cNvSpPr>
            <a:spLocks noChangeArrowheads="1"/>
          </p:cNvSpPr>
          <p:nvPr/>
        </p:nvSpPr>
        <p:spPr bwMode="auto">
          <a:xfrm>
            <a:off x="411162" y="1001713"/>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vi-VN"/>
          </a:p>
        </p:txBody>
      </p:sp>
      <p:sp>
        <p:nvSpPr>
          <p:cNvPr id="9220" name="TextBox 13"/>
          <p:cNvSpPr txBox="1">
            <a:spLocks noChangeArrowheads="1"/>
          </p:cNvSpPr>
          <p:nvPr/>
        </p:nvSpPr>
        <p:spPr bwMode="auto">
          <a:xfrm>
            <a:off x="411162" y="12192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B050"/>
                </a:solidFill>
                <a:latin typeface="Times New Roman" panose="02020603050405020304" pitchFamily="18" charset="0"/>
                <a:cs typeface="Times New Roman" panose="02020603050405020304" pitchFamily="18" charset="0"/>
              </a:rPr>
              <a:t>A. HOẠT ĐỘNG THỰC HÀNH</a:t>
            </a:r>
          </a:p>
        </p:txBody>
      </p:sp>
      <p:sp>
        <p:nvSpPr>
          <p:cNvPr id="5" name="Rectangle 4"/>
          <p:cNvSpPr/>
          <p:nvPr/>
        </p:nvSpPr>
        <p:spPr>
          <a:xfrm>
            <a:off x="918700" y="20103"/>
            <a:ext cx="8335438" cy="113877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chemeClr val="accent2"/>
                </a:solidFill>
                <a:effectLst>
                  <a:outerShdw blurRad="50800" dist="39000" dir="5460000" algn="tl">
                    <a:srgbClr val="000000">
                      <a:alpha val="38000"/>
                    </a:srgbClr>
                  </a:outerShdw>
                </a:effectLst>
                <a:latin typeface="+mn-lt"/>
                <a:cs typeface="+mn-cs"/>
              </a:rPr>
              <a:t>BÀI 5: THỰC HÀNH TỔNG HỢP</a:t>
            </a:r>
            <a:endParaRPr lang="en-US" altLang="vi-VN" sz="3200" b="1" dirty="0">
              <a:solidFill>
                <a:schemeClr val="accent2"/>
              </a:solidFill>
              <a:latin typeface="Times New Roman" pitchFamily="18" charset="0"/>
              <a:cs typeface="Times New Roman" pitchFamily="18" charset="0"/>
            </a:endParaRPr>
          </a:p>
          <a:p>
            <a:pPr algn="ctr">
              <a:defRPr/>
            </a:pPr>
            <a:endParaRPr lang="en-US" sz="3600" b="1" dirty="0">
              <a:ln w="11430"/>
              <a:solidFill>
                <a:srgbClr val="C00000"/>
              </a:solidFill>
              <a:effectLst>
                <a:outerShdw blurRad="50800" dist="39000" dir="5460000" algn="tl">
                  <a:srgbClr val="000000">
                    <a:alpha val="38000"/>
                  </a:srgbClr>
                </a:outerShdw>
              </a:effectLst>
              <a:latin typeface="+mn-lt"/>
              <a:cs typeface="+mn-cs"/>
            </a:endParaRPr>
          </a:p>
        </p:txBody>
      </p:sp>
      <p:pic>
        <p:nvPicPr>
          <p:cNvPr id="92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7" y="2295525"/>
            <a:ext cx="89154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6"/>
          <p:cNvSpPr txBox="1">
            <a:spLocks noChangeArrowheads="1"/>
          </p:cNvSpPr>
          <p:nvPr/>
        </p:nvSpPr>
        <p:spPr bwMode="auto">
          <a:xfrm>
            <a:off x="677862" y="1803401"/>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00"/>
                </a:solidFill>
                <a:latin typeface="Time new roman"/>
              </a:rPr>
              <a:t>3</a:t>
            </a:r>
            <a:r>
              <a:rPr lang="en-US" altLang="en-US" sz="2400">
                <a:latin typeface="Time new roman"/>
              </a:rPr>
              <a:t>. Làm bài tập 5 SGK/52</a:t>
            </a:r>
          </a:p>
        </p:txBody>
      </p:sp>
    </p:spTree>
    <p:extLst>
      <p:ext uri="{BB962C8B-B14F-4D97-AF65-F5344CB8AC3E}">
        <p14:creationId xmlns:p14="http://schemas.microsoft.com/office/powerpoint/2010/main" val="27341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circle(in)">
                                      <p:cBhvr>
                                        <p:cTn id="7" dur="20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randombar(horizontal)">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文本框 1"/>
</p:tagLst>
</file>

<file path=ppt/tags/tag2.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3.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22"/>
</p:tagLst>
</file>

<file path=ppt/theme/theme1.xml><?xml version="1.0" encoding="utf-8"?>
<a:theme xmlns:a="http://schemas.openxmlformats.org/drawingml/2006/main" name="SlidesMania">
  <a:themeElements>
    <a:clrScheme name="Simple Light">
      <a:dk1>
        <a:srgbClr val="FFFFFF"/>
      </a:dk1>
      <a:lt1>
        <a:srgbClr val="0C0C0C"/>
      </a:lt1>
      <a:dk2>
        <a:srgbClr val="595959"/>
      </a:dk2>
      <a:lt2>
        <a:srgbClr val="EEEEEE"/>
      </a:lt2>
      <a:accent1>
        <a:srgbClr val="EE6F1C"/>
      </a:accent1>
      <a:accent2>
        <a:srgbClr val="FFC000"/>
      </a:accent2>
      <a:accent3>
        <a:srgbClr val="B32113"/>
      </a:accent3>
      <a:accent4>
        <a:srgbClr val="FFFFFF"/>
      </a:accent4>
      <a:accent5>
        <a:srgbClr val="FFFFFF"/>
      </a:accent5>
      <a:accent6>
        <a:srgbClr val="FFFFFF"/>
      </a:accent6>
      <a:hlink>
        <a:srgbClr val="F6B3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675</Words>
  <Application>Microsoft Office PowerPoint</Application>
  <PresentationFormat>Custom</PresentationFormat>
  <Paragraphs>94</Paragraphs>
  <Slides>21</Slides>
  <Notes>10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Time new roman</vt:lpstr>
      <vt:lpstr>Cookie</vt:lpstr>
      <vt:lpstr>【苹果】迟暮朝朝醉晚灯</vt:lpstr>
      <vt:lpstr>Pompiere</vt:lpstr>
      <vt:lpstr>Playfair Display Medium</vt:lpstr>
      <vt:lpstr>Times New Roman</vt:lpstr>
      <vt:lpstr>Microsoft YaHei</vt:lpstr>
      <vt:lpstr>Tahoma</vt:lpstr>
      <vt:lpstr>Calibri</vt:lpstr>
      <vt:lpstr>Delius</vt:lpstr>
      <vt:lpstr>Arial</vt:lpstr>
      <vt:lpstr>SimSun</vt:lpstr>
      <vt:lpstr>Barlow Condensed</vt:lpstr>
      <vt:lpstr>SlidesMania</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c:creator>
  <cp:lastModifiedBy>admin</cp:lastModifiedBy>
  <cp:revision>29</cp:revision>
  <dcterms:modified xsi:type="dcterms:W3CDTF">2023-11-07T00:59:08Z</dcterms:modified>
</cp:coreProperties>
</file>