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Lst>
  <p:notesMasterIdLst>
    <p:notesMasterId r:id="rId35"/>
  </p:notesMasterIdLst>
  <p:sldIdLst>
    <p:sldId id="2667" r:id="rId7"/>
    <p:sldId id="2673" r:id="rId8"/>
    <p:sldId id="314" r:id="rId9"/>
    <p:sldId id="320" r:id="rId10"/>
    <p:sldId id="2670" r:id="rId11"/>
    <p:sldId id="2671" r:id="rId12"/>
    <p:sldId id="2672" r:id="rId13"/>
    <p:sldId id="324" r:id="rId14"/>
    <p:sldId id="321" r:id="rId15"/>
    <p:sldId id="325" r:id="rId16"/>
    <p:sldId id="328" r:id="rId17"/>
    <p:sldId id="2569" r:id="rId18"/>
    <p:sldId id="2674" r:id="rId19"/>
    <p:sldId id="2646" r:id="rId20"/>
    <p:sldId id="315" r:id="rId21"/>
    <p:sldId id="317" r:id="rId22"/>
    <p:sldId id="313" r:id="rId23"/>
    <p:sldId id="337" r:id="rId24"/>
    <p:sldId id="338" r:id="rId25"/>
    <p:sldId id="339" r:id="rId26"/>
    <p:sldId id="343" r:id="rId27"/>
    <p:sldId id="2675" r:id="rId28"/>
    <p:sldId id="353" r:id="rId29"/>
    <p:sldId id="322" r:id="rId30"/>
    <p:sldId id="2676" r:id="rId31"/>
    <p:sldId id="348" r:id="rId32"/>
    <p:sldId id="349" r:id="rId33"/>
    <p:sldId id="26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varScale="1">
        <p:scale>
          <a:sx n="82" d="100"/>
          <a:sy n="82" d="100"/>
        </p:scale>
        <p:origin x="97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5" name="Footer Placeholder 4">
            <a:extLst>
              <a:ext uri="{FF2B5EF4-FFF2-40B4-BE49-F238E27FC236}">
                <a16:creationId xmlns:a16="http://schemas.microsoft.com/office/drawing/2014/main" xmlns=""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5" name="Footer Placeholder 4">
            <a:extLst>
              <a:ext uri="{FF2B5EF4-FFF2-40B4-BE49-F238E27FC236}">
                <a16:creationId xmlns:a16="http://schemas.microsoft.com/office/drawing/2014/main" xmlns=""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5" name="Footer Placeholder 4">
            <a:extLst>
              <a:ext uri="{FF2B5EF4-FFF2-40B4-BE49-F238E27FC236}">
                <a16:creationId xmlns:a16="http://schemas.microsoft.com/office/drawing/2014/main" xmlns=""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6" name="Footer Placeholder 5">
            <a:extLst>
              <a:ext uri="{FF2B5EF4-FFF2-40B4-BE49-F238E27FC236}">
                <a16:creationId xmlns:a16="http://schemas.microsoft.com/office/drawing/2014/main" xmlns=""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8" name="Footer Placeholder 7">
            <a:extLst>
              <a:ext uri="{FF2B5EF4-FFF2-40B4-BE49-F238E27FC236}">
                <a16:creationId xmlns:a16="http://schemas.microsoft.com/office/drawing/2014/main" xmlns=""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4" name="Footer Placeholder 3">
            <a:extLst>
              <a:ext uri="{FF2B5EF4-FFF2-40B4-BE49-F238E27FC236}">
                <a16:creationId xmlns:a16="http://schemas.microsoft.com/office/drawing/2014/main" xmlns=""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3" name="Footer Placeholder 2">
            <a:extLst>
              <a:ext uri="{FF2B5EF4-FFF2-40B4-BE49-F238E27FC236}">
                <a16:creationId xmlns:a16="http://schemas.microsoft.com/office/drawing/2014/main" xmlns=""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6" name="Footer Placeholder 5">
            <a:extLst>
              <a:ext uri="{FF2B5EF4-FFF2-40B4-BE49-F238E27FC236}">
                <a16:creationId xmlns:a16="http://schemas.microsoft.com/office/drawing/2014/main" xmlns=""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6" name="Footer Placeholder 5">
            <a:extLst>
              <a:ext uri="{FF2B5EF4-FFF2-40B4-BE49-F238E27FC236}">
                <a16:creationId xmlns:a16="http://schemas.microsoft.com/office/drawing/2014/main" xmlns=""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5" name="Footer Placeholder 4">
            <a:extLst>
              <a:ext uri="{FF2B5EF4-FFF2-40B4-BE49-F238E27FC236}">
                <a16:creationId xmlns:a16="http://schemas.microsoft.com/office/drawing/2014/main" xmlns=""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10/29/2023</a:t>
            </a:fld>
            <a:endParaRPr lang="en-US"/>
          </a:p>
        </p:txBody>
      </p:sp>
      <p:sp>
        <p:nvSpPr>
          <p:cNvPr id="5" name="Footer Placeholder 4">
            <a:extLst>
              <a:ext uri="{FF2B5EF4-FFF2-40B4-BE49-F238E27FC236}">
                <a16:creationId xmlns:a16="http://schemas.microsoft.com/office/drawing/2014/main" xmlns=""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10/29/2023</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10/29/2023</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10/29/2023</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xmlns=""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10/29/2023</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2.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9089843B-86F8-5DED-8A7B-7B2955BF6FA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71677" y="123824"/>
            <a:ext cx="1790701" cy="1790701"/>
          </a:xfrm>
          <a:prstGeom prst="rect">
            <a:avLst/>
          </a:prstGeom>
        </p:spPr>
      </p:pic>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2023/10/29</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10/29/2023</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49.xml"/><Relationship Id="rId5" Type="http://schemas.openxmlformats.org/officeDocument/2006/relationships/image" Target="../media/image57.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jpg"/><Relationship Id="rId1" Type="http://schemas.openxmlformats.org/officeDocument/2006/relationships/slideLayout" Target="../slideLayouts/slideLayout52.xml"/><Relationship Id="rId6" Type="http://schemas.microsoft.com/office/2007/relationships/hdphoto" Target="../media/hdphoto7.wdp"/><Relationship Id="rId5" Type="http://schemas.openxmlformats.org/officeDocument/2006/relationships/image" Target="../media/image60.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69.xml"/><Relationship Id="rId6" Type="http://schemas.openxmlformats.org/officeDocument/2006/relationships/image" Target="../media/image77.svg"/><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69.xml"/><Relationship Id="rId5" Type="http://schemas.openxmlformats.org/officeDocument/2006/relationships/image" Target="../media/image73.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3.em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slideLayout" Target="../slideLayouts/slideLayout32.xml"/><Relationship Id="rId21" Type="http://schemas.openxmlformats.org/officeDocument/2006/relationships/image" Target="../media/image39.png"/><Relationship Id="rId7" Type="http://schemas.openxmlformats.org/officeDocument/2006/relationships/slide" Target="slide7.xml"/><Relationship Id="rId12" Type="http://schemas.openxmlformats.org/officeDocument/2006/relationships/image" Target="../media/image33.png"/><Relationship Id="rId17"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36.png"/><Relationship Id="rId20" Type="http://schemas.openxmlformats.org/officeDocument/2006/relationships/image" Target="../media/image38.png"/><Relationship Id="rId1" Type="http://schemas.microsoft.com/office/2007/relationships/media" Target="../media/media1.wma"/><Relationship Id="rId6" Type="http://schemas.openxmlformats.org/officeDocument/2006/relationships/image" Target="../media/image28.png"/><Relationship Id="rId11" Type="http://schemas.openxmlformats.org/officeDocument/2006/relationships/image" Target="../media/image32.gif"/><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31.gif"/><Relationship Id="rId19" Type="http://schemas.openxmlformats.org/officeDocument/2006/relationships/slide" Target="slide8.xml"/><Relationship Id="rId4" Type="http://schemas.openxmlformats.org/officeDocument/2006/relationships/notesSlide" Target="../notesSlides/notesSlide4.xml"/><Relationship Id="rId9" Type="http://schemas.openxmlformats.org/officeDocument/2006/relationships/image" Target="../media/image30.gif"/><Relationship Id="rId14" Type="http://schemas.openxmlformats.org/officeDocument/2006/relationships/image" Target="../media/image35.PN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xmlns="" id="{ADBD2D36-3703-F1DC-BC96-0C8A78829E59}"/>
              </a:ext>
            </a:extLst>
          </p:cNvPr>
          <p:cNvGrpSpPr/>
          <p:nvPr/>
        </p:nvGrpSpPr>
        <p:grpSpPr>
          <a:xfrm>
            <a:off x="1679609" y="408152"/>
            <a:ext cx="8056184" cy="3326787"/>
            <a:chOff x="1259707" y="306114"/>
            <a:chExt cx="6042138" cy="2495090"/>
          </a:xfrm>
        </p:grpSpPr>
        <p:sp>
          <p:nvSpPr>
            <p:cNvPr id="8" name="Rectangle 13">
              <a:extLst>
                <a:ext uri="{FF2B5EF4-FFF2-40B4-BE49-F238E27FC236}">
                  <a16:creationId xmlns:a16="http://schemas.microsoft.com/office/drawing/2014/main" xmlns=""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grpSp>
          <p:nvGrpSpPr>
            <p:cNvPr id="14" name="Nhóm 13">
              <a:extLst>
                <a:ext uri="{FF2B5EF4-FFF2-40B4-BE49-F238E27FC236}">
                  <a16:creationId xmlns:a16="http://schemas.microsoft.com/office/drawing/2014/main" xmlns="" id="{3CD16E31-D6E5-B223-F73D-AC28354E4323}"/>
                </a:ext>
              </a:extLst>
            </p:cNvPr>
            <p:cNvGrpSpPr/>
            <p:nvPr/>
          </p:nvGrpSpPr>
          <p:grpSpPr>
            <a:xfrm>
              <a:off x="1259707" y="306114"/>
              <a:ext cx="6042138" cy="1546430"/>
              <a:chOff x="1259707" y="306114"/>
              <a:chExt cx="6042138" cy="1546430"/>
            </a:xfrm>
          </p:grpSpPr>
          <p:sp>
            <p:nvSpPr>
              <p:cNvPr id="7" name="TextBox 12">
                <a:extLst>
                  <a:ext uri="{FF2B5EF4-FFF2-40B4-BE49-F238E27FC236}">
                    <a16:creationId xmlns:a16="http://schemas.microsoft.com/office/drawing/2014/main" xmlns="" id="{280AE068-ECF6-64F8-7E80-D64C4BFA0D1A}"/>
                  </a:ext>
                </a:extLst>
              </p:cNvPr>
              <p:cNvSpPr txBox="1"/>
              <p:nvPr/>
            </p:nvSpPr>
            <p:spPr>
              <a:xfrm>
                <a:off x="1259707" y="306114"/>
                <a:ext cx="6042138" cy="438581"/>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3200" b="1" dirty="0" err="1" smtClean="0">
                    <a:solidFill>
                      <a:srgbClr val="0070C0"/>
                    </a:solidFill>
                    <a:latin typeface="Times New Roman" panose="02020603050405020304" pitchFamily="18" charset="0"/>
                    <a:cs typeface="Times New Roman" panose="02020603050405020304" pitchFamily="18" charset="0"/>
                    <a:sym typeface="Arial"/>
                  </a:rPr>
                  <a:t>Thứ</a:t>
                </a:r>
                <a:r>
                  <a:rPr lang="vi-VN" sz="3200" b="1" dirty="0">
                    <a:solidFill>
                      <a:srgbClr val="0070C0"/>
                    </a:solidFill>
                    <a:latin typeface="Times New Roman" panose="02020603050405020304" pitchFamily="18" charset="0"/>
                    <a:cs typeface="Times New Roman" panose="02020603050405020304" pitchFamily="18" charset="0"/>
                    <a:sym typeface="Arial"/>
                  </a:rPr>
                  <a:t> </a:t>
                </a:r>
                <a:r>
                  <a:rPr lang="vi-VN" sz="3200" b="1" dirty="0" smtClean="0">
                    <a:solidFill>
                      <a:srgbClr val="0070C0"/>
                    </a:solidFill>
                    <a:latin typeface="Times New Roman" panose="02020603050405020304" pitchFamily="18" charset="0"/>
                    <a:cs typeface="Times New Roman" panose="02020603050405020304" pitchFamily="18" charset="0"/>
                    <a:sym typeface="Arial"/>
                  </a:rPr>
                  <a:t>hai</a:t>
                </a:r>
                <a:r>
                  <a:rPr lang="en-US" sz="3200" b="1" dirty="0" smtClean="0">
                    <a:solidFill>
                      <a:srgbClr val="0070C0"/>
                    </a:solidFill>
                    <a:latin typeface="Times New Roman" panose="02020603050405020304" pitchFamily="18" charset="0"/>
                    <a:cs typeface="Times New Roman" panose="02020603050405020304" pitchFamily="18" charset="0"/>
                    <a:sym typeface="Arial"/>
                  </a:rPr>
                  <a:t> </a:t>
                </a:r>
                <a:r>
                  <a:rPr lang="en-US" sz="3200" b="1" dirty="0" err="1" smtClean="0">
                    <a:solidFill>
                      <a:srgbClr val="0070C0"/>
                    </a:solidFill>
                    <a:latin typeface="Times New Roman" panose="02020603050405020304" pitchFamily="18" charset="0"/>
                    <a:cs typeface="Times New Roman" panose="02020603050405020304" pitchFamily="18" charset="0"/>
                    <a:sym typeface="Arial"/>
                  </a:rPr>
                  <a:t>ngày</a:t>
                </a:r>
                <a:r>
                  <a:rPr lang="vi-VN" sz="3200" b="1" dirty="0">
                    <a:solidFill>
                      <a:srgbClr val="0070C0"/>
                    </a:solidFill>
                    <a:latin typeface="Times New Roman" panose="02020603050405020304" pitchFamily="18" charset="0"/>
                    <a:cs typeface="Times New Roman" panose="02020603050405020304" pitchFamily="18" charset="0"/>
                    <a:sym typeface="Arial"/>
                  </a:rPr>
                  <a:t> </a:t>
                </a:r>
                <a:r>
                  <a:rPr lang="vi-VN" sz="3200" b="1" dirty="0" smtClean="0">
                    <a:solidFill>
                      <a:srgbClr val="0070C0"/>
                    </a:solidFill>
                    <a:latin typeface="Times New Roman" panose="02020603050405020304" pitchFamily="18" charset="0"/>
                    <a:cs typeface="Times New Roman" panose="02020603050405020304" pitchFamily="18" charset="0"/>
                    <a:sym typeface="Arial"/>
                  </a:rPr>
                  <a:t>25</a:t>
                </a:r>
                <a:r>
                  <a:rPr lang="en-US" sz="3200" b="1" dirty="0" smtClean="0">
                    <a:solidFill>
                      <a:srgbClr val="0070C0"/>
                    </a:solidFill>
                    <a:latin typeface="Times New Roman" panose="02020603050405020304" pitchFamily="18" charset="0"/>
                    <a:cs typeface="Times New Roman" panose="02020603050405020304" pitchFamily="18" charset="0"/>
                    <a:sym typeface="Arial"/>
                  </a:rPr>
                  <a:t> </a:t>
                </a:r>
                <a:r>
                  <a:rPr lang="en-US" sz="3200" b="1" dirty="0" err="1">
                    <a:solidFill>
                      <a:srgbClr val="0070C0"/>
                    </a:solidFill>
                    <a:latin typeface="Times New Roman" panose="02020603050405020304" pitchFamily="18" charset="0"/>
                    <a:cs typeface="Times New Roman" panose="02020603050405020304" pitchFamily="18" charset="0"/>
                    <a:sym typeface="Arial"/>
                  </a:rPr>
                  <a:t>tháng</a:t>
                </a:r>
                <a:r>
                  <a:rPr lang="en-US" sz="3200" b="1" dirty="0">
                    <a:solidFill>
                      <a:srgbClr val="0070C0"/>
                    </a:solidFill>
                    <a:latin typeface="Times New Roman" panose="02020603050405020304" pitchFamily="18" charset="0"/>
                    <a:cs typeface="Times New Roman" panose="02020603050405020304" pitchFamily="18" charset="0"/>
                    <a:sym typeface="Arial"/>
                  </a:rPr>
                  <a:t> </a:t>
                </a:r>
                <a:r>
                  <a:rPr lang="vi-VN" sz="3200" b="1" dirty="0" smtClean="0">
                    <a:solidFill>
                      <a:srgbClr val="0070C0"/>
                    </a:solidFill>
                    <a:latin typeface="Times New Roman" panose="02020603050405020304" pitchFamily="18" charset="0"/>
                    <a:cs typeface="Times New Roman" panose="02020603050405020304" pitchFamily="18" charset="0"/>
                    <a:sym typeface="Arial"/>
                  </a:rPr>
                  <a:t>9</a:t>
                </a:r>
                <a:r>
                  <a:rPr lang="en-US" sz="3200" b="1" dirty="0" smtClean="0">
                    <a:solidFill>
                      <a:srgbClr val="0070C0"/>
                    </a:solidFill>
                    <a:latin typeface="Times New Roman" panose="02020603050405020304" pitchFamily="18" charset="0"/>
                    <a:cs typeface="Times New Roman" panose="02020603050405020304" pitchFamily="18" charset="0"/>
                    <a:sym typeface="Arial"/>
                  </a:rPr>
                  <a:t> </a:t>
                </a:r>
                <a:r>
                  <a:rPr lang="en-US" sz="3200" b="1" dirty="0" err="1">
                    <a:solidFill>
                      <a:srgbClr val="0070C0"/>
                    </a:solidFill>
                    <a:latin typeface="Times New Roman" panose="02020603050405020304" pitchFamily="18" charset="0"/>
                    <a:cs typeface="Times New Roman" panose="02020603050405020304" pitchFamily="18" charset="0"/>
                    <a:sym typeface="Arial"/>
                  </a:rPr>
                  <a:t>năm</a:t>
                </a:r>
                <a:r>
                  <a:rPr lang="en-US" sz="3200" b="1" dirty="0">
                    <a:solidFill>
                      <a:srgbClr val="0070C0"/>
                    </a:solidFill>
                    <a:latin typeface="Times New Roman" panose="02020603050405020304" pitchFamily="18" charset="0"/>
                    <a:cs typeface="Times New Roman" panose="02020603050405020304" pitchFamily="18" charset="0"/>
                    <a:sym typeface="Arial"/>
                  </a:rPr>
                  <a:t> </a:t>
                </a:r>
                <a:r>
                  <a:rPr lang="vi-VN" sz="3200" b="1" dirty="0" smtClean="0">
                    <a:solidFill>
                      <a:srgbClr val="0070C0"/>
                    </a:solidFill>
                    <a:latin typeface="Times New Roman" panose="02020603050405020304" pitchFamily="18" charset="0"/>
                    <a:cs typeface="Times New Roman" panose="02020603050405020304" pitchFamily="18" charset="0"/>
                    <a:sym typeface="Arial"/>
                  </a:rPr>
                  <a:t>2023</a:t>
                </a:r>
                <a:endParaRPr lang="en-US" sz="3200" b="1" dirty="0">
                  <a:solidFill>
                    <a:srgbClr val="0070C0"/>
                  </a:solidFill>
                  <a:latin typeface="Times New Roman" panose="02020603050405020304" pitchFamily="18" charset="0"/>
                  <a:cs typeface="Times New Roman" panose="02020603050405020304" pitchFamily="18" charset="0"/>
                  <a:sym typeface="Arial"/>
                </a:endParaRPr>
              </a:p>
            </p:txBody>
          </p:sp>
          <p:pic>
            <p:nvPicPr>
              <p:cNvPr id="9" name="Hình ảnh 8" descr="Ảnh có chứa văn bản, màn hình&#10;&#10;Mô tả được tạo tự động">
                <a:extLst>
                  <a:ext uri="{FF2B5EF4-FFF2-40B4-BE49-F238E27FC236}">
                    <a16:creationId xmlns:a16="http://schemas.microsoft.com/office/drawing/2014/main" xmlns=""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grpSp>
      <p:pic>
        <p:nvPicPr>
          <p:cNvPr id="3" name="Picture 2" descr="A child painting a rainbow on a easel&#10;&#10;Description automatically generated">
            <a:extLst>
              <a:ext uri="{FF2B5EF4-FFF2-40B4-BE49-F238E27FC236}">
                <a16:creationId xmlns:a16="http://schemas.microsoft.com/office/drawing/2014/main" xmlns="" id="{6795D813-D17D-F3FF-A467-30B61BC49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xmlns=""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xmlns=""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xmlns=""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xmlns=""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xmlns=""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xmlns=""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xmlns=""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xmlns=""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xmlns=""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xmlns=""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xmlns=""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xmlns=""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205187" y="-260601"/>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Times New Roman" panose="02020603050405020304" pitchFamily="18" charset="0"/>
                <a:cs typeface="Times New Roman" panose="02020603050405020304" pitchFamily="18" charset="0"/>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 Bạn nhớ vẽ mắt tôi to hơn nhé!</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 Mắt bạn đã to lắm rồi.</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 Chỉ chút xíu nữa thôi mà! Tôi muốn mắt to hơn, lông mi dài hơn và miệng nhỏ hơn.</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Hoa Nhỏ thuyết phục tới khi Màu Nước đồng ý:</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 Thôi được.</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Màu Nước bắt đầu vẽ. Hoa Nhỏ liên tục đứng dậy xem và nài nỉ:</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 Bạn vẽ mắt tôi to thêm nữa! Kéo dài lông mi ra...</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Times New Roman" panose="02020603050405020304" pitchFamily="18" charset="0"/>
                <a:cs typeface="Times New Roman" panose="02020603050405020304" pitchFamily="18" charset="0"/>
              </a:rPr>
              <a:t>Thế là ngoài hai bức chân dung của Bông Tuyết và Mắt Xanh, tất cả các bức tranh còn lại đều na ná giống nhau.</a:t>
            </a:r>
            <a:r>
              <a:rPr lang="en-US" b="1" i="0" dirty="0">
                <a:solidFill>
                  <a:srgbClr val="002060"/>
                </a:solidFill>
                <a:effectLst/>
                <a:latin typeface="Times New Roman" panose="02020603050405020304" pitchFamily="18" charset="0"/>
                <a:cs typeface="Times New Roman" panose="02020603050405020304" pitchFamily="18" charset="0"/>
              </a:rPr>
              <a:t> </a:t>
            </a:r>
            <a:r>
              <a:rPr lang="vi-VN" b="1" i="0" dirty="0">
                <a:solidFill>
                  <a:srgbClr val="002060"/>
                </a:solidFill>
                <a:effectLst/>
                <a:latin typeface="Times New Roman" panose="02020603050405020304" pitchFamily="18" charset="0"/>
                <a:cs typeface="Times New Roman" panose="02020603050405020304" pitchFamily="18" charset="0"/>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Times New Roman" panose="02020603050405020304" pitchFamily="18" charset="0"/>
                <a:cs typeface="Times New Roman" panose="02020603050405020304" pitchFamily="18" charset="0"/>
              </a:rPr>
              <a:t>(Theo Ni-cô-lai Nô-xốp)</a:t>
            </a:r>
          </a:p>
          <a:p>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latin typeface="Times New Roman" panose="02020603050405020304" pitchFamily="18" charset="0"/>
                  <a:cs typeface="Times New Roman" panose="02020603050405020304" pitchFamily="18" charset="0"/>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latin typeface="Times New Roman" panose="02020603050405020304" pitchFamily="18" charset="0"/>
                  <a:cs typeface="Times New Roman" panose="02020603050405020304" pitchFamily="18" charset="0"/>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latin typeface="Times New Roman" panose="02020603050405020304" pitchFamily="18" charset="0"/>
                  <a:cs typeface="Times New Roman" panose="02020603050405020304" pitchFamily="18" charset="0"/>
                  <a:sym typeface="Arial"/>
                </a:rPr>
                <a:t>   - Bạn nhớ vẽ mắt tôi to hơn nhé!</a:t>
              </a:r>
            </a:p>
            <a:p>
              <a:pPr algn="just" defTabSz="1219170">
                <a:buClr>
                  <a:srgbClr val="000000"/>
                </a:buClr>
                <a:defRPr/>
              </a:pPr>
              <a:r>
                <a:rPr lang="vi-VN" sz="2600" kern="0" dirty="0">
                  <a:solidFill>
                    <a:srgbClr val="000000"/>
                  </a:solidFill>
                  <a:latin typeface="Times New Roman" panose="02020603050405020304" pitchFamily="18" charset="0"/>
                  <a:cs typeface="Times New Roman" panose="02020603050405020304" pitchFamily="18" charset="0"/>
                  <a:sym typeface="Arial"/>
                </a:rPr>
                <a:t>   - Mắt bạn đã to lắm rồi.</a:t>
              </a:r>
            </a:p>
            <a:p>
              <a:pPr algn="just" defTabSz="1219170">
                <a:buClr>
                  <a:srgbClr val="000000"/>
                </a:buClr>
                <a:defRPr/>
              </a:pPr>
              <a:r>
                <a:rPr lang="vi-VN" sz="2600" kern="0" dirty="0">
                  <a:solidFill>
                    <a:srgbClr val="000000"/>
                  </a:solidFill>
                  <a:latin typeface="Times New Roman" panose="02020603050405020304" pitchFamily="18" charset="0"/>
                  <a:cs typeface="Times New Roman" panose="02020603050405020304" pitchFamily="18" charset="0"/>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latin typeface="Times New Roman" panose="02020603050405020304" pitchFamily="18" charset="0"/>
                  <a:cs typeface="Times New Roman" panose="02020603050405020304" pitchFamily="18" charset="0"/>
                  <a:sym typeface="Arial"/>
                </a:rPr>
                <a:t>   Hoa Nhỏ thuyết phục tới khi Màu Nước đồng ý:</a:t>
              </a:r>
            </a:p>
            <a:p>
              <a:pPr algn="just" defTabSz="1219170">
                <a:buClr>
                  <a:srgbClr val="000000"/>
                </a:buClr>
                <a:defRPr/>
              </a:pPr>
              <a:r>
                <a:rPr lang="vi-VN" sz="2600" kern="0" dirty="0">
                  <a:solidFill>
                    <a:srgbClr val="000000"/>
                  </a:solidFill>
                  <a:latin typeface="Times New Roman" panose="02020603050405020304" pitchFamily="18" charset="0"/>
                  <a:cs typeface="Times New Roman" panose="02020603050405020304" pitchFamily="18" charset="0"/>
                  <a:sym typeface="Arial"/>
                </a:rPr>
                <a:t>   - Thôi được.</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3"/>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xmlns="" id="{7E26426D-3B7E-DA36-6F45-F16A0B902B92}"/>
              </a:ext>
            </a:extLst>
          </p:cNvPr>
          <p:cNvCxnSpPr/>
          <p:nvPr/>
        </p:nvCxnSpPr>
        <p:spPr>
          <a:xfrm flipH="1">
            <a:off x="3837043" y="290512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9530051-BE6A-B2F8-A0AC-7E15F498C07B}"/>
              </a:ext>
            </a:extLst>
          </p:cNvPr>
          <p:cNvCxnSpPr/>
          <p:nvPr/>
        </p:nvCxnSpPr>
        <p:spPr>
          <a:xfrm flipH="1">
            <a:off x="6796087" y="29527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A28F9A4-38CF-2D2C-1D83-7164BA35C3F5}"/>
              </a:ext>
            </a:extLst>
          </p:cNvPr>
          <p:cNvCxnSpPr/>
          <p:nvPr/>
        </p:nvCxnSpPr>
        <p:spPr>
          <a:xfrm flipH="1">
            <a:off x="8996172" y="2952749"/>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9374F0B6-8656-5C17-5C2F-4B4031A7C965}"/>
              </a:ext>
            </a:extLst>
          </p:cNvPr>
          <p:cNvGrpSpPr/>
          <p:nvPr/>
        </p:nvGrpSpPr>
        <p:grpSpPr>
          <a:xfrm>
            <a:off x="1119366" y="3286360"/>
            <a:ext cx="180975" cy="409575"/>
            <a:chOff x="2009775" y="3324225"/>
            <a:chExt cx="180975" cy="409575"/>
          </a:xfrm>
        </p:grpSpPr>
        <p:cxnSp>
          <p:nvCxnSpPr>
            <p:cNvPr id="29" name="Straight Connector 28">
              <a:extLst>
                <a:ext uri="{FF2B5EF4-FFF2-40B4-BE49-F238E27FC236}">
                  <a16:creationId xmlns:a16="http://schemas.microsoft.com/office/drawing/2014/main" xmlns=""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143660"/>
            <a:ext cx="11817207" cy="5583020"/>
            <a:chOff x="445063" y="2349054"/>
            <a:chExt cx="8472360" cy="2248105"/>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a:t>
              </a:r>
              <a:r>
                <a:rPr kumimoji="0" lang="vi-VN" sz="23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179345"/>
            <a:ext cx="2473214" cy="923330"/>
            <a:chOff x="1401906" y="1467252"/>
            <a:chExt cx="1694759" cy="913168"/>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467252"/>
              <a:ext cx="1637273" cy="91316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Times New Roman" panose="02020603050405020304" pitchFamily="18" charset="0"/>
                <a:ea typeface="LNTH-LuoLuoNotangYuanTi 1" pitchFamily="2" charset="-128"/>
                <a:cs typeface="Times New Roman" panose="02020603050405020304" pitchFamily="18" charset="0"/>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3"/>
          <a:stretch>
            <a:fillRect/>
          </a:stretch>
        </p:blipFill>
        <p:spPr>
          <a:xfrm>
            <a:off x="1712414" y="-263164"/>
            <a:ext cx="10705504" cy="1926503"/>
          </a:xfrm>
          <a:prstGeom prst="rect">
            <a:avLst/>
          </a:prstGeom>
        </p:spPr>
      </p:pic>
      <p:cxnSp>
        <p:nvCxnSpPr>
          <p:cNvPr id="2" name="Straight Connector 1">
            <a:extLst>
              <a:ext uri="{FF2B5EF4-FFF2-40B4-BE49-F238E27FC236}">
                <a16:creationId xmlns:a16="http://schemas.microsoft.com/office/drawing/2014/main" xmlns=""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093A8425-F323-294A-FD0B-53A612F2C5C1}"/>
              </a:ext>
            </a:extLst>
          </p:cNvPr>
          <p:cNvCxnSpPr/>
          <p:nvPr/>
        </p:nvCxnSpPr>
        <p:spPr>
          <a:xfrm flipH="1">
            <a:off x="4998307" y="4352281"/>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ED4613F-8072-B48E-813A-7E3EC69AC0EE}"/>
              </a:ext>
            </a:extLst>
          </p:cNvPr>
          <p:cNvCxnSpPr/>
          <p:nvPr/>
        </p:nvCxnSpPr>
        <p:spPr>
          <a:xfrm flipH="1">
            <a:off x="7680078" y="4342723"/>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DB42C9B-88D0-5942-F0CF-81EF3098D327}"/>
              </a:ext>
            </a:extLst>
          </p:cNvPr>
          <p:cNvCxnSpPr/>
          <p:nvPr/>
        </p:nvCxnSpPr>
        <p:spPr>
          <a:xfrm flipH="1">
            <a:off x="9159485" y="4355256"/>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EF7F4E-5BC0-05A8-44F4-6AA7E94BE564}"/>
              </a:ext>
            </a:extLst>
          </p:cNvPr>
          <p:cNvCxnSpPr/>
          <p:nvPr/>
        </p:nvCxnSpPr>
        <p:spPr>
          <a:xfrm flipH="1">
            <a:off x="10596029" y="439834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1106911-724B-98EF-87B2-6AA01CF9A1B8}"/>
              </a:ext>
            </a:extLst>
          </p:cNvPr>
          <p:cNvCxnSpPr/>
          <p:nvPr/>
        </p:nvCxnSpPr>
        <p:spPr>
          <a:xfrm flipH="1">
            <a:off x="1182191" y="4682979"/>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4FF322F5-F43F-88F1-6307-4E88D97FD1A7}"/>
              </a:ext>
            </a:extLst>
          </p:cNvPr>
          <p:cNvGrpSpPr/>
          <p:nvPr/>
        </p:nvGrpSpPr>
        <p:grpSpPr>
          <a:xfrm>
            <a:off x="5054860" y="4733248"/>
            <a:ext cx="180975" cy="409575"/>
            <a:chOff x="2009775" y="3324225"/>
            <a:chExt cx="180975" cy="409575"/>
          </a:xfrm>
        </p:grpSpPr>
        <p:cxnSp>
          <p:nvCxnSpPr>
            <p:cNvPr id="9" name="Straight Connector 8">
              <a:extLst>
                <a:ext uri="{FF2B5EF4-FFF2-40B4-BE49-F238E27FC236}">
                  <a16:creationId xmlns:a16="http://schemas.microsoft.com/office/drawing/2014/main" xmlns=""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xmlns=""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7236F57-AE56-45D7-AD0A-7A99BD2E5645}"/>
              </a:ext>
            </a:extLst>
          </p:cNvPr>
          <p:cNvCxnSpPr/>
          <p:nvPr/>
        </p:nvCxnSpPr>
        <p:spPr>
          <a:xfrm flipH="1">
            <a:off x="2291550" y="574052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8858742-E4E4-BBBB-662C-59654CD15297}"/>
              </a:ext>
            </a:extLst>
          </p:cNvPr>
          <p:cNvCxnSpPr/>
          <p:nvPr/>
        </p:nvCxnSpPr>
        <p:spPr>
          <a:xfrm flipH="1">
            <a:off x="5586780" y="57496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99F5AF-13E0-5C1A-432F-FB3179378228}"/>
              </a:ext>
            </a:extLst>
          </p:cNvPr>
          <p:cNvCxnSpPr/>
          <p:nvPr/>
        </p:nvCxnSpPr>
        <p:spPr>
          <a:xfrm flipH="1">
            <a:off x="8455397" y="572688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D03D1C33-9B43-B072-C1C1-8559F7C4C03C}"/>
              </a:ext>
            </a:extLst>
          </p:cNvPr>
          <p:cNvGrpSpPr/>
          <p:nvPr/>
        </p:nvGrpSpPr>
        <p:grpSpPr>
          <a:xfrm>
            <a:off x="10870122" y="5751005"/>
            <a:ext cx="180975" cy="409575"/>
            <a:chOff x="2009775" y="3324225"/>
            <a:chExt cx="180975" cy="409575"/>
          </a:xfrm>
        </p:grpSpPr>
        <p:cxnSp>
          <p:nvCxnSpPr>
            <p:cNvPr id="25" name="Straight Connector 24">
              <a:extLst>
                <a:ext uri="{FF2B5EF4-FFF2-40B4-BE49-F238E27FC236}">
                  <a16:creationId xmlns:a16="http://schemas.microsoft.com/office/drawing/2014/main" xmlns=""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7440240" y="6812555"/>
            <a:ext cx="4540087" cy="461665"/>
          </a:xfrm>
          <a:prstGeom prst="rect">
            <a:avLst/>
          </a:prstGeom>
          <a:noFill/>
        </p:spPr>
        <p:txBody>
          <a:bodyPr wrap="square" rtlCol="0">
            <a:spAutoFit/>
          </a:bodyPr>
          <a:lstStyle/>
          <a:p>
            <a:r>
              <a:rPr lang="vi-VN" sz="2400" b="1" dirty="0" smtClean="0">
                <a:latin typeface="Times New Roman" panose="02020603050405020304" pitchFamily="18" charset="0"/>
                <a:cs typeface="Times New Roman" panose="02020603050405020304" pitchFamily="18" charset="0"/>
              </a:rPr>
              <a:t>(Theo Ni-cô-lai Nô –xốp)</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xmlns=""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latin typeface="Times New Roman" panose="02020603050405020304" pitchFamily="18" charset="0"/>
                <a:cs typeface="Times New Roman" panose="02020603050405020304" pitchFamily="18" charset="0"/>
              </a:rPr>
              <a:t>Đọc</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nhấn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giọng</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và</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diễn</a:t>
            </a:r>
            <a:r>
              <a:rPr lang="en-US" sz="4800" b="1" dirty="0">
                <a:solidFill>
                  <a:srgbClr val="002060"/>
                </a:solidFill>
                <a:latin typeface="Times New Roman" panose="02020603050405020304" pitchFamily="18" charset="0"/>
                <a:cs typeface="Times New Roman" panose="02020603050405020304" pitchFamily="18" charset="0"/>
              </a:rPr>
              <a:t> </a:t>
            </a:r>
            <a:r>
              <a:rPr lang="en-US" sz="4800" b="1" dirty="0" err="1">
                <a:solidFill>
                  <a:srgbClr val="002060"/>
                </a:solidFill>
                <a:latin typeface="Times New Roman" panose="02020603050405020304" pitchFamily="18" charset="0"/>
                <a:cs typeface="Times New Roman" panose="02020603050405020304" pitchFamily="18" charset="0"/>
              </a:rPr>
              <a:t>cảm</a:t>
            </a:r>
            <a:r>
              <a:rPr lang="en-US" sz="4800" b="1" dirty="0">
                <a:solidFill>
                  <a:srgbClr val="002060"/>
                </a:solidFill>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xmlns=""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latin typeface="Times New Roman" panose="02020603050405020304" pitchFamily="18" charset="0"/>
                <a:cs typeface="Times New Roman" panose="02020603050405020304" pitchFamily="18" charset="0"/>
              </a:rPr>
              <a:t>Mắt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bạn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đã</a:t>
            </a:r>
            <a:r>
              <a:rPr lang="en-US" sz="6000" dirty="0">
                <a:solidFill>
                  <a:srgbClr val="FF0000"/>
                </a:solidFill>
                <a:latin typeface="Times New Roman" panose="02020603050405020304" pitchFamily="18" charset="0"/>
                <a:cs typeface="Times New Roman" panose="02020603050405020304" pitchFamily="18" charset="0"/>
              </a:rPr>
              <a:t> to </a:t>
            </a:r>
            <a:r>
              <a:rPr lang="en-US" sz="6000" b="1" i="1" dirty="0" err="1">
                <a:solidFill>
                  <a:srgbClr val="FF0000"/>
                </a:solidFill>
                <a:latin typeface="Times New Roman" panose="02020603050405020304" pitchFamily="18" charset="0"/>
                <a:cs typeface="Times New Roman" panose="02020603050405020304" pitchFamily="18" charset="0"/>
              </a:rPr>
              <a:t>lắm</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rồi</a:t>
            </a:r>
            <a:r>
              <a:rPr lang="en-US" sz="6000" dirty="0">
                <a:solidFill>
                  <a:srgbClr val="FF0000"/>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latin typeface="Times New Roman" panose="02020603050405020304" pitchFamily="18" charset="0"/>
                <a:cs typeface="Times New Roman" panose="02020603050405020304" pitchFamily="18" charset="0"/>
              </a:rPr>
              <a:t>Chỉ</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chút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xíu</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nữa</a:t>
            </a:r>
            <a:r>
              <a:rPr lang="en-US" sz="6000"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thôi</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mà</a:t>
            </a:r>
            <a:r>
              <a:rPr lang="en-US" sz="6000" dirty="0">
                <a:solidFill>
                  <a:srgbClr val="FF000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xmlns=""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latin typeface="Times New Roman" panose="02020603050405020304" pitchFamily="18" charset="0"/>
                <a:cs typeface="Times New Roman" panose="02020603050405020304" pitchFamily="18" charset="0"/>
              </a:rPr>
              <a:t>Thôi</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được</a:t>
            </a:r>
            <a:r>
              <a:rPr lang="en-US" sz="6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2"/>
          <a:stretch>
            <a:fillRect/>
          </a:stretch>
        </p:blipFill>
        <p:spPr>
          <a:xfrm>
            <a:off x="0"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xmlns="" id="{D50A8C21-BCEE-2C81-4E0B-9568B85271E0}"/>
              </a:ext>
            </a:extLst>
          </p:cNvPr>
          <p:cNvGrpSpPr/>
          <p:nvPr/>
        </p:nvGrpSpPr>
        <p:grpSpPr>
          <a:xfrm>
            <a:off x="3999931" y="1179001"/>
            <a:ext cx="7645918" cy="3758760"/>
            <a:chOff x="1971989" y="1708950"/>
            <a:chExt cx="5432196" cy="3135220"/>
          </a:xfrm>
        </p:grpSpPr>
        <p:sp>
          <p:nvSpPr>
            <p:cNvPr id="11" name="Rectangle: Rounded Corners 10">
              <a:extLst>
                <a:ext uri="{FF2B5EF4-FFF2-40B4-BE49-F238E27FC236}">
                  <a16:creationId xmlns:a16="http://schemas.microsoft.com/office/drawing/2014/main" xmlns="" id="{F73CEB53-E4E2-1DB4-6DAC-D324F1811A4D}"/>
                </a:ext>
              </a:extLst>
            </p:cNvPr>
            <p:cNvSpPr/>
            <p:nvPr/>
          </p:nvSpPr>
          <p:spPr>
            <a:xfrm>
              <a:off x="1971989" y="2800965"/>
              <a:ext cx="5432196" cy="204320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Times New Roman" panose="02020603050405020304" pitchFamily="18" charset="0"/>
                  <a:cs typeface="Times New Roman" panose="02020603050405020304" pitchFamily="18" charset="0"/>
                  <a:sym typeface="Arial"/>
                </a:rPr>
                <a:t>Phân</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công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đọc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theo</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đoạn</a:t>
              </a:r>
              <a:r>
                <a:rPr lang="en-US" sz="4267" kern="0" dirty="0">
                  <a:solidFill>
                    <a:srgbClr val="000000"/>
                  </a:solidFill>
                  <a:latin typeface="Times New Roman" panose="02020603050405020304" pitchFamily="18" charset="0"/>
                  <a:cs typeface="Times New Roman" panose="020206030504050203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Times New Roman" panose="02020603050405020304" pitchFamily="18" charset="0"/>
                  <a:cs typeface="Times New Roman" panose="02020603050405020304" pitchFamily="18" charset="0"/>
                  <a:sym typeface="Arial"/>
                </a:rPr>
                <a:t>Tất</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cả</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thành</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viên</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đều</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đọc</a:t>
              </a:r>
              <a:r>
                <a:rPr lang="en-US" sz="4267" kern="0" dirty="0">
                  <a:solidFill>
                    <a:srgbClr val="000000"/>
                  </a:solidFill>
                  <a:latin typeface="Times New Roman" panose="02020603050405020304" pitchFamily="18" charset="0"/>
                  <a:cs typeface="Times New Roman" panose="020206030504050203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Times New Roman" panose="02020603050405020304" pitchFamily="18" charset="0"/>
                  <a:cs typeface="Times New Roman" panose="02020603050405020304" pitchFamily="18" charset="0"/>
                  <a:sym typeface="Arial"/>
                </a:rPr>
                <a:t>Giải</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nghĩa</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từ</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cùng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nhau</a:t>
              </a:r>
              <a:r>
                <a:rPr lang="en-US" sz="4267" kern="0" dirty="0">
                  <a:solidFill>
                    <a:srgbClr val="000000"/>
                  </a:solidFill>
                  <a:latin typeface="Times New Roman" panose="02020603050405020304" pitchFamily="18" charset="0"/>
                  <a:cs typeface="Times New Roman" panose="02020603050405020304" pitchFamily="18" charset="0"/>
                  <a:sym typeface="Arial"/>
                </a:rPr>
                <a:t>. </a:t>
              </a:r>
              <a:endParaRPr lang="vi-VN" sz="4267"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 name="Rectangle: Rounded Corners 11">
              <a:extLst>
                <a:ext uri="{FF2B5EF4-FFF2-40B4-BE49-F238E27FC236}">
                  <a16:creationId xmlns:a16="http://schemas.microsoft.com/office/drawing/2014/main" xmlns="" id="{8F47515F-B93C-744B-5D7A-621842F7E9A9}"/>
                </a:ext>
              </a:extLst>
            </p:cNvPr>
            <p:cNvSpPr/>
            <p:nvPr/>
          </p:nvSpPr>
          <p:spPr>
            <a:xfrm>
              <a:off x="1971989" y="1708950"/>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endParaRPr>
            </a:p>
          </p:txBody>
        </p:sp>
      </p:grpSp>
      <p:pic>
        <p:nvPicPr>
          <p:cNvPr id="2" name="Picture 1">
            <a:extLst>
              <a:ext uri="{FF2B5EF4-FFF2-40B4-BE49-F238E27FC236}">
                <a16:creationId xmlns:a16="http://schemas.microsoft.com/office/drawing/2014/main" xmlns="" id="{105AE068-B6F8-FFAA-2D0C-F6D4220F1EF1}"/>
              </a:ext>
            </a:extLst>
          </p:cNvPr>
          <p:cNvPicPr>
            <a:picLocks noChangeAspect="1"/>
          </p:cNvPicPr>
          <p:nvPr/>
        </p:nvPicPr>
        <p:blipFill>
          <a:blip r:embed="rId5"/>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xmlns=""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xmlns=""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xmlns="" id="{48F2BE4E-D468-6828-6D65-0291A21F458A}"/>
              </a:ext>
            </a:extLst>
          </p:cNvPr>
          <p:cNvGrpSpPr/>
          <p:nvPr/>
        </p:nvGrpSpPr>
        <p:grpSpPr>
          <a:xfrm>
            <a:off x="419976" y="1825214"/>
            <a:ext cx="8797176" cy="3778388"/>
            <a:chOff x="353341" y="1443489"/>
            <a:chExt cx="5653918" cy="2833791"/>
          </a:xfrm>
        </p:grpSpPr>
        <p:grpSp>
          <p:nvGrpSpPr>
            <p:cNvPr id="7" name="Group 6">
              <a:extLst>
                <a:ext uri="{FF2B5EF4-FFF2-40B4-BE49-F238E27FC236}">
                  <a16:creationId xmlns:a16="http://schemas.microsoft.com/office/drawing/2014/main" xmlns=""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xmlns=""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Times New Roman" panose="02020603050405020304" pitchFamily="18" charset="0"/>
                    <a:cs typeface="Times New Roman" panose="02020603050405020304" pitchFamily="18" charset="0"/>
                    <a:sym typeface="Arial"/>
                  </a:rPr>
                  <a:t>1. </a:t>
                </a:r>
                <a:r>
                  <a:rPr lang="en-US" sz="4267" kern="0" dirty="0" err="1">
                    <a:solidFill>
                      <a:srgbClr val="000000"/>
                    </a:solidFill>
                    <a:latin typeface="Times New Roman" panose="02020603050405020304" pitchFamily="18" charset="0"/>
                    <a:cs typeface="Times New Roman" panose="02020603050405020304" pitchFamily="18" charset="0"/>
                    <a:sym typeface="Arial"/>
                  </a:rPr>
                  <a:t>Đọc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đúng</a:t>
                </a:r>
                <a:r>
                  <a:rPr lang="en-US" sz="4267" kern="0" dirty="0">
                    <a:solidFill>
                      <a:srgbClr val="000000"/>
                    </a:solidFill>
                    <a:latin typeface="Times New Roman" panose="02020603050405020304" pitchFamily="18" charset="0"/>
                    <a:cs typeface="Times New Roman" panose="02020603050405020304" pitchFamily="18" charset="0"/>
                    <a:sym typeface="Arial"/>
                  </a:rPr>
                  <a:t>.</a:t>
                </a:r>
              </a:p>
              <a:p>
                <a:pPr algn="just" defTabSz="1219170">
                  <a:lnSpc>
                    <a:spcPct val="110000"/>
                  </a:lnSpc>
                  <a:buClr>
                    <a:srgbClr val="000000"/>
                  </a:buClr>
                  <a:defRPr/>
                </a:pPr>
                <a:r>
                  <a:rPr lang="en-US" sz="4267" kern="0" dirty="0">
                    <a:solidFill>
                      <a:srgbClr val="000000"/>
                    </a:solidFill>
                    <a:latin typeface="Times New Roman" panose="02020603050405020304" pitchFamily="18" charset="0"/>
                    <a:cs typeface="Times New Roman" panose="02020603050405020304" pitchFamily="18" charset="0"/>
                    <a:sym typeface="Arial"/>
                  </a:rPr>
                  <a:t>2. </a:t>
                </a:r>
                <a:r>
                  <a:rPr lang="en-US" sz="4267" kern="0" dirty="0" err="1">
                    <a:solidFill>
                      <a:srgbClr val="000000"/>
                    </a:solidFill>
                    <a:latin typeface="Times New Roman" panose="02020603050405020304" pitchFamily="18" charset="0"/>
                    <a:cs typeface="Times New Roman" panose="02020603050405020304" pitchFamily="18" charset="0"/>
                    <a:sym typeface="Arial"/>
                  </a:rPr>
                  <a:t>Đọc</a:t>
                </a:r>
                <a:r>
                  <a:rPr lang="en-US" sz="4267" kern="0" dirty="0">
                    <a:solidFill>
                      <a:srgbClr val="000000"/>
                    </a:solidFill>
                    <a:latin typeface="Times New Roman" panose="02020603050405020304" pitchFamily="18" charset="0"/>
                    <a:cs typeface="Times New Roman" panose="02020603050405020304" pitchFamily="18" charset="0"/>
                    <a:sym typeface="Arial"/>
                  </a:rPr>
                  <a:t> to, </a:t>
                </a:r>
                <a:r>
                  <a:rPr lang="en-US" sz="4267" kern="0" dirty="0" err="1">
                    <a:solidFill>
                      <a:srgbClr val="000000"/>
                    </a:solidFill>
                    <a:latin typeface="Times New Roman" panose="02020603050405020304" pitchFamily="18" charset="0"/>
                    <a:cs typeface="Times New Roman" panose="02020603050405020304" pitchFamily="18" charset="0"/>
                    <a:sym typeface="Arial"/>
                  </a:rPr>
                  <a:t>rõ</a:t>
                </a:r>
                <a:r>
                  <a:rPr lang="en-US" sz="4267" kern="0" dirty="0">
                    <a:solidFill>
                      <a:srgbClr val="000000"/>
                    </a:solidFill>
                    <a:latin typeface="Times New Roman" panose="02020603050405020304" pitchFamily="18" charset="0"/>
                    <a:cs typeface="Times New Roman" panose="02020603050405020304" pitchFamily="18" charset="0"/>
                    <a:sym typeface="Arial"/>
                  </a:rPr>
                  <a:t>.</a:t>
                </a:r>
              </a:p>
              <a:p>
                <a:pPr algn="just" defTabSz="1219170">
                  <a:lnSpc>
                    <a:spcPct val="110000"/>
                  </a:lnSpc>
                  <a:buClr>
                    <a:srgbClr val="000000"/>
                  </a:buClr>
                  <a:defRPr/>
                </a:pPr>
                <a:r>
                  <a:rPr lang="en-US" sz="4267" kern="0" dirty="0">
                    <a:solidFill>
                      <a:srgbClr val="000000"/>
                    </a:solidFill>
                    <a:latin typeface="Times New Roman" panose="02020603050405020304" pitchFamily="18" charset="0"/>
                    <a:cs typeface="Times New Roman" panose="02020603050405020304" pitchFamily="18" charset="0"/>
                    <a:sym typeface="Arial"/>
                  </a:rPr>
                  <a:t>3. </a:t>
                </a:r>
                <a:r>
                  <a:rPr lang="en-US" sz="4267" kern="0" dirty="0" err="1">
                    <a:solidFill>
                      <a:srgbClr val="000000"/>
                    </a:solidFill>
                    <a:latin typeface="Times New Roman" panose="02020603050405020304" pitchFamily="18" charset="0"/>
                    <a:cs typeface="Times New Roman" panose="02020603050405020304" pitchFamily="18" charset="0"/>
                    <a:sym typeface="Arial"/>
                  </a:rPr>
                  <a:t>Đọc</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ngắt</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nghỉ</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đúng</a:t>
                </a:r>
                <a:r>
                  <a:rPr lang="en-US" sz="4267" kern="0" dirty="0">
                    <a:solidFill>
                      <a:srgbClr val="000000"/>
                    </a:solidFill>
                    <a:latin typeface="Times New Roman" panose="02020603050405020304" pitchFamily="18" charset="0"/>
                    <a:cs typeface="Times New Roman" panose="02020603050405020304" pitchFamily="18" charset="0"/>
                    <a:sym typeface="Arial"/>
                  </a:rPr>
                  <a:t> </a:t>
                </a:r>
                <a:r>
                  <a:rPr lang="en-US" sz="4267" kern="0" dirty="0" err="1">
                    <a:solidFill>
                      <a:srgbClr val="000000"/>
                    </a:solidFill>
                    <a:latin typeface="Times New Roman" panose="02020603050405020304" pitchFamily="18" charset="0"/>
                    <a:cs typeface="Times New Roman" panose="02020603050405020304" pitchFamily="18" charset="0"/>
                    <a:sym typeface="Arial"/>
                  </a:rPr>
                  <a:t>chỗ</a:t>
                </a:r>
                <a:r>
                  <a:rPr lang="en-US" sz="48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21" name="Rectangle: Rounded Corners 20">
                <a:extLst>
                  <a:ext uri="{FF2B5EF4-FFF2-40B4-BE49-F238E27FC236}">
                    <a16:creationId xmlns:a16="http://schemas.microsoft.com/office/drawing/2014/main" xmlns=""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Times New Roman" panose="02020603050405020304" pitchFamily="18" charset="0"/>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xmlns=""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xmlns=""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xmlns=""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xmlns=""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xmlns=""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xmlns=""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xmlns=""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xmlns=""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xmlns=""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xmlns=""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xmlns=""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latin typeface="Times New Roman" panose="02020603050405020304" pitchFamily="18" charset="0"/>
                  <a:cs typeface="Times New Roman" panose="02020603050405020304" pitchFamily="18" charset="0"/>
                  <a:sym typeface="Arial"/>
                </a:rPr>
                <a:t>Luyện</a:t>
              </a:r>
              <a:r>
                <a:rPr lang="en-US" sz="6400" b="1" kern="0" dirty="0">
                  <a:solidFill>
                    <a:srgbClr val="002060"/>
                  </a:solidFill>
                  <a:latin typeface="Times New Roman" panose="02020603050405020304" pitchFamily="18" charset="0"/>
                  <a:cs typeface="Times New Roman" panose="02020603050405020304" pitchFamily="18" charset="0"/>
                  <a:sym typeface="Arial"/>
                </a:rPr>
                <a:t> </a:t>
              </a:r>
            </a:p>
            <a:p>
              <a:pPr algn="ctr" defTabSz="1219170">
                <a:buClr>
                  <a:srgbClr val="000000"/>
                </a:buClr>
                <a:defRPr/>
              </a:pPr>
              <a:r>
                <a:rPr lang="en-US" sz="6400" b="1" kern="0" dirty="0" err="1">
                  <a:solidFill>
                    <a:srgbClr val="002060"/>
                  </a:solidFill>
                  <a:latin typeface="Times New Roman" panose="02020603050405020304" pitchFamily="18" charset="0"/>
                  <a:cs typeface="Times New Roman" panose="02020603050405020304" pitchFamily="18" charset="0"/>
                  <a:sym typeface="Arial"/>
                </a:rPr>
                <a:t>đọc</a:t>
              </a:r>
              <a:r>
                <a:rPr lang="en-US" sz="6400" b="1" kern="0" dirty="0">
                  <a:solidFill>
                    <a:srgbClr val="002060"/>
                  </a:solidFill>
                  <a:latin typeface="Times New Roman" panose="02020603050405020304" pitchFamily="18" charset="0"/>
                  <a:cs typeface="Times New Roman" panose="02020603050405020304" pitchFamily="18" charset="0"/>
                  <a:sym typeface="Arial"/>
                </a:rPr>
                <a:t> </a:t>
              </a:r>
              <a:r>
                <a:rPr lang="en-US" sz="6400" b="1" kern="0" dirty="0" err="1">
                  <a:solidFill>
                    <a:srgbClr val="002060"/>
                  </a:solidFill>
                  <a:latin typeface="Times New Roman" panose="02020603050405020304" pitchFamily="18" charset="0"/>
                  <a:cs typeface="Times New Roman" panose="02020603050405020304" pitchFamily="18" charset="0"/>
                  <a:sym typeface="Arial"/>
                </a:rPr>
                <a:t>hiểu</a:t>
              </a:r>
              <a:endParaRPr lang="en-US" sz="6400" b="1" kern="0" dirty="0">
                <a:solidFill>
                  <a:srgbClr val="002060"/>
                </a:solidFill>
                <a:latin typeface="Times New Roman" panose="02020603050405020304" pitchFamily="18" charset="0"/>
                <a:cs typeface="Times New Roman" panose="02020603050405020304" pitchFamily="18" charset="0"/>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latin typeface="Times New Roman" panose="02020603050405020304" pitchFamily="18" charset="0"/>
                  <a:cs typeface="Times New Roman" panose="02020603050405020304" pitchFamily="18" charset="0"/>
                  <a:sym typeface="Arial"/>
                </a:rPr>
                <a:t>Chặng</a:t>
              </a:r>
              <a:r>
                <a:rPr lang="en-US" sz="6400" kern="0" dirty="0">
                  <a:solidFill>
                    <a:srgbClr val="F9FAF0"/>
                  </a:solidFill>
                  <a:latin typeface="Times New Roman" panose="02020603050405020304" pitchFamily="18" charset="0"/>
                  <a:cs typeface="Times New Roman" panose="02020603050405020304" pitchFamily="18" charset="0"/>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Times New Roman" panose="02020603050405020304" pitchFamily="18" charset="0"/>
                  <a:cs typeface="Times New Roman" panose="02020603050405020304" pitchFamily="18" charset="0"/>
                  <a:sym typeface="Arial"/>
                </a:rPr>
                <a:t>Tìm</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câu</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văn</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nêu</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nhận</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xét</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về</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hai</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bức</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chân</a:t>
              </a:r>
              <a:r>
                <a:rPr lang="en-US" sz="4800" kern="0" dirty="0">
                  <a:solidFill>
                    <a:srgbClr val="002060"/>
                  </a:solidFill>
                  <a:latin typeface="Times New Roman" panose="02020603050405020304" pitchFamily="18" charset="0"/>
                  <a:cs typeface="Times New Roman" panose="02020603050405020304" pitchFamily="18" charset="0"/>
                  <a:sym typeface="Arial"/>
                </a:rPr>
                <a:t> dung </a:t>
              </a:r>
              <a:r>
                <a:rPr lang="en-US" sz="4800" kern="0" dirty="0" err="1">
                  <a:solidFill>
                    <a:srgbClr val="002060"/>
                  </a:solidFill>
                  <a:latin typeface="Times New Roman" panose="02020603050405020304" pitchFamily="18" charset="0"/>
                  <a:cs typeface="Times New Roman" panose="02020603050405020304" pitchFamily="18" charset="0"/>
                  <a:sym typeface="Arial"/>
                </a:rPr>
                <a:t>của</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Bông</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Tuyết</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và</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Mắt</a:t>
              </a:r>
              <a:r>
                <a:rPr lang="en-US" sz="4800" kern="0" dirty="0">
                  <a:solidFill>
                    <a:srgbClr val="002060"/>
                  </a:solidFill>
                  <a:latin typeface="Times New Roman" panose="02020603050405020304" pitchFamily="18" charset="0"/>
                  <a:cs typeface="Times New Roman" panose="02020603050405020304" pitchFamily="18" charset="0"/>
                  <a:sym typeface="Arial"/>
                </a:rPr>
                <a:t> </a:t>
              </a:r>
              <a:r>
                <a:rPr lang="en-US" sz="4800" kern="0" dirty="0" err="1">
                  <a:solidFill>
                    <a:srgbClr val="002060"/>
                  </a:solidFill>
                  <a:latin typeface="Times New Roman" panose="02020603050405020304" pitchFamily="18" charset="0"/>
                  <a:cs typeface="Times New Roman" panose="02020603050405020304" pitchFamily="18" charset="0"/>
                  <a:sym typeface="Arial"/>
                </a:rPr>
                <a:t>Xanh</a:t>
              </a:r>
              <a:r>
                <a:rPr lang="en-US" sz="4800" kern="0" dirty="0">
                  <a:solidFill>
                    <a:srgbClr val="002060"/>
                  </a:solidFill>
                  <a:latin typeface="Times New Roman" panose="02020603050405020304" pitchFamily="18" charset="0"/>
                  <a:cs typeface="Times New Roman" panose="02020603050405020304" pitchFamily="18" charset="0"/>
                  <a:sym typeface="Arial"/>
                </a:rPr>
                <a:t>.</a:t>
              </a:r>
            </a:p>
          </p:txBody>
        </p:sp>
        <p:pic>
          <p:nvPicPr>
            <p:cNvPr id="6" name="Hình ảnh 5">
              <a:extLst>
                <a:ext uri="{FF2B5EF4-FFF2-40B4-BE49-F238E27FC236}">
                  <a16:creationId xmlns:a16="http://schemas.microsoft.com/office/drawing/2014/main" xmlns=""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xmlns=""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xmlns=""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xmlns=""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Times New Roman" panose="02020603050405020304" pitchFamily="18" charset="0"/>
                  <a:cs typeface="Times New Roman" panose="02020603050405020304" pitchFamily="18" charset="0"/>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A3494EC-0B7C-A008-A6F5-993BDFFFACE4}"/>
              </a:ext>
            </a:extLst>
          </p:cNvPr>
          <p:cNvGrpSpPr/>
          <p:nvPr/>
        </p:nvGrpSpPr>
        <p:grpSpPr>
          <a:xfrm>
            <a:off x="757714" y="351803"/>
            <a:ext cx="10527140" cy="2008848"/>
            <a:chOff x="355702" y="1260988"/>
            <a:chExt cx="7895355" cy="1506636"/>
          </a:xfrm>
        </p:grpSpPr>
        <p:grpSp>
          <p:nvGrpSpPr>
            <p:cNvPr id="7" name="Nhóm 6">
              <a:extLst>
                <a:ext uri="{FF2B5EF4-FFF2-40B4-BE49-F238E27FC236}">
                  <a16:creationId xmlns:a16="http://schemas.microsoft.com/office/drawing/2014/main" xmlns="" id="{ADBBBF70-69B8-6D4B-AC8A-B3DD10D59039}"/>
                </a:ext>
              </a:extLst>
            </p:cNvPr>
            <p:cNvGrpSpPr/>
            <p:nvPr/>
          </p:nvGrpSpPr>
          <p:grpSpPr>
            <a:xfrm>
              <a:off x="355702" y="1260988"/>
              <a:ext cx="7895355" cy="1506636"/>
              <a:chOff x="4656263" y="932085"/>
              <a:chExt cx="7895355" cy="1506636"/>
            </a:xfrm>
          </p:grpSpPr>
          <p:sp>
            <p:nvSpPr>
              <p:cNvPr id="9" name="Hình chữ nhật: Góc Tròn 8">
                <a:extLst>
                  <a:ext uri="{FF2B5EF4-FFF2-40B4-BE49-F238E27FC236}">
                    <a16:creationId xmlns:a16="http://schemas.microsoft.com/office/drawing/2014/main" xmlns=""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xmlns="" id="{39387885-C569-6AF6-4B68-7993B2C4E191}"/>
                  </a:ext>
                </a:extLst>
              </p:cNvPr>
              <p:cNvSpPr txBox="1"/>
              <p:nvPr/>
            </p:nvSpPr>
            <p:spPr>
              <a:xfrm>
                <a:off x="5461384" y="932085"/>
                <a:ext cx="6799748" cy="1506636"/>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Times New Roman" panose="02020603050405020304" pitchFamily="18" charset="0"/>
                    <a:cs typeface="Times New Roman" panose="02020603050405020304" pitchFamily="18"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xmlns=""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xmlns=""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xmlns=""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xmlns=""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Times New Roman" panose="02020603050405020304" pitchFamily="18" charset="0"/>
                  <a:cs typeface="Times New Roman" panose="02020603050405020304" pitchFamily="18" charset="0"/>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xmlns=""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xmlns=""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xmlns=""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xmlns=""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xmlns=""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xmlns=""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xmlns=""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xmlns=""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xmlns=""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xmlns=""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xmlns=""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xmlns=""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xmlns=""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xmlns=""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xmlns=""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xmlns=""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xmlns=""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Times New Roman" panose="02020603050405020304" pitchFamily="18" charset="0"/>
                  <a:cs typeface="Times New Roman" panose="02020603050405020304" pitchFamily="18"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xmlns=""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xmlns=""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xmlns=""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Times New Roman" panose="02020603050405020304" pitchFamily="18" charset="0"/>
                  <a:cs typeface="Times New Roman" panose="02020603050405020304" pitchFamily="18" charset="0"/>
                  <a:sym typeface="Arial"/>
                </a:rPr>
                <a:t>Lưu</a:t>
              </a:r>
              <a:r>
                <a:rPr lang="en-US" sz="3200" b="1" kern="0" dirty="0">
                  <a:solidFill>
                    <a:srgbClr val="FF0000"/>
                  </a:solidFill>
                  <a:latin typeface="Times New Roman" panose="02020603050405020304" pitchFamily="18" charset="0"/>
                  <a:cs typeface="Times New Roman" panose="02020603050405020304" pitchFamily="18" charset="0"/>
                  <a:sym typeface="Arial"/>
                </a:rPr>
                <a:t> ý: </a:t>
              </a:r>
              <a:r>
                <a:rPr lang="en-US" sz="3200" b="1" kern="0" dirty="0" err="1">
                  <a:solidFill>
                    <a:srgbClr val="FF0000"/>
                  </a:solidFill>
                  <a:latin typeface="Times New Roman" panose="02020603050405020304" pitchFamily="18" charset="0"/>
                  <a:cs typeface="Times New Roman" panose="02020603050405020304" pitchFamily="18" charset="0"/>
                  <a:sym typeface="Arial"/>
                </a:rPr>
                <a:t>Các</a:t>
              </a:r>
              <a:r>
                <a:rPr lang="en-US" sz="3200" b="1" kern="0" dirty="0">
                  <a:solidFill>
                    <a:srgbClr val="FF0000"/>
                  </a:solidFill>
                  <a:latin typeface="Times New Roman" panose="02020603050405020304" pitchFamily="18" charset="0"/>
                  <a:cs typeface="Times New Roman" panose="02020603050405020304" pitchFamily="18" charset="0"/>
                  <a:sym typeface="Arial"/>
                </a:rPr>
                <a:t> </a:t>
              </a:r>
              <a:r>
                <a:rPr lang="en-US" sz="3200" b="1" kern="0" dirty="0" err="1">
                  <a:solidFill>
                    <a:srgbClr val="FF0000"/>
                  </a:solidFill>
                  <a:latin typeface="Times New Roman" panose="02020603050405020304" pitchFamily="18" charset="0"/>
                  <a:cs typeface="Times New Roman" panose="02020603050405020304" pitchFamily="18" charset="0"/>
                  <a:sym typeface="Arial"/>
                </a:rPr>
                <a:t>em</a:t>
              </a:r>
              <a:r>
                <a:rPr lang="en-US" sz="3200" b="1" kern="0" dirty="0">
                  <a:solidFill>
                    <a:srgbClr val="FF0000"/>
                  </a:solidFill>
                  <a:latin typeface="Times New Roman" panose="02020603050405020304" pitchFamily="18" charset="0"/>
                  <a:cs typeface="Times New Roman" panose="02020603050405020304" pitchFamily="18" charset="0"/>
                  <a:sym typeface="Arial"/>
                </a:rPr>
                <a:t> </a:t>
              </a:r>
              <a:r>
                <a:rPr lang="vi-VN" sz="3200" b="1" kern="0" dirty="0">
                  <a:solidFill>
                    <a:srgbClr val="FF0000"/>
                  </a:solidFill>
                  <a:latin typeface="Times New Roman" panose="02020603050405020304" pitchFamily="18" charset="0"/>
                  <a:cs typeface="Times New Roman" panose="02020603050405020304" pitchFamily="18" charset="0"/>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xmlns=""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xmlns=""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xmlns=""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Times New Roman" panose="02020603050405020304" pitchFamily="18" charset="0"/>
                  <a:cs typeface="Times New Roman" panose="02020603050405020304" pitchFamily="18"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xmlns=""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xmlns="" id="{06F07DBF-618A-4C59-98DC-A8C600AEB974}"/>
              </a:ext>
            </a:extLst>
          </p:cNvPr>
          <p:cNvGrpSpPr/>
          <p:nvPr/>
        </p:nvGrpSpPr>
        <p:grpSpPr>
          <a:xfrm>
            <a:off x="143837" y="2506461"/>
            <a:ext cx="9195371" cy="3886793"/>
            <a:chOff x="874751" y="1169362"/>
            <a:chExt cx="5211724" cy="2608143"/>
          </a:xfrm>
        </p:grpSpPr>
        <p:sp>
          <p:nvSpPr>
            <p:cNvPr id="18" name="Hình chữ nhật: Góc Tròn 23">
              <a:extLst>
                <a:ext uri="{FF2B5EF4-FFF2-40B4-BE49-F238E27FC236}">
                  <a16:creationId xmlns:a16="http://schemas.microsoft.com/office/drawing/2014/main" xmlns=""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xmlns="" id="{9A5DCFE2-E261-4008-B3A6-35DACF299B79}"/>
                </a:ext>
              </a:extLst>
            </p:cNvPr>
            <p:cNvSpPr txBox="1"/>
            <p:nvPr/>
          </p:nvSpPr>
          <p:spPr>
            <a:xfrm>
              <a:off x="1043830" y="1169362"/>
              <a:ext cx="4919665" cy="2375053"/>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Times New Roman" panose="02020603050405020304" pitchFamily="18" charset="0"/>
                  <a:cs typeface="Times New Roman" panose="02020603050405020304" pitchFamily="18" charset="0"/>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608989" y="-183411"/>
              <a:ext cx="8175662" cy="1071996"/>
            </a:xfrm>
            <a:prstGeom prst="rect">
              <a:avLst/>
            </a:prstGeom>
            <a:noFill/>
          </p:spPr>
          <p:txBody>
            <a:bodyPr wrap="square" rtlCol="0">
              <a:spAutoFit/>
            </a:bodyPr>
            <a:lstStyle/>
            <a:p>
              <a:pPr algn="just" latinLnBrk="0"/>
              <a:r>
                <a:rPr lang="en-US" sz="4000" b="0" i="0" dirty="0">
                  <a:solidFill>
                    <a:srgbClr val="000000"/>
                  </a:solidFill>
                  <a:effectLst/>
                  <a:latin typeface="Times New Roman" panose="02020603050405020304" pitchFamily="18" charset="0"/>
                  <a:cs typeface="Times New Roman" panose="02020603050405020304" pitchFamily="18" charset="0"/>
                </a:rPr>
                <a:t>5. </a:t>
              </a:r>
              <a:r>
                <a:rPr lang="en-US" sz="4000" b="0" i="0" dirty="0" err="1">
                  <a:solidFill>
                    <a:srgbClr val="000000"/>
                  </a:solidFill>
                  <a:effectLst/>
                  <a:latin typeface="Times New Roman" panose="02020603050405020304" pitchFamily="18" charset="0"/>
                  <a:cs typeface="Times New Roman" panose="02020603050405020304" pitchFamily="18" charset="0"/>
                </a:rPr>
                <a:t>Tóm</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tắt</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mỗi</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sự</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việc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trong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câu</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chuyện</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Những</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bức</a:t>
              </a:r>
              <a:r>
                <a:rPr lang="en-US" sz="4000" b="0" i="0" dirty="0">
                  <a:solidFill>
                    <a:srgbClr val="000000"/>
                  </a:solidFill>
                  <a:effectLst/>
                  <a:latin typeface="Times New Roman" panose="02020603050405020304" pitchFamily="18" charset="0"/>
                  <a:cs typeface="Times New Roman" panose="02020603050405020304" pitchFamily="18" charset="0"/>
                </a:rPr>
                <a:t> </a:t>
              </a:r>
              <a:r>
                <a:rPr lang="en-US" sz="4000" b="0" i="0" dirty="0" err="1">
                  <a:solidFill>
                    <a:srgbClr val="000000"/>
                  </a:solidFill>
                  <a:effectLst/>
                  <a:latin typeface="Times New Roman" panose="02020603050405020304" pitchFamily="18" charset="0"/>
                  <a:cs typeface="Times New Roman" panose="02020603050405020304" pitchFamily="18" charset="0"/>
                </a:rPr>
                <a:t>chân</a:t>
              </a:r>
              <a:r>
                <a:rPr lang="en-US" sz="4000" b="0" i="0" dirty="0">
                  <a:solidFill>
                    <a:srgbClr val="000000"/>
                  </a:solidFill>
                  <a:effectLst/>
                  <a:latin typeface="Times New Roman" panose="02020603050405020304" pitchFamily="18" charset="0"/>
                  <a:cs typeface="Times New Roman" panose="02020603050405020304" pitchFamily="18" charset="0"/>
                </a:rPr>
                <a:t> dung </a:t>
              </a:r>
              <a:r>
                <a:rPr lang="en-US" sz="4000" b="0" i="0" dirty="0" err="1">
                  <a:solidFill>
                    <a:srgbClr val="000000"/>
                  </a:solidFill>
                  <a:effectLst/>
                  <a:latin typeface="Times New Roman" panose="02020603050405020304" pitchFamily="18" charset="0"/>
                  <a:cs typeface="Times New Roman" panose="02020603050405020304" pitchFamily="18" charset="0"/>
                </a:rPr>
                <a:t>bằng</a:t>
              </a:r>
              <a:r>
                <a:rPr lang="en-US" sz="4000" b="0" i="0" dirty="0">
                  <a:solidFill>
                    <a:srgbClr val="000000"/>
                  </a:solidFill>
                  <a:effectLst/>
                  <a:latin typeface="Times New Roman" panose="02020603050405020304" pitchFamily="18" charset="0"/>
                  <a:cs typeface="Times New Roman" panose="02020603050405020304" pitchFamily="18" charset="0"/>
                </a:rPr>
                <a:t> 1 - 3 </a:t>
              </a:r>
              <a:r>
                <a:rPr lang="en-US" sz="4000" b="0" i="0" dirty="0" err="1">
                  <a:solidFill>
                    <a:srgbClr val="000000"/>
                  </a:solidFill>
                  <a:effectLst/>
                  <a:latin typeface="Times New Roman" panose="02020603050405020304" pitchFamily="18" charset="0"/>
                  <a:cs typeface="Times New Roman" panose="02020603050405020304" pitchFamily="18" charset="0"/>
                </a:rPr>
                <a:t>câu</a:t>
              </a:r>
              <a:r>
                <a:rPr lang="en-US" sz="4000" b="0" i="0" dirty="0">
                  <a:solidFill>
                    <a:srgbClr val="000000"/>
                  </a:solidFill>
                  <a:effectLst/>
                  <a:latin typeface="Times New Roman" panose="02020603050405020304" pitchFamily="18" charset="0"/>
                  <a:cs typeface="Times New Roman" panose="02020603050405020304" pitchFamily="18" charset="0"/>
                </a:rPr>
                <a:t>. </a:t>
              </a:r>
              <a:endParaRPr kumimoji="0" lang="en-US" sz="40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grpSp>
      <p:pic>
        <p:nvPicPr>
          <p:cNvPr id="7" name="Picture 6">
            <a:extLst>
              <a:ext uri="{FF2B5EF4-FFF2-40B4-BE49-F238E27FC236}">
                <a16:creationId xmlns:a16="http://schemas.microsoft.com/office/drawing/2014/main" xmlns=""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xmlns="" id="{935BF34A-2AA5-8FE2-0713-6FF9A6D809E5}"/>
              </a:ext>
            </a:extLst>
          </p:cNvPr>
          <p:cNvGrpSpPr/>
          <p:nvPr/>
        </p:nvGrpSpPr>
        <p:grpSpPr>
          <a:xfrm>
            <a:off x="400692" y="1653706"/>
            <a:ext cx="11219380" cy="4401205"/>
            <a:chOff x="874751" y="1169362"/>
            <a:chExt cx="5211724" cy="2953327"/>
          </a:xfrm>
        </p:grpSpPr>
        <p:sp>
          <p:nvSpPr>
            <p:cNvPr id="9" name="Hình chữ nhật: Góc Tròn 23">
              <a:extLst>
                <a:ext uri="{FF2B5EF4-FFF2-40B4-BE49-F238E27FC236}">
                  <a16:creationId xmlns:a16="http://schemas.microsoft.com/office/drawing/2014/main" xmlns=""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xmlns="" id="{7E83E1FD-A7A2-BB0B-A1F6-223D984B0E10}"/>
                </a:ext>
              </a:extLst>
            </p:cNvPr>
            <p:cNvSpPr txBox="1"/>
            <p:nvPr/>
          </p:nvSpPr>
          <p:spPr>
            <a:xfrm>
              <a:off x="1043830" y="1169362"/>
              <a:ext cx="4919665" cy="2953327"/>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Times New Roman" panose="02020603050405020304" pitchFamily="18" charset="0"/>
                  <a:cs typeface="Times New Roman" panose="02020603050405020304" pitchFamily="18" charset="0"/>
                  <a:sym typeface="Arial"/>
                </a:rPr>
                <a:t>Đáp án VD:</a:t>
              </a:r>
            </a:p>
            <a:p>
              <a:pPr algn="just" defTabSz="1219170">
                <a:buClr>
                  <a:srgbClr val="000000"/>
                </a:buClr>
                <a:defRPr/>
              </a:pPr>
              <a:r>
                <a:rPr lang="vi-VN" sz="2800" b="1" kern="0" dirty="0">
                  <a:solidFill>
                    <a:srgbClr val="ED0281"/>
                  </a:solidFill>
                  <a:latin typeface="Times New Roman" panose="02020603050405020304" pitchFamily="18" charset="0"/>
                  <a:cs typeface="Times New Roman" panose="02020603050405020304" pitchFamily="18" charset="0"/>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Times New Roman" panose="02020603050405020304" pitchFamily="18" charset="0"/>
                  <a:cs typeface="Times New Roman" panose="02020603050405020304" pitchFamily="18" charset="0"/>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xmlns=""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xmlns=""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Times New Roman" panose="02020603050405020304" pitchFamily="18" charset="0"/>
                <a:cs typeface="Times New Roman" panose="02020603050405020304" pitchFamily="18" charset="0"/>
                <a:sym typeface="Arial"/>
              </a:rPr>
              <a:t>Nội dung chính của bài là gì</a:t>
            </a:r>
            <a:r>
              <a:rPr lang="en-US" sz="3733" kern="0" dirty="0">
                <a:solidFill>
                  <a:srgbClr val="080808"/>
                </a:solidFill>
                <a:latin typeface="Times New Roman" panose="02020603050405020304" pitchFamily="18" charset="0"/>
                <a:cs typeface="Times New Roman" panose="02020603050405020304" pitchFamily="18" charset="0"/>
                <a:sym typeface="Arial"/>
              </a:rPr>
              <a:t>?</a:t>
            </a:r>
          </a:p>
        </p:txBody>
      </p:sp>
      <p:grpSp>
        <p:nvGrpSpPr>
          <p:cNvPr id="14" name="Nhóm 13">
            <a:extLst>
              <a:ext uri="{FF2B5EF4-FFF2-40B4-BE49-F238E27FC236}">
                <a16:creationId xmlns:a16="http://schemas.microsoft.com/office/drawing/2014/main" xmlns=""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xmlns=""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Times New Roman" panose="02020603050405020304" pitchFamily="18" charset="0"/>
                  <a:cs typeface="Times New Roman" panose="02020603050405020304" pitchFamily="18" charset="0"/>
                  <a:sym typeface="Arial"/>
                </a:rPr>
                <a:t>Bài </a:t>
              </a:r>
              <a:r>
                <a:rPr lang="en-US" sz="3200" i="1" kern="0" dirty="0" err="1">
                  <a:solidFill>
                    <a:srgbClr val="000000"/>
                  </a:solidFill>
                  <a:latin typeface="Times New Roman" panose="02020603050405020304" pitchFamily="18" charset="0"/>
                  <a:cs typeface="Times New Roman" panose="02020603050405020304" pitchFamily="18" charset="0"/>
                  <a:sym typeface="Arial"/>
                </a:rPr>
                <a:t>đọc</a:t>
              </a:r>
              <a:r>
                <a:rPr lang="vi-VN" sz="3200" i="1" kern="0" dirty="0">
                  <a:solidFill>
                    <a:srgbClr val="000000"/>
                  </a:solidFill>
                  <a:latin typeface="Times New Roman" panose="02020603050405020304" pitchFamily="18" charset="0"/>
                  <a:cs typeface="Times New Roman" panose="02020603050405020304" pitchFamily="18" charset="0"/>
                  <a:sym typeface="Arial"/>
                </a:rPr>
                <a:t> giúp em hiểu </a:t>
              </a:r>
              <a:r>
                <a:rPr lang="en-US" sz="3200" i="1" kern="0" dirty="0" err="1">
                  <a:solidFill>
                    <a:srgbClr val="000000"/>
                  </a:solidFill>
                  <a:latin typeface="Times New Roman" panose="02020603050405020304" pitchFamily="18" charset="0"/>
                  <a:cs typeface="Times New Roman" panose="02020603050405020304" pitchFamily="18" charset="0"/>
                  <a:sym typeface="Arial"/>
                </a:rPr>
                <a:t>rằng</a:t>
              </a:r>
              <a:r>
                <a:rPr lang="en-US" sz="3200" i="1" kern="0" dirty="0">
                  <a:solidFill>
                    <a:srgbClr val="000000"/>
                  </a:solidFill>
                  <a:latin typeface="Times New Roman" panose="02020603050405020304" pitchFamily="18" charset="0"/>
                  <a:cs typeface="Times New Roman" panose="02020603050405020304" pitchFamily="18" charset="0"/>
                  <a:sym typeface="Arial"/>
                </a:rPr>
                <a:t>: </a:t>
              </a:r>
              <a:r>
                <a:rPr lang="vi-VN" sz="3200" i="1" kern="0" dirty="0">
                  <a:solidFill>
                    <a:srgbClr val="000000"/>
                  </a:solidFill>
                  <a:latin typeface="Times New Roman" panose="02020603050405020304" pitchFamily="18" charset="0"/>
                  <a:cs typeface="Times New Roman" panose="02020603050405020304" pitchFamily="18" charset="0"/>
                  <a:sym typeface="Arial"/>
                </a:rPr>
                <a:t>Mỗi người đều có một vẻ đẹp riêng, không ai giống ai, không nên thay đổi vẻ riêng của mình theo bất cử 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xmlns=""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xmlns=""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xmlns=""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xmlns=""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xmlns=""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2795795" y="-29717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Thế là ngoài hai bức chân dung của Bông Tuyết và Mắt Xanh, tất cả các bức tranh còn lại đều na ná giống nhau.</a:t>
            </a:r>
            <a:r>
              <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endParaRPr kumimoji="0" lang="vi-VN" sz="180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dirty="0">
                <a:solidFill>
                  <a:srgbClr val="002060"/>
                </a:solidFill>
                <a:latin typeface="Times New Roman" panose="02020603050405020304" pitchFamily="18" charset="0"/>
                <a:cs typeface="Times New Roman" panose="02020603050405020304" pitchFamily="18" charset="0"/>
              </a:rPr>
              <a:t> </a:t>
            </a:r>
            <a:r>
              <a:rPr lang="vi-VN" dirty="0" smtClean="0">
                <a:solidFill>
                  <a:srgbClr val="002060"/>
                </a:solidFill>
                <a:latin typeface="Times New Roman" panose="02020603050405020304" pitchFamily="18" charset="0"/>
                <a:cs typeface="Times New Roman" panose="02020603050405020304" pitchFamily="18" charset="0"/>
              </a:rPr>
              <a:t>                                                                                                                   </a:t>
            </a:r>
            <a:r>
              <a:rPr kumimoji="0" lang="vi-VN" sz="1800" i="0" u="none" strike="noStrike" kern="1200" cap="none" spc="0" normalizeH="0" baseline="0" noProof="0" dirty="0" smtClean="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vi-VN"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250751"/>
            <a:ext cx="5798128" cy="3280301"/>
            <a:chOff x="457201" y="1031926"/>
            <a:chExt cx="5798128" cy="3280301"/>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đoạn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5" y="1031926"/>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Yêu</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cầu</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163240"/>
            <a:ext cx="6840681" cy="3452203"/>
            <a:chOff x="535741" y="1449570"/>
            <a:chExt cx="6840681" cy="3452203"/>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ngắt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chỗ</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giọng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phù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060609" y="1449570"/>
              <a:ext cx="5837937"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Tiêu</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chí</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đánh</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giá</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xmlns=""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xmlns=""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xmlns=""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xmlns=""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xmlns=""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xmlns=""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xmlns=""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xmlns=""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xmlns=""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xmlns=""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xmlns=""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xmlns=""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xmlns=""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xmlns=""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xmlns=""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xmlns=""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2045</Words>
  <Application>Microsoft Office PowerPoint</Application>
  <PresentationFormat>Widescreen</PresentationFormat>
  <Paragraphs>112</Paragraphs>
  <Slides>28</Slides>
  <Notes>12</Notes>
  <HiddenSlides>0</HiddenSlides>
  <MMClips>1</MMClips>
  <ScaleCrop>false</ScaleCrop>
  <HeadingPairs>
    <vt:vector size="6" baseType="variant">
      <vt:variant>
        <vt:lpstr>Fonts Used</vt:lpstr>
      </vt:variant>
      <vt:variant>
        <vt:i4>24</vt:i4>
      </vt:variant>
      <vt:variant>
        <vt:lpstr>Theme</vt:lpstr>
      </vt:variant>
      <vt:variant>
        <vt:i4>6</vt:i4>
      </vt:variant>
      <vt:variant>
        <vt:lpstr>Slide Titles</vt:lpstr>
      </vt:variant>
      <vt:variant>
        <vt:i4>28</vt:i4>
      </vt:variant>
    </vt:vector>
  </HeadingPairs>
  <TitlesOfParts>
    <vt:vector size="58" baseType="lpstr">
      <vt:lpstr>微软雅黑</vt:lpstr>
      <vt:lpstr>宋体</vt:lpstr>
      <vt:lpstr>Arial</vt:lpstr>
      <vt:lpstr>Arial Black</vt:lpstr>
      <vt:lpstr>Arial-Rounded</vt:lpstr>
      <vt:lpstr>Bebas Neue</vt:lpstr>
      <vt:lpstr>Calibri</vt:lpstr>
      <vt:lpstr>Calibri Light</vt:lpstr>
      <vt:lpstr>Cambria</vt:lpstr>
      <vt:lpstr>Cambria Math</vt:lpstr>
      <vt:lpstr>Comfortaa</vt:lpstr>
      <vt:lpstr>iCiel Cadena</vt:lpstr>
      <vt:lpstr>Kanit SemiBold</vt:lpstr>
      <vt:lpstr>Lilita One</vt:lpstr>
      <vt:lpstr>LNTH-LuoLuoNotangYuanTi 1</vt:lpstr>
      <vt:lpstr>Nunito Light</vt:lpstr>
      <vt:lpstr>OpenSans</vt:lpstr>
      <vt:lpstr>PT Sans</vt:lpstr>
      <vt:lpstr>SVN-Poky's</vt:lpstr>
      <vt:lpstr>Tahoma</vt:lpstr>
      <vt:lpstr>Times New Roman</vt:lpstr>
      <vt:lpstr>UTM Avo</vt:lpstr>
      <vt:lpstr>等线</vt:lpstr>
      <vt:lpstr>等线 Light</vt:lpstr>
      <vt:lpstr>Environmental Science Subject for High School - Amazon River by Slidesgo</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 THO</cp:lastModifiedBy>
  <cp:revision>50</cp:revision>
  <dcterms:created xsi:type="dcterms:W3CDTF">2023-07-11T12:31:45Z</dcterms:created>
  <dcterms:modified xsi:type="dcterms:W3CDTF">2023-10-29T07:57:57Z</dcterms:modified>
</cp:coreProperties>
</file>