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sldIdLst>
    <p:sldId id="269" r:id="rId2"/>
    <p:sldId id="270" r:id="rId3"/>
    <p:sldId id="271" r:id="rId4"/>
    <p:sldId id="267" r:id="rId5"/>
    <p:sldId id="278" r:id="rId6"/>
    <p:sldId id="263" r:id="rId7"/>
    <p:sldId id="266" r:id="rId8"/>
    <p:sldId id="274" r:id="rId9"/>
    <p:sldId id="272" r:id="rId10"/>
    <p:sldId id="259" r:id="rId11"/>
    <p:sldId id="275" r:id="rId12"/>
    <p:sldId id="260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4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9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52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6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9456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89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26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9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1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4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3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0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1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DB050-9D52-43AF-ACF7-DFC111686485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B28755-8ACC-44DA-927A-E79BDAD6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CFD851-5880-31C8-8DF6-CC0B513D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4" y="2692092"/>
            <a:ext cx="4617980" cy="4086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45" y="2921169"/>
            <a:ext cx="9144793" cy="16582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8632" y="2274838"/>
            <a:ext cx="791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2D8838-0468-A3C0-F145-DB507907A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397" y="60076"/>
            <a:ext cx="1481598" cy="1481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98DA328-164F-A2D7-4B90-3273481A5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1" y="79695"/>
            <a:ext cx="2222434" cy="2278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1980B9-12CA-6A40-5258-F3F78686B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01" y="1176411"/>
            <a:ext cx="3553597" cy="584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94" y="634207"/>
            <a:ext cx="1001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90" y="940526"/>
            <a:ext cx="2219045" cy="2836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137" y="313509"/>
            <a:ext cx="8623663" cy="472345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2890" y="3931917"/>
            <a:ext cx="2215225" cy="2821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291" y="3931917"/>
            <a:ext cx="2416627" cy="2821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506" y="940526"/>
            <a:ext cx="2416626" cy="2836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703" y="940526"/>
            <a:ext cx="2259873" cy="2836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9703" y="3931918"/>
            <a:ext cx="2259874" cy="2821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05" y="940526"/>
            <a:ext cx="2219045" cy="2836719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105" y="3931917"/>
            <a:ext cx="2215225" cy="2821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06" y="3931917"/>
            <a:ext cx="2416627" cy="2821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721" y="940526"/>
            <a:ext cx="2416626" cy="28367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918" y="940526"/>
            <a:ext cx="2259873" cy="28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08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D8C809-5C2E-1E27-B619-454AABF2A9CE}"/>
              </a:ext>
            </a:extLst>
          </p:cNvPr>
          <p:cNvSpPr txBox="1"/>
          <p:nvPr/>
        </p:nvSpPr>
        <p:spPr>
          <a:xfrm>
            <a:off x="1361440" y="5588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92D050"/>
                </a:solidFill>
              </a:rPr>
              <a:t> 3.Thực </a:t>
            </a:r>
            <a:r>
              <a:rPr lang="en-US" sz="3600" dirty="0" err="1">
                <a:solidFill>
                  <a:srgbClr val="92D050"/>
                </a:solidFill>
              </a:rPr>
              <a:t>hành</a:t>
            </a:r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369" y="574130"/>
            <a:ext cx="8636725" cy="614589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17" y="1766888"/>
            <a:ext cx="2988145" cy="3885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11" y="1766888"/>
            <a:ext cx="2836680" cy="38624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50017" y="5892255"/>
            <a:ext cx="2988145" cy="6139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4111" y="5892255"/>
            <a:ext cx="2836680" cy="6139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4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684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00" y="955675"/>
            <a:ext cx="10515600" cy="46624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3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909F5-21E2-3977-F4DB-68CA28917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Ca-Nha-Thuong-Nhau-Xuan-Mai">
            <a:hlinkClick r:id="" action="ppaction://media"/>
            <a:extLst>
              <a:ext uri="{FF2B5EF4-FFF2-40B4-BE49-F238E27FC236}">
                <a16:creationId xmlns:a16="http://schemas.microsoft.com/office/drawing/2014/main" xmlns="" id="{B88C924F-65B4-E334-DFAA-F2CD40F41DAC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02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20" y="-4128"/>
            <a:ext cx="658813" cy="64420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41FF9E-D383-3586-5B89-3E5AE1AB3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7325" y="1627671"/>
            <a:ext cx="4733596" cy="47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5FCD1C-4C76-CEAE-0567-137E456130FF}"/>
              </a:ext>
            </a:extLst>
          </p:cNvPr>
          <p:cNvSpPr txBox="1"/>
          <p:nvPr/>
        </p:nvSpPr>
        <p:spPr>
          <a:xfrm>
            <a:off x="1229360" y="1076960"/>
            <a:ext cx="858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ngày 24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C48EBB-8E0C-95F3-66A3-63AC41BAF370}"/>
              </a:ext>
            </a:extLst>
          </p:cNvPr>
          <p:cNvSpPr txBox="1"/>
          <p:nvPr/>
        </p:nvSpPr>
        <p:spPr>
          <a:xfrm>
            <a:off x="2611120" y="2255520"/>
            <a:ext cx="7284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74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754"/>
            <a:ext cx="10515600" cy="927462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944" y="1280159"/>
            <a:ext cx="2207624" cy="2756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177" y="4232365"/>
            <a:ext cx="2248580" cy="2400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183" y="4232365"/>
            <a:ext cx="2164012" cy="2400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943" y="4249730"/>
            <a:ext cx="2207624" cy="2366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321" y="1280159"/>
            <a:ext cx="2116184" cy="2756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623" y="1280159"/>
            <a:ext cx="2248580" cy="2636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390" y="1262792"/>
            <a:ext cx="2207624" cy="2756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23" y="4214998"/>
            <a:ext cx="2248580" cy="2400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629" y="4214998"/>
            <a:ext cx="2164012" cy="2400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767" y="1262792"/>
            <a:ext cx="2116184" cy="2756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069" y="1262792"/>
            <a:ext cx="2248580" cy="2636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FBF59B-6F3B-F792-A19C-69661D913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23" y="4232365"/>
            <a:ext cx="2248580" cy="2400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DF1801-CE45-AAC7-EAFB-8B3532F8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836" y="1297524"/>
            <a:ext cx="2207624" cy="27562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5E06D25-C996-61C4-9322-ADDA0D521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213" y="1262792"/>
            <a:ext cx="2116184" cy="27562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E2566AB-F7DC-805E-3677-616643830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515" y="1262792"/>
            <a:ext cx="2248580" cy="26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45E1C7-B0DF-465C-1175-8F431878C474}"/>
              </a:ext>
            </a:extLst>
          </p:cNvPr>
          <p:cNvSpPr txBox="1"/>
          <p:nvPr/>
        </p:nvSpPr>
        <p:spPr>
          <a:xfrm>
            <a:off x="947420" y="521454"/>
            <a:ext cx="6101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-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dung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ai?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AA2407-B44D-5183-9252-B3A6B86AA4A0}"/>
              </a:ext>
            </a:extLst>
          </p:cNvPr>
          <p:cNvSpPr txBox="1"/>
          <p:nvPr/>
        </p:nvSpPr>
        <p:spPr>
          <a:xfrm>
            <a:off x="947420" y="1256715"/>
            <a:ext cx="7942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,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khuôn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286494-5257-BE60-29E3-F7A98E5A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662" y="4824261"/>
            <a:ext cx="1982515" cy="2033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93BD5B-4CA1-032C-290A-84C479E33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62" y="4914074"/>
            <a:ext cx="1899921" cy="2033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615963-8896-D8C9-3EFF-855E07122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2470015"/>
            <a:ext cx="2092961" cy="2184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A500CF-249C-C5AA-F1BE-FA04C8F37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457" y="2470015"/>
            <a:ext cx="2077726" cy="2184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8E7E8D0-CD62-F7B7-9584-AE95D9226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20" y="2470015"/>
            <a:ext cx="1863375" cy="21848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C19AB1-B6D1-CFF5-3FE5-D37CF3959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4766" y="2470015"/>
            <a:ext cx="1863375" cy="21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063" y="666205"/>
            <a:ext cx="10515600" cy="13716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12571"/>
            <a:ext cx="10515600" cy="356439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430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8" y="365125"/>
            <a:ext cx="9394371" cy="45358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070" y="4100906"/>
            <a:ext cx="2177141" cy="2519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134" y="1035957"/>
            <a:ext cx="2161745" cy="2519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645" y="1043580"/>
            <a:ext cx="1946365" cy="2474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34" y="4100906"/>
            <a:ext cx="2161743" cy="2519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118" y="4100906"/>
            <a:ext cx="1945764" cy="2519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380" y="1035957"/>
            <a:ext cx="1945764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9BC6FE5-BFBB-A865-CF01-723F4B387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4765EC-9658-D06B-4F32-FE6C06962556}"/>
              </a:ext>
            </a:extLst>
          </p:cNvPr>
          <p:cNvSpPr txBox="1"/>
          <p:nvPr/>
        </p:nvSpPr>
        <p:spPr>
          <a:xfrm>
            <a:off x="866140" y="1059934"/>
            <a:ext cx="7800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5183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5F1290-E05B-C6D4-87D1-DECAB68E2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41" y="2997200"/>
            <a:ext cx="7431359" cy="345058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6A176DA0-615E-FC4B-2133-DC612B8BAEE6}"/>
              </a:ext>
            </a:extLst>
          </p:cNvPr>
          <p:cNvSpPr/>
          <p:nvPr/>
        </p:nvSpPr>
        <p:spPr>
          <a:xfrm>
            <a:off x="1554480" y="528320"/>
            <a:ext cx="6431280" cy="1737360"/>
          </a:xfrm>
          <a:prstGeom prst="wedgeEllipseCallout">
            <a:avLst>
              <a:gd name="adj1" fmla="val 28632"/>
              <a:gd name="adj2" fmla="val 7143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KKHI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7981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1F1F1F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534</TotalTime>
  <Words>346</Words>
  <Application>Microsoft Office PowerPoint</Application>
  <PresentationFormat>Custom</PresentationFormat>
  <Paragraphs>37</Paragraphs>
  <Slides>13</Slides>
  <Notes>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Facet</vt:lpstr>
      <vt:lpstr>PowerPoint Presentation</vt:lpstr>
      <vt:lpstr>KHỞI ĐỘNG</vt:lpstr>
      <vt:lpstr>PowerPoint Presentation</vt:lpstr>
      <vt:lpstr>1. Khám phá. a. Tìm hiểu đặc điểm khuôn mặt người thân trong gia đình.</vt:lpstr>
      <vt:lpstr>PowerPoint Presentation</vt:lpstr>
      <vt:lpstr>Quan sát đặc điểm hình dáng trên  khuôn mặt bạn</vt:lpstr>
      <vt:lpstr>2. Kiến tạo kiến thức – kĩ năng.</vt:lpstr>
      <vt:lpstr>PowerPoint Presentation</vt:lpstr>
      <vt:lpstr>PowerPoint Presentation</vt:lpstr>
      <vt:lpstr>Một số bài vẽ tham khảo của học sinh.</vt:lpstr>
      <vt:lpstr>PowerPoint Presentation</vt:lpstr>
      <vt:lpstr>Tranh vẽ chân dung của họa sĩ</vt:lpstr>
      <vt:lpstr>4. Phân tích – đánh giá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created xsi:type="dcterms:W3CDTF">2022-10-11T06:31:22Z</dcterms:created>
  <dcterms:modified xsi:type="dcterms:W3CDTF">2023-11-07T08:14:58Z</dcterms:modified>
</cp:coreProperties>
</file>