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  <p:sldId id="277" r:id="rId4"/>
    <p:sldId id="288" r:id="rId5"/>
    <p:sldId id="287" r:id="rId6"/>
    <p:sldId id="275" r:id="rId7"/>
    <p:sldId id="278" r:id="rId8"/>
    <p:sldId id="284" r:id="rId9"/>
    <p:sldId id="282" r:id="rId10"/>
    <p:sldId id="281" r:id="rId11"/>
    <p:sldId id="260" r:id="rId12"/>
    <p:sldId id="273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6E2C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96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7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1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7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8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3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8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9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3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5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3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3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42A8-DD3E-4B83-993A-B83CC34C684F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1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1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 /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 /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8.jpeg" /><Relationship Id="rId4" Type="http://schemas.openxmlformats.org/officeDocument/2006/relationships/image" Target="../media/image37.jpe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7" Type="http://schemas.openxmlformats.org/officeDocument/2006/relationships/image" Target="../media/image10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jpeg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6.jpeg" /><Relationship Id="rId4" Type="http://schemas.openxmlformats.org/officeDocument/2006/relationships/image" Target="../media/image15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9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7" Type="http://schemas.openxmlformats.org/officeDocument/2006/relationships/image" Target="../media/image25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4.jpeg" /><Relationship Id="rId5" Type="http://schemas.openxmlformats.org/officeDocument/2006/relationships/image" Target="../media/image23.jpeg" /><Relationship Id="rId4" Type="http://schemas.openxmlformats.org/officeDocument/2006/relationships/image" Target="../media/image22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8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Hình Chữ nhật 26"/>
          <p:cNvSpPr/>
          <p:nvPr/>
        </p:nvSpPr>
        <p:spPr>
          <a:xfrm>
            <a:off x="1569493" y="1610436"/>
            <a:ext cx="3848669" cy="47630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bg1"/>
              </a:solidFill>
            </a:endParaRPr>
          </a:p>
        </p:txBody>
      </p:sp>
      <p:sp>
        <p:nvSpPr>
          <p:cNvPr id="4" name="Hộp_Văn_Bản 3"/>
          <p:cNvSpPr txBox="1"/>
          <p:nvPr/>
        </p:nvSpPr>
        <p:spPr>
          <a:xfrm>
            <a:off x="1228299" y="300251"/>
            <a:ext cx="10222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err="1">
                <a:latin typeface="+mj-lt"/>
              </a:rPr>
              <a:t>Chủ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đề</a:t>
            </a:r>
            <a:r>
              <a:rPr lang="vi-VN" sz="2800" b="1" dirty="0">
                <a:latin typeface="+mj-lt"/>
              </a:rPr>
              <a:t> 3: </a:t>
            </a:r>
            <a:r>
              <a:rPr lang="vi-VN" sz="2800" b="1" dirty="0" err="1">
                <a:latin typeface="+mj-lt"/>
              </a:rPr>
              <a:t>Mái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ấm</a:t>
            </a:r>
            <a:r>
              <a:rPr lang="vi-VN" sz="2800" b="1" dirty="0">
                <a:latin typeface="+mj-lt"/>
              </a:rPr>
              <a:t> gia </a:t>
            </a:r>
            <a:r>
              <a:rPr lang="vi-VN" sz="2800" b="1" dirty="0" err="1">
                <a:latin typeface="+mj-lt"/>
              </a:rPr>
              <a:t>đình</a:t>
            </a:r>
            <a:r>
              <a:rPr lang="vi-VN" sz="2800" b="1" dirty="0">
                <a:latin typeface="+mj-lt"/>
              </a:rPr>
              <a:t>. </a:t>
            </a:r>
            <a:r>
              <a:rPr lang="vi-VN" sz="2800" b="1" dirty="0" err="1">
                <a:latin typeface="+mj-lt"/>
              </a:rPr>
              <a:t>Bài</a:t>
            </a:r>
            <a:r>
              <a:rPr lang="vi-VN" sz="2800" b="1" dirty="0">
                <a:latin typeface="+mj-lt"/>
              </a:rPr>
              <a:t> 2: NGƯỜI EM YÊU QUÝ</a:t>
            </a:r>
          </a:p>
        </p:txBody>
      </p:sp>
      <p:pic>
        <p:nvPicPr>
          <p:cNvPr id="7" name="Picture 3" descr="C:\Users\84393\Documents\MT TH 21-22\chân dung.jpg"/>
          <p:cNvPicPr>
            <a:picLocks noChangeAspect="1" noChangeArrowheads="1"/>
          </p:cNvPicPr>
          <p:nvPr/>
        </p:nvPicPr>
        <p:blipFill>
          <a:blip r:embed="rId2"/>
          <a:srcRect r="50713" b="49880"/>
          <a:stretch>
            <a:fillRect/>
          </a:stretch>
        </p:blipFill>
        <p:spPr bwMode="auto">
          <a:xfrm>
            <a:off x="7230614" y="4219433"/>
            <a:ext cx="1872444" cy="2372437"/>
          </a:xfrm>
          <a:prstGeom prst="rect">
            <a:avLst/>
          </a:prstGeom>
          <a:noFill/>
        </p:spPr>
      </p:pic>
      <p:pic>
        <p:nvPicPr>
          <p:cNvPr id="8" name="Picture 3" descr="C:\Users\84393\Documents\MT TH 21-22\chân dung.jpg"/>
          <p:cNvPicPr>
            <a:picLocks noChangeAspect="1" noChangeArrowheads="1"/>
          </p:cNvPicPr>
          <p:nvPr/>
        </p:nvPicPr>
        <p:blipFill>
          <a:blip r:embed="rId2"/>
          <a:srcRect l="49586" b="49640"/>
          <a:stretch>
            <a:fillRect/>
          </a:stretch>
        </p:blipFill>
        <p:spPr bwMode="auto">
          <a:xfrm>
            <a:off x="9799094" y="1574040"/>
            <a:ext cx="1915236" cy="2383810"/>
          </a:xfrm>
          <a:prstGeom prst="rect">
            <a:avLst/>
          </a:prstGeom>
          <a:noFill/>
        </p:spPr>
      </p:pic>
      <p:pic>
        <p:nvPicPr>
          <p:cNvPr id="9" name="Picture 3" descr="C:\Users\84393\Documents\MT TH 21-22\chân dung.jpg"/>
          <p:cNvPicPr>
            <a:picLocks noChangeAspect="1" noChangeArrowheads="1"/>
          </p:cNvPicPr>
          <p:nvPr/>
        </p:nvPicPr>
        <p:blipFill>
          <a:blip r:embed="rId2"/>
          <a:srcRect l="50245" t="50024"/>
          <a:stretch>
            <a:fillRect/>
          </a:stretch>
        </p:blipFill>
        <p:spPr bwMode="auto">
          <a:xfrm>
            <a:off x="7233314" y="1610436"/>
            <a:ext cx="1890215" cy="2365611"/>
          </a:xfrm>
          <a:prstGeom prst="rect">
            <a:avLst/>
          </a:prstGeom>
          <a:noFill/>
        </p:spPr>
      </p:pic>
      <p:pic>
        <p:nvPicPr>
          <p:cNvPr id="10" name="Picture 3" descr="C:\Users\84393\Documents\MT TH 21-22\chân dung.jpg"/>
          <p:cNvPicPr>
            <a:picLocks noChangeAspect="1" noChangeArrowheads="1"/>
          </p:cNvPicPr>
          <p:nvPr/>
        </p:nvPicPr>
        <p:blipFill>
          <a:blip r:embed="rId2"/>
          <a:srcRect t="49688" r="50174"/>
          <a:stretch>
            <a:fillRect/>
          </a:stretch>
        </p:blipFill>
        <p:spPr bwMode="auto">
          <a:xfrm>
            <a:off x="9830512" y="4107978"/>
            <a:ext cx="1892916" cy="2381533"/>
          </a:xfrm>
          <a:prstGeom prst="rect">
            <a:avLst/>
          </a:prstGeom>
          <a:noFill/>
        </p:spPr>
      </p:pic>
      <p:sp>
        <p:nvSpPr>
          <p:cNvPr id="18" name="Hộp_Văn_Bản 17"/>
          <p:cNvSpPr txBox="1"/>
          <p:nvPr/>
        </p:nvSpPr>
        <p:spPr>
          <a:xfrm>
            <a:off x="1965278" y="955343"/>
            <a:ext cx="633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+mj-lt"/>
              </a:rPr>
              <a:t>KHỞI ĐỘNG: TRÒ CHƠI GHÉP TRANH</a:t>
            </a:r>
          </a:p>
          <a:p>
            <a:endParaRPr lang="vi-VN" dirty="0"/>
          </a:p>
        </p:txBody>
      </p:sp>
      <p:sp>
        <p:nvSpPr>
          <p:cNvPr id="19" name="Hình Bầu dục 18"/>
          <p:cNvSpPr/>
          <p:nvPr/>
        </p:nvSpPr>
        <p:spPr>
          <a:xfrm>
            <a:off x="7956644" y="3480178"/>
            <a:ext cx="409433" cy="504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Hộp_Văn_Bản 19"/>
          <p:cNvSpPr txBox="1"/>
          <p:nvPr/>
        </p:nvSpPr>
        <p:spPr>
          <a:xfrm>
            <a:off x="8024883" y="3548418"/>
            <a:ext cx="28660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A</a:t>
            </a:r>
          </a:p>
        </p:txBody>
      </p:sp>
      <p:sp>
        <p:nvSpPr>
          <p:cNvPr id="21" name="Hình Bầu dục 20"/>
          <p:cNvSpPr/>
          <p:nvPr/>
        </p:nvSpPr>
        <p:spPr>
          <a:xfrm>
            <a:off x="10633880" y="5998191"/>
            <a:ext cx="409433" cy="504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Hộp_Văn_Bản 21"/>
          <p:cNvSpPr txBox="1"/>
          <p:nvPr/>
        </p:nvSpPr>
        <p:spPr>
          <a:xfrm>
            <a:off x="10729415" y="6066431"/>
            <a:ext cx="28660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D</a:t>
            </a:r>
          </a:p>
        </p:txBody>
      </p:sp>
      <p:sp>
        <p:nvSpPr>
          <p:cNvPr id="23" name="Hình Bầu dục 22"/>
          <p:cNvSpPr/>
          <p:nvPr/>
        </p:nvSpPr>
        <p:spPr>
          <a:xfrm>
            <a:off x="7538113" y="6105097"/>
            <a:ext cx="409433" cy="504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ộp_Văn_Bản 23"/>
          <p:cNvSpPr txBox="1"/>
          <p:nvPr/>
        </p:nvSpPr>
        <p:spPr>
          <a:xfrm>
            <a:off x="7633648" y="6173337"/>
            <a:ext cx="28660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C</a:t>
            </a:r>
          </a:p>
        </p:txBody>
      </p:sp>
      <p:sp>
        <p:nvSpPr>
          <p:cNvPr id="25" name="Hình Bầu dục 24"/>
          <p:cNvSpPr/>
          <p:nvPr/>
        </p:nvSpPr>
        <p:spPr>
          <a:xfrm>
            <a:off x="10965975" y="3459706"/>
            <a:ext cx="409433" cy="504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Hộp_Văn_Bản 25"/>
          <p:cNvSpPr txBox="1"/>
          <p:nvPr/>
        </p:nvSpPr>
        <p:spPr>
          <a:xfrm>
            <a:off x="11061510" y="3527946"/>
            <a:ext cx="28660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B</a:t>
            </a:r>
          </a:p>
        </p:txBody>
      </p:sp>
      <p:cxnSp>
        <p:nvCxnSpPr>
          <p:cNvPr id="29" name="Đường kết nối thẳng 28"/>
          <p:cNvCxnSpPr>
            <a:stCxn id="27" idx="0"/>
            <a:endCxn id="27" idx="2"/>
          </p:cNvCxnSpPr>
          <p:nvPr/>
        </p:nvCxnSpPr>
        <p:spPr>
          <a:xfrm rot="16200000" flipH="1">
            <a:off x="1112294" y="3991970"/>
            <a:ext cx="47630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Đường kết nối thẳng 30"/>
          <p:cNvCxnSpPr>
            <a:stCxn id="27" idx="1"/>
            <a:endCxn id="27" idx="3"/>
          </p:cNvCxnSpPr>
          <p:nvPr/>
        </p:nvCxnSpPr>
        <p:spPr>
          <a:xfrm rot="10800000" flipH="1">
            <a:off x="1569492" y="3991970"/>
            <a:ext cx="3848669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Hộp_Văn_Bản 31"/>
          <p:cNvSpPr txBox="1"/>
          <p:nvPr/>
        </p:nvSpPr>
        <p:spPr>
          <a:xfrm>
            <a:off x="2306472" y="2347415"/>
            <a:ext cx="40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</a:p>
        </p:txBody>
      </p:sp>
      <p:sp>
        <p:nvSpPr>
          <p:cNvPr id="33" name="Hộp_Văn_Bản 32"/>
          <p:cNvSpPr txBox="1"/>
          <p:nvPr/>
        </p:nvSpPr>
        <p:spPr>
          <a:xfrm>
            <a:off x="4012442" y="2442949"/>
            <a:ext cx="49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2</a:t>
            </a:r>
          </a:p>
        </p:txBody>
      </p:sp>
      <p:sp>
        <p:nvSpPr>
          <p:cNvPr id="34" name="Hộp_Văn_Bản 33"/>
          <p:cNvSpPr txBox="1"/>
          <p:nvPr/>
        </p:nvSpPr>
        <p:spPr>
          <a:xfrm>
            <a:off x="2279176" y="4708478"/>
            <a:ext cx="51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3</a:t>
            </a:r>
          </a:p>
        </p:txBody>
      </p:sp>
      <p:sp>
        <p:nvSpPr>
          <p:cNvPr id="35" name="Hộp_Văn_Bản 34"/>
          <p:cNvSpPr txBox="1"/>
          <p:nvPr/>
        </p:nvSpPr>
        <p:spPr>
          <a:xfrm>
            <a:off x="4176215" y="4694830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" grpId="0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32" grpId="0"/>
      <p:bldP spid="33" grpId="0"/>
      <p:bldP spid="34" grpId="0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humb_91">
            <a:extLst>
              <a:ext uri="{FF2B5EF4-FFF2-40B4-BE49-F238E27FC236}">
                <a16:creationId xmlns:a16="http://schemas.microsoft.com/office/drawing/2014/main" id="{289A6A23-12BF-4C56-BF78-7AD549C3B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500" y="1004576"/>
            <a:ext cx="3642211" cy="523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Related image">
            <a:extLst>
              <a:ext uri="{FF2B5EF4-FFF2-40B4-BE49-F238E27FC236}">
                <a16:creationId xmlns:a16="http://schemas.microsoft.com/office/drawing/2014/main" id="{4F321747-D10B-4508-9221-EC3E6BB109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95" y="986222"/>
            <a:ext cx="3569122" cy="512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46E1B32D-BFCA-4D91-A327-FD274509FFF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509" y="1010812"/>
            <a:ext cx="3836301" cy="5198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785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312791"/>
            <a:ext cx="12192000" cy="80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15618" y="396850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6994365" y="392888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39030BE-1A40-4190-A462-EACCF688B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0" y="2228969"/>
            <a:ext cx="6745467" cy="34484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9BD392-D339-42BD-B00A-A35BE8C32C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650" y="2197290"/>
            <a:ext cx="4838984" cy="39851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22">
            <a:extLst>
              <a:ext uri="{FF2B5EF4-FFF2-40B4-BE49-F238E27FC236}">
                <a16:creationId xmlns:a16="http://schemas.microsoft.com/office/drawing/2014/main" id="{D50F0277-AFE7-421A-AD83-3296CDC4DAD1}"/>
              </a:ext>
            </a:extLst>
          </p:cNvPr>
          <p:cNvSpPr txBox="1"/>
          <p:nvPr/>
        </p:nvSpPr>
        <p:spPr>
          <a:xfrm>
            <a:off x="2270033" y="720432"/>
            <a:ext cx="686873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</a:t>
            </a:r>
            <a:r>
              <a:rPr 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SÁNG TẠO</a:t>
            </a:r>
          </a:p>
        </p:txBody>
      </p:sp>
    </p:spTree>
    <p:extLst>
      <p:ext uri="{BB962C8B-B14F-4D97-AF65-F5344CB8AC3E}">
        <p14:creationId xmlns:p14="http://schemas.microsoft.com/office/powerpoint/2010/main" val="266713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C9EDC4C-A1C2-428C-A5AB-62A5394F72ED}"/>
              </a:ext>
            </a:extLst>
          </p:cNvPr>
          <p:cNvSpPr txBox="1"/>
          <p:nvPr/>
        </p:nvSpPr>
        <p:spPr>
          <a:xfrm>
            <a:off x="2655176" y="744459"/>
            <a:ext cx="72393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CHIA SẺ CẢM 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</a:p>
        </p:txBody>
      </p:sp>
      <p:pic>
        <p:nvPicPr>
          <p:cNvPr id="3" name="Picture 2" descr="A group of kids standing together&#10;&#10;Description automatically generated with low confidence">
            <a:extLst>
              <a:ext uri="{FF2B5EF4-FFF2-40B4-BE49-F238E27FC236}">
                <a16:creationId xmlns:a16="http://schemas.microsoft.com/office/drawing/2014/main" id="{C0EF53C6-448F-4BCD-B9BB-30B63E1BE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61" y="1805270"/>
            <a:ext cx="9764877" cy="382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6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t Sessions with Mary Deveau: Multi-media Masks">
            <a:extLst>
              <a:ext uri="{FF2B5EF4-FFF2-40B4-BE49-F238E27FC236}">
                <a16:creationId xmlns:a16="http://schemas.microsoft.com/office/drawing/2014/main" id="{AEA8B969-C946-44A6-BFE0-B67CB7CF1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457" y="3401704"/>
            <a:ext cx="3226821" cy="322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t Sessions with Mary Deveau: Multi-media Masks">
            <a:extLst>
              <a:ext uri="{FF2B5EF4-FFF2-40B4-BE49-F238E27FC236}">
                <a16:creationId xmlns:a16="http://schemas.microsoft.com/office/drawing/2014/main" id="{BF29FBDF-04C1-4D0B-9E8F-303DAFCBC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829" y="2738466"/>
            <a:ext cx="3226821" cy="351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DE04CEC-F2B2-4413-948E-E34D67F9B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11" y="2248548"/>
            <a:ext cx="2933975" cy="391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amily Stick Puppets | Kids' Crafts | Fun Craft Ideas | FirstPalette.com">
            <a:extLst>
              <a:ext uri="{FF2B5EF4-FFF2-40B4-BE49-F238E27FC236}">
                <a16:creationId xmlns:a16="http://schemas.microsoft.com/office/drawing/2014/main" id="{F0A26A8B-4DC2-42E7-BFF2-253ECD981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430" y="387332"/>
            <a:ext cx="4442439" cy="295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8C9EDC4C-A1C2-428C-A5AB-62A5394F72ED}"/>
              </a:ext>
            </a:extLst>
          </p:cNvPr>
          <p:cNvSpPr txBox="1"/>
          <p:nvPr/>
        </p:nvSpPr>
        <p:spPr>
          <a:xfrm>
            <a:off x="457886" y="553390"/>
            <a:ext cx="72393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5: 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SÁNG TẠO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90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ình Chữ nhật 11"/>
          <p:cNvSpPr/>
          <p:nvPr/>
        </p:nvSpPr>
        <p:spPr>
          <a:xfrm>
            <a:off x="4121624" y="1596789"/>
            <a:ext cx="3835020" cy="47767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4" name="Đường kết nối thẳng 13"/>
          <p:cNvCxnSpPr>
            <a:stCxn id="12" idx="0"/>
            <a:endCxn id="12" idx="2"/>
          </p:cNvCxnSpPr>
          <p:nvPr/>
        </p:nvCxnSpPr>
        <p:spPr>
          <a:xfrm rot="16200000" flipH="1">
            <a:off x="3650776" y="3985147"/>
            <a:ext cx="47767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kết nối thẳng 19"/>
          <p:cNvCxnSpPr>
            <a:stCxn id="12" idx="1"/>
            <a:endCxn id="12" idx="3"/>
          </p:cNvCxnSpPr>
          <p:nvPr/>
        </p:nvCxnSpPr>
        <p:spPr>
          <a:xfrm rot="10800000" flipH="1">
            <a:off x="4121624" y="3985147"/>
            <a:ext cx="38350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ộp_Văn_Bản 3"/>
          <p:cNvSpPr txBox="1"/>
          <p:nvPr/>
        </p:nvSpPr>
        <p:spPr>
          <a:xfrm>
            <a:off x="1228299" y="300251"/>
            <a:ext cx="10222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err="1">
                <a:latin typeface="+mj-lt"/>
              </a:rPr>
              <a:t>Chủ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đề</a:t>
            </a:r>
            <a:r>
              <a:rPr lang="vi-VN" sz="2800" b="1" dirty="0">
                <a:latin typeface="+mj-lt"/>
              </a:rPr>
              <a:t> 3: </a:t>
            </a:r>
            <a:r>
              <a:rPr lang="vi-VN" sz="2800" b="1" dirty="0" err="1">
                <a:latin typeface="+mj-lt"/>
              </a:rPr>
              <a:t>Mái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ấm</a:t>
            </a:r>
            <a:r>
              <a:rPr lang="vi-VN" sz="2800" b="1" dirty="0">
                <a:latin typeface="+mj-lt"/>
              </a:rPr>
              <a:t> gia </a:t>
            </a:r>
            <a:r>
              <a:rPr lang="vi-VN" sz="2800" b="1" dirty="0" err="1">
                <a:latin typeface="+mj-lt"/>
              </a:rPr>
              <a:t>đình</a:t>
            </a:r>
            <a:r>
              <a:rPr lang="vi-VN" sz="2800" b="1" dirty="0">
                <a:latin typeface="+mj-lt"/>
              </a:rPr>
              <a:t>. </a:t>
            </a:r>
            <a:r>
              <a:rPr lang="vi-VN" sz="2800" b="1" dirty="0" err="1">
                <a:latin typeface="+mj-lt"/>
              </a:rPr>
              <a:t>Bài</a:t>
            </a:r>
            <a:r>
              <a:rPr lang="vi-VN" sz="2800" b="1" dirty="0">
                <a:latin typeface="+mj-lt"/>
              </a:rPr>
              <a:t> 2: NGƯỜI EM YÊU QUÝ</a:t>
            </a:r>
          </a:p>
        </p:txBody>
      </p:sp>
      <p:pic>
        <p:nvPicPr>
          <p:cNvPr id="7" name="Picture 3" descr="C:\Users\84393\Documents\MT TH 21-22\chân dung.jpg"/>
          <p:cNvPicPr>
            <a:picLocks noChangeAspect="1" noChangeArrowheads="1"/>
          </p:cNvPicPr>
          <p:nvPr/>
        </p:nvPicPr>
        <p:blipFill>
          <a:blip r:embed="rId2"/>
          <a:srcRect r="50713" b="49880"/>
          <a:stretch>
            <a:fillRect/>
          </a:stretch>
        </p:blipFill>
        <p:spPr bwMode="auto">
          <a:xfrm>
            <a:off x="4132572" y="1599064"/>
            <a:ext cx="1872444" cy="2372437"/>
          </a:xfrm>
          <a:prstGeom prst="rect">
            <a:avLst/>
          </a:prstGeom>
          <a:noFill/>
        </p:spPr>
      </p:pic>
      <p:pic>
        <p:nvPicPr>
          <p:cNvPr id="8" name="Picture 3" descr="C:\Users\84393\Documents\MT TH 21-22\chân dung.jpg"/>
          <p:cNvPicPr>
            <a:picLocks noChangeAspect="1" noChangeArrowheads="1"/>
          </p:cNvPicPr>
          <p:nvPr/>
        </p:nvPicPr>
        <p:blipFill>
          <a:blip r:embed="rId2"/>
          <a:srcRect l="49586" b="49640"/>
          <a:stretch>
            <a:fillRect/>
          </a:stretch>
        </p:blipFill>
        <p:spPr bwMode="auto">
          <a:xfrm>
            <a:off x="6005017" y="1587688"/>
            <a:ext cx="1915236" cy="2383810"/>
          </a:xfrm>
          <a:prstGeom prst="rect">
            <a:avLst/>
          </a:prstGeom>
          <a:noFill/>
        </p:spPr>
      </p:pic>
      <p:pic>
        <p:nvPicPr>
          <p:cNvPr id="9" name="Picture 3" descr="C:\Users\84393\Documents\MT TH 21-22\chân dung.jpg"/>
          <p:cNvPicPr>
            <a:picLocks noChangeAspect="1" noChangeArrowheads="1"/>
          </p:cNvPicPr>
          <p:nvPr/>
        </p:nvPicPr>
        <p:blipFill>
          <a:blip r:embed="rId2"/>
          <a:srcRect l="50245" t="50024"/>
          <a:stretch>
            <a:fillRect/>
          </a:stretch>
        </p:blipFill>
        <p:spPr bwMode="auto">
          <a:xfrm>
            <a:off x="6018663" y="3971500"/>
            <a:ext cx="1890215" cy="2365611"/>
          </a:xfrm>
          <a:prstGeom prst="rect">
            <a:avLst/>
          </a:prstGeom>
          <a:noFill/>
        </p:spPr>
      </p:pic>
      <p:pic>
        <p:nvPicPr>
          <p:cNvPr id="10" name="Picture 3" descr="C:\Users\84393\Documents\MT TH 21-22\chân dung.jpg"/>
          <p:cNvPicPr>
            <a:picLocks noChangeAspect="1" noChangeArrowheads="1"/>
          </p:cNvPicPr>
          <p:nvPr/>
        </p:nvPicPr>
        <p:blipFill>
          <a:blip r:embed="rId2"/>
          <a:srcRect t="49688" r="50174"/>
          <a:stretch>
            <a:fillRect/>
          </a:stretch>
        </p:blipFill>
        <p:spPr bwMode="auto">
          <a:xfrm>
            <a:off x="4125748" y="3957854"/>
            <a:ext cx="1892916" cy="2381533"/>
          </a:xfrm>
          <a:prstGeom prst="rect">
            <a:avLst/>
          </a:prstGeom>
          <a:noFill/>
        </p:spPr>
      </p:pic>
      <p:sp>
        <p:nvSpPr>
          <p:cNvPr id="18" name="Hộp_Văn_Bản 17"/>
          <p:cNvSpPr txBox="1"/>
          <p:nvPr/>
        </p:nvSpPr>
        <p:spPr>
          <a:xfrm>
            <a:off x="1965278" y="955343"/>
            <a:ext cx="633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+mj-lt"/>
              </a:rPr>
              <a:t>KHỞI ĐỘNG: TRÒ CHƠI GHÉP TRANH</a:t>
            </a:r>
          </a:p>
          <a:p>
            <a:endParaRPr lang="vi-VN" dirty="0"/>
          </a:p>
        </p:txBody>
      </p:sp>
      <p:sp>
        <p:nvSpPr>
          <p:cNvPr id="23" name="Hộp_Văn_Bản 22"/>
          <p:cNvSpPr txBox="1"/>
          <p:nvPr/>
        </p:nvSpPr>
        <p:spPr>
          <a:xfrm>
            <a:off x="4872251" y="2565778"/>
            <a:ext cx="6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</a:p>
        </p:txBody>
      </p:sp>
      <p:sp>
        <p:nvSpPr>
          <p:cNvPr id="25" name="Hộp_Văn_Bản 24"/>
          <p:cNvSpPr txBox="1"/>
          <p:nvPr/>
        </p:nvSpPr>
        <p:spPr>
          <a:xfrm>
            <a:off x="6569123" y="5040572"/>
            <a:ext cx="6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4</a:t>
            </a:r>
          </a:p>
        </p:txBody>
      </p:sp>
      <p:sp>
        <p:nvSpPr>
          <p:cNvPr id="26" name="Hộp_Văn_Bản 25"/>
          <p:cNvSpPr txBox="1"/>
          <p:nvPr/>
        </p:nvSpPr>
        <p:spPr>
          <a:xfrm>
            <a:off x="4920019" y="4960961"/>
            <a:ext cx="6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3</a:t>
            </a:r>
          </a:p>
        </p:txBody>
      </p:sp>
      <p:sp>
        <p:nvSpPr>
          <p:cNvPr id="27" name="Hộp_Văn_Bản 26"/>
          <p:cNvSpPr txBox="1"/>
          <p:nvPr/>
        </p:nvSpPr>
        <p:spPr>
          <a:xfrm>
            <a:off x="6532729" y="2561229"/>
            <a:ext cx="6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2</a:t>
            </a:r>
          </a:p>
        </p:txBody>
      </p:sp>
      <p:sp>
        <p:nvSpPr>
          <p:cNvPr id="28" name="Hình Bầu dục 27"/>
          <p:cNvSpPr/>
          <p:nvPr/>
        </p:nvSpPr>
        <p:spPr>
          <a:xfrm>
            <a:off x="4763068" y="6059605"/>
            <a:ext cx="409433" cy="504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Hộp_Văn_Bản 29"/>
          <p:cNvSpPr txBox="1"/>
          <p:nvPr/>
        </p:nvSpPr>
        <p:spPr>
          <a:xfrm>
            <a:off x="4858603" y="6127845"/>
            <a:ext cx="28660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D</a:t>
            </a:r>
          </a:p>
        </p:txBody>
      </p:sp>
      <p:sp>
        <p:nvSpPr>
          <p:cNvPr id="31" name="Hình Bầu dục 30"/>
          <p:cNvSpPr/>
          <p:nvPr/>
        </p:nvSpPr>
        <p:spPr>
          <a:xfrm>
            <a:off x="4642512" y="1353402"/>
            <a:ext cx="409433" cy="504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Hộp_Văn_Bản 31"/>
          <p:cNvSpPr txBox="1"/>
          <p:nvPr/>
        </p:nvSpPr>
        <p:spPr>
          <a:xfrm>
            <a:off x="4738047" y="1421642"/>
            <a:ext cx="28660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C</a:t>
            </a:r>
          </a:p>
        </p:txBody>
      </p:sp>
      <p:sp>
        <p:nvSpPr>
          <p:cNvPr id="33" name="Hình Bầu dục 32"/>
          <p:cNvSpPr/>
          <p:nvPr/>
        </p:nvSpPr>
        <p:spPr>
          <a:xfrm>
            <a:off x="7292453" y="1355677"/>
            <a:ext cx="409433" cy="504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Hộp_Văn_Bản 33"/>
          <p:cNvSpPr txBox="1"/>
          <p:nvPr/>
        </p:nvSpPr>
        <p:spPr>
          <a:xfrm>
            <a:off x="7387988" y="1423917"/>
            <a:ext cx="28660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B</a:t>
            </a:r>
          </a:p>
        </p:txBody>
      </p:sp>
      <p:sp>
        <p:nvSpPr>
          <p:cNvPr id="35" name="Hình Bầu dục 34"/>
          <p:cNvSpPr/>
          <p:nvPr/>
        </p:nvSpPr>
        <p:spPr>
          <a:xfrm>
            <a:off x="7362966" y="6039134"/>
            <a:ext cx="409433" cy="504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Hộp_Văn_Bản 35"/>
          <p:cNvSpPr txBox="1"/>
          <p:nvPr/>
        </p:nvSpPr>
        <p:spPr>
          <a:xfrm>
            <a:off x="7458501" y="6107374"/>
            <a:ext cx="28660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  <p:bldP spid="18" grpId="0"/>
      <p:bldP spid="23" grpId="0"/>
      <p:bldP spid="25" grpId="0"/>
      <p:bldP spid="26" grpId="0"/>
      <p:bldP spid="27" grpId="0"/>
      <p:bldP spid="28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Ã¬nh áº£nh cÃ³ liÃªn quan">
            <a:extLst>
              <a:ext uri="{FF2B5EF4-FFF2-40B4-BE49-F238E27FC236}">
                <a16:creationId xmlns:a16="http://schemas.microsoft.com/office/drawing/2014/main" id="{A7F7A8CC-7559-466F-A5D9-D1A5706B5B4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7" y="1659253"/>
            <a:ext cx="3514725" cy="4437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Káº¿t quáº£ hÃ¬nh áº£nh cho picasso painting">
            <a:extLst>
              <a:ext uri="{FF2B5EF4-FFF2-40B4-BE49-F238E27FC236}">
                <a16:creationId xmlns:a16="http://schemas.microsoft.com/office/drawing/2014/main" id="{2E0AC7C3-D0FB-4754-A856-039A977943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7" y="1659253"/>
            <a:ext cx="3514725" cy="4437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elated image">
            <a:extLst>
              <a:ext uri="{FF2B5EF4-FFF2-40B4-BE49-F238E27FC236}">
                <a16:creationId xmlns:a16="http://schemas.microsoft.com/office/drawing/2014/main" id="{BFEBE014-036D-47C1-AA22-30462A55609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27" y="1659253"/>
            <a:ext cx="3238500" cy="436625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79E5F8-E4AB-4F00-9C83-6A115024EA5B}"/>
              </a:ext>
            </a:extLst>
          </p:cNvPr>
          <p:cNvSpPr txBox="1"/>
          <p:nvPr/>
        </p:nvSpPr>
        <p:spPr>
          <a:xfrm>
            <a:off x="596483" y="988536"/>
            <a:ext cx="73739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8" name="Hộp_Văn_Bản 7"/>
          <p:cNvSpPr txBox="1"/>
          <p:nvPr/>
        </p:nvSpPr>
        <p:spPr>
          <a:xfrm>
            <a:off x="1228299" y="300251"/>
            <a:ext cx="10222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err="1">
                <a:latin typeface="+mj-lt"/>
              </a:rPr>
              <a:t>Chủ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đề</a:t>
            </a:r>
            <a:r>
              <a:rPr lang="vi-VN" sz="2800" b="1" dirty="0">
                <a:latin typeface="+mj-lt"/>
              </a:rPr>
              <a:t> 3: </a:t>
            </a:r>
            <a:r>
              <a:rPr lang="vi-VN" sz="2800" b="1" dirty="0" err="1">
                <a:latin typeface="+mj-lt"/>
              </a:rPr>
              <a:t>Mái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ấm</a:t>
            </a:r>
            <a:r>
              <a:rPr lang="vi-VN" sz="2800" b="1" dirty="0">
                <a:latin typeface="+mj-lt"/>
              </a:rPr>
              <a:t> gia </a:t>
            </a:r>
            <a:r>
              <a:rPr lang="vi-VN" sz="2800" b="1" dirty="0" err="1">
                <a:latin typeface="+mj-lt"/>
              </a:rPr>
              <a:t>đình</a:t>
            </a:r>
            <a:r>
              <a:rPr lang="vi-VN" sz="2800" b="1" dirty="0">
                <a:latin typeface="+mj-lt"/>
              </a:rPr>
              <a:t>. </a:t>
            </a:r>
            <a:r>
              <a:rPr lang="vi-VN" sz="2800" b="1" dirty="0" err="1">
                <a:latin typeface="+mj-lt"/>
              </a:rPr>
              <a:t>Bài</a:t>
            </a:r>
            <a:r>
              <a:rPr lang="vi-VN" sz="2800" b="1" dirty="0">
                <a:latin typeface="+mj-lt"/>
              </a:rPr>
              <a:t> 2: NGƯỜI EM YÊU QUÝ</a:t>
            </a:r>
          </a:p>
        </p:txBody>
      </p:sp>
      <p:sp>
        <p:nvSpPr>
          <p:cNvPr id="9" name="Ngũ Giác Đều 8"/>
          <p:cNvSpPr/>
          <p:nvPr/>
        </p:nvSpPr>
        <p:spPr>
          <a:xfrm>
            <a:off x="1856095" y="6059606"/>
            <a:ext cx="750627" cy="620973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ộp_Văn_Bản 9"/>
          <p:cNvSpPr txBox="1"/>
          <p:nvPr/>
        </p:nvSpPr>
        <p:spPr>
          <a:xfrm>
            <a:off x="2074459" y="6264322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</a:p>
        </p:txBody>
      </p:sp>
      <p:sp>
        <p:nvSpPr>
          <p:cNvPr id="11" name="Ngũ Giác Đều 10"/>
          <p:cNvSpPr/>
          <p:nvPr/>
        </p:nvSpPr>
        <p:spPr>
          <a:xfrm>
            <a:off x="5925403" y="6061880"/>
            <a:ext cx="750627" cy="620973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ộp_Văn_Bản 11"/>
          <p:cNvSpPr txBox="1"/>
          <p:nvPr/>
        </p:nvSpPr>
        <p:spPr>
          <a:xfrm>
            <a:off x="6143767" y="6266596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2</a:t>
            </a:r>
          </a:p>
        </p:txBody>
      </p:sp>
      <p:sp>
        <p:nvSpPr>
          <p:cNvPr id="13" name="Ngũ Giác Đều 12"/>
          <p:cNvSpPr/>
          <p:nvPr/>
        </p:nvSpPr>
        <p:spPr>
          <a:xfrm>
            <a:off x="10144836" y="6036860"/>
            <a:ext cx="750627" cy="620973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ộp_Văn_Bản 13"/>
          <p:cNvSpPr txBox="1"/>
          <p:nvPr/>
        </p:nvSpPr>
        <p:spPr>
          <a:xfrm>
            <a:off x="10363200" y="6241576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1351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84393\Documents\MT TH 21-22\ảnh bố.jpg"/>
          <p:cNvPicPr>
            <a:picLocks noChangeAspect="1" noChangeArrowheads="1"/>
          </p:cNvPicPr>
          <p:nvPr/>
        </p:nvPicPr>
        <p:blipFill>
          <a:blip r:embed="rId2" cstate="print"/>
          <a:srcRect l="9722"/>
          <a:stretch>
            <a:fillRect/>
          </a:stretch>
        </p:blipFill>
        <p:spPr bwMode="auto">
          <a:xfrm>
            <a:off x="1514901" y="3869716"/>
            <a:ext cx="1910687" cy="2599323"/>
          </a:xfrm>
          <a:prstGeom prst="rect">
            <a:avLst/>
          </a:prstGeom>
          <a:noFill/>
        </p:spPr>
      </p:pic>
      <p:pic>
        <p:nvPicPr>
          <p:cNvPr id="1027" name="Picture 3" descr="C:\Users\84393\Documents\MT TH 21-22\ảnh ông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84426" y="3746879"/>
            <a:ext cx="1866900" cy="2667000"/>
          </a:xfrm>
          <a:prstGeom prst="rect">
            <a:avLst/>
          </a:prstGeom>
          <a:noFill/>
        </p:spPr>
      </p:pic>
      <p:pic>
        <p:nvPicPr>
          <p:cNvPr id="1028" name="Picture 4" descr="C:\Users\84393\Documents\MT TH 21-22\ảnh bà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51727" y="705063"/>
            <a:ext cx="1905000" cy="2390775"/>
          </a:xfrm>
          <a:prstGeom prst="rect">
            <a:avLst/>
          </a:prstGeom>
          <a:noFill/>
        </p:spPr>
      </p:pic>
      <p:pic>
        <p:nvPicPr>
          <p:cNvPr id="1029" name="Picture 5" descr="C:\Users\84393\Documents\MT TH 21-22\ảnh anh trai.jpg"/>
          <p:cNvPicPr>
            <a:picLocks noChangeAspect="1" noChangeArrowheads="1"/>
          </p:cNvPicPr>
          <p:nvPr/>
        </p:nvPicPr>
        <p:blipFill>
          <a:blip r:embed="rId5" cstate="print"/>
          <a:srcRect l="8465" t="11750" r="12014" b="4021"/>
          <a:stretch>
            <a:fillRect/>
          </a:stretch>
        </p:blipFill>
        <p:spPr bwMode="auto">
          <a:xfrm>
            <a:off x="5650174" y="3848669"/>
            <a:ext cx="2156346" cy="2715905"/>
          </a:xfrm>
          <a:prstGeom prst="rect">
            <a:avLst/>
          </a:prstGeom>
          <a:noFill/>
        </p:spPr>
      </p:pic>
      <p:pic>
        <p:nvPicPr>
          <p:cNvPr id="1030" name="Picture 6" descr="C:\Users\84393\Documents\MT TH 21-22\ảnh chị.jpg"/>
          <p:cNvPicPr>
            <a:picLocks noChangeAspect="1" noChangeArrowheads="1"/>
          </p:cNvPicPr>
          <p:nvPr/>
        </p:nvPicPr>
        <p:blipFill>
          <a:blip r:embed="rId6"/>
          <a:srcRect t="1707"/>
          <a:stretch>
            <a:fillRect/>
          </a:stretch>
        </p:blipFill>
        <p:spPr bwMode="auto">
          <a:xfrm>
            <a:off x="1412258" y="791570"/>
            <a:ext cx="2122512" cy="2511187"/>
          </a:xfrm>
          <a:prstGeom prst="rect">
            <a:avLst/>
          </a:prstGeom>
          <a:noFill/>
        </p:spPr>
      </p:pic>
      <p:pic>
        <p:nvPicPr>
          <p:cNvPr id="1031" name="Picture 7" descr="C:\Users\84393\Documents\MT TH 21-22\ảnh mẹ.jpg"/>
          <p:cNvPicPr>
            <a:picLocks noChangeAspect="1" noChangeArrowheads="1"/>
          </p:cNvPicPr>
          <p:nvPr/>
        </p:nvPicPr>
        <p:blipFill>
          <a:blip r:embed="rId7"/>
          <a:srcRect b="21983"/>
          <a:stretch>
            <a:fillRect/>
          </a:stretch>
        </p:blipFill>
        <p:spPr bwMode="auto">
          <a:xfrm>
            <a:off x="5568287" y="717076"/>
            <a:ext cx="2093084" cy="2503796"/>
          </a:xfrm>
          <a:prstGeom prst="rect">
            <a:avLst/>
          </a:prstGeom>
          <a:noFill/>
        </p:spPr>
      </p:pic>
      <p:sp>
        <p:nvSpPr>
          <p:cNvPr id="13" name="Khung Chú Thích Mũi tên Phải 12"/>
          <p:cNvSpPr/>
          <p:nvPr/>
        </p:nvSpPr>
        <p:spPr>
          <a:xfrm>
            <a:off x="491319" y="1323833"/>
            <a:ext cx="955344" cy="1201003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ộp_Văn_Bản 13"/>
          <p:cNvSpPr txBox="1"/>
          <p:nvPr/>
        </p:nvSpPr>
        <p:spPr>
          <a:xfrm>
            <a:off x="573206" y="1746919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</a:p>
        </p:txBody>
      </p:sp>
      <p:sp>
        <p:nvSpPr>
          <p:cNvPr id="15" name="Khung Chú Thích Mũi tên Phải 14"/>
          <p:cNvSpPr/>
          <p:nvPr/>
        </p:nvSpPr>
        <p:spPr>
          <a:xfrm>
            <a:off x="548184" y="4628866"/>
            <a:ext cx="955344" cy="1201003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Hộp_Văn_Bản 15"/>
          <p:cNvSpPr txBox="1"/>
          <p:nvPr/>
        </p:nvSpPr>
        <p:spPr>
          <a:xfrm>
            <a:off x="630071" y="5051952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4</a:t>
            </a:r>
          </a:p>
        </p:txBody>
      </p:sp>
      <p:sp>
        <p:nvSpPr>
          <p:cNvPr id="17" name="Khung Chú Thích Mũi tên Phải 16"/>
          <p:cNvSpPr/>
          <p:nvPr/>
        </p:nvSpPr>
        <p:spPr>
          <a:xfrm>
            <a:off x="4535605" y="1410268"/>
            <a:ext cx="955344" cy="1201003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Hộp_Văn_Bản 17"/>
          <p:cNvSpPr txBox="1"/>
          <p:nvPr/>
        </p:nvSpPr>
        <p:spPr>
          <a:xfrm>
            <a:off x="4617492" y="1833354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2</a:t>
            </a:r>
          </a:p>
        </p:txBody>
      </p:sp>
      <p:sp>
        <p:nvSpPr>
          <p:cNvPr id="19" name="Khung Chú Thích Mũi tên Phải 18"/>
          <p:cNvSpPr/>
          <p:nvPr/>
        </p:nvSpPr>
        <p:spPr>
          <a:xfrm>
            <a:off x="4647062" y="4756245"/>
            <a:ext cx="955344" cy="1201003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Hộp_Văn_Bản 19"/>
          <p:cNvSpPr txBox="1"/>
          <p:nvPr/>
        </p:nvSpPr>
        <p:spPr>
          <a:xfrm>
            <a:off x="4728949" y="5179331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5</a:t>
            </a:r>
          </a:p>
        </p:txBody>
      </p:sp>
      <p:sp>
        <p:nvSpPr>
          <p:cNvPr id="21" name="Khung Chú Thích Mũi tên Phải 20"/>
          <p:cNvSpPr/>
          <p:nvPr/>
        </p:nvSpPr>
        <p:spPr>
          <a:xfrm>
            <a:off x="8552597" y="4567451"/>
            <a:ext cx="955344" cy="1201003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Hộp_Văn_Bản 21"/>
          <p:cNvSpPr txBox="1"/>
          <p:nvPr/>
        </p:nvSpPr>
        <p:spPr>
          <a:xfrm>
            <a:off x="8634484" y="4990537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6</a:t>
            </a:r>
          </a:p>
        </p:txBody>
      </p:sp>
      <p:sp>
        <p:nvSpPr>
          <p:cNvPr id="23" name="Khung Chú Thích Mũi tên Phải 22"/>
          <p:cNvSpPr/>
          <p:nvPr/>
        </p:nvSpPr>
        <p:spPr>
          <a:xfrm>
            <a:off x="8527575" y="1130490"/>
            <a:ext cx="955344" cy="1201003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ộp_Văn_Bản 23"/>
          <p:cNvSpPr txBox="1"/>
          <p:nvPr/>
        </p:nvSpPr>
        <p:spPr>
          <a:xfrm>
            <a:off x="8609462" y="1553576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abric&#10;&#10;Description automatically generated">
            <a:extLst>
              <a:ext uri="{FF2B5EF4-FFF2-40B4-BE49-F238E27FC236}">
                <a16:creationId xmlns:a16="http://schemas.microsoft.com/office/drawing/2014/main" id="{9BAC0FD3-AEC1-49FC-89EA-039575A68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34" y="447982"/>
            <a:ext cx="4234914" cy="6016304"/>
          </a:xfrm>
          <a:prstGeom prst="rect">
            <a:avLst/>
          </a:prstGeom>
        </p:spPr>
      </p:pic>
      <p:pic>
        <p:nvPicPr>
          <p:cNvPr id="9" name="Picture 8" descr="A close-up of a map&#10;&#10;Description automatically generated with medium confidence">
            <a:extLst>
              <a:ext uri="{FF2B5EF4-FFF2-40B4-BE49-F238E27FC236}">
                <a16:creationId xmlns:a16="http://schemas.microsoft.com/office/drawing/2014/main" id="{D20CB6A5-8D7A-4966-B682-2255D97387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052" y="447982"/>
            <a:ext cx="4234914" cy="5956803"/>
          </a:xfrm>
          <a:prstGeom prst="rect">
            <a:avLst/>
          </a:prstGeom>
        </p:spPr>
      </p:pic>
      <p:sp>
        <p:nvSpPr>
          <p:cNvPr id="4" name="Đĩa 3"/>
          <p:cNvSpPr/>
          <p:nvPr/>
        </p:nvSpPr>
        <p:spPr>
          <a:xfrm rot="1974922">
            <a:off x="409431" y="4148919"/>
            <a:ext cx="668740" cy="1105469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6" name="Hộp_Văn_Bản 5"/>
          <p:cNvSpPr txBox="1"/>
          <p:nvPr/>
        </p:nvSpPr>
        <p:spPr>
          <a:xfrm>
            <a:off x="600501" y="4599296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7</a:t>
            </a:r>
          </a:p>
        </p:txBody>
      </p:sp>
      <p:sp>
        <p:nvSpPr>
          <p:cNvPr id="7" name="Đĩa 6"/>
          <p:cNvSpPr/>
          <p:nvPr/>
        </p:nvSpPr>
        <p:spPr>
          <a:xfrm rot="1933979">
            <a:off x="5966346" y="4751695"/>
            <a:ext cx="668740" cy="1105469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" name="Hộp_Văn_Bản 7"/>
          <p:cNvSpPr txBox="1"/>
          <p:nvPr/>
        </p:nvSpPr>
        <p:spPr>
          <a:xfrm rot="220711">
            <a:off x="6048232" y="5420440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3364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4632">
            <a:extLst>
              <a:ext uri="{FF2B5EF4-FFF2-40B4-BE49-F238E27FC236}">
                <a16:creationId xmlns:a16="http://schemas.microsoft.com/office/drawing/2014/main" id="{3F28F5A4-1DE3-4820-A64F-DFF2E7A5F60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6" y="1649175"/>
            <a:ext cx="2877861" cy="3580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G_4634">
            <a:extLst>
              <a:ext uri="{FF2B5EF4-FFF2-40B4-BE49-F238E27FC236}">
                <a16:creationId xmlns:a16="http://schemas.microsoft.com/office/drawing/2014/main" id="{48D06D08-D615-4BDC-A19C-0845B132594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t="9521" r="4170" b="2637"/>
          <a:stretch>
            <a:fillRect/>
          </a:stretch>
        </p:blipFill>
        <p:spPr bwMode="auto">
          <a:xfrm>
            <a:off x="3138985" y="2975212"/>
            <a:ext cx="2661314" cy="3330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G_4635">
            <a:extLst>
              <a:ext uri="{FF2B5EF4-FFF2-40B4-BE49-F238E27FC236}">
                <a16:creationId xmlns:a16="http://schemas.microsoft.com/office/drawing/2014/main" id="{4A9548B1-0D87-4966-B799-A617F2618E4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" t="3929" r="6033" b="3188"/>
          <a:stretch>
            <a:fillRect/>
          </a:stretch>
        </p:blipFill>
        <p:spPr bwMode="auto">
          <a:xfrm>
            <a:off x="6209731" y="1746913"/>
            <a:ext cx="2688609" cy="35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A2D5ED-C21B-497C-9FAA-B83C06ADEC78}"/>
              </a:ext>
            </a:extLst>
          </p:cNvPr>
          <p:cNvSpPr/>
          <p:nvPr/>
        </p:nvSpPr>
        <p:spPr>
          <a:xfrm>
            <a:off x="964942" y="5471383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D5ED41-30AF-4515-8B0F-A7E6D90B35C1}"/>
              </a:ext>
            </a:extLst>
          </p:cNvPr>
          <p:cNvSpPr/>
          <p:nvPr/>
        </p:nvSpPr>
        <p:spPr>
          <a:xfrm>
            <a:off x="4253221" y="1652398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098A63-D348-47E0-A8B7-8459BCABF4ED}"/>
              </a:ext>
            </a:extLst>
          </p:cNvPr>
          <p:cNvSpPr/>
          <p:nvPr/>
        </p:nvSpPr>
        <p:spPr>
          <a:xfrm>
            <a:off x="7249980" y="552507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F9973D-20C8-4228-B1B3-C22445715E60}"/>
              </a:ext>
            </a:extLst>
          </p:cNvPr>
          <p:cNvSpPr/>
          <p:nvPr/>
        </p:nvSpPr>
        <p:spPr>
          <a:xfrm>
            <a:off x="10288048" y="2123868"/>
            <a:ext cx="536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3" name="Picture 2" descr="A picture containing water, outdoor&#10;&#10;Description automatically generated">
            <a:extLst>
              <a:ext uri="{FF2B5EF4-FFF2-40B4-BE49-F238E27FC236}">
                <a16:creationId xmlns:a16="http://schemas.microsoft.com/office/drawing/2014/main" id="{2A65D486-588D-41B4-8C75-7AD5446607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2928342"/>
            <a:ext cx="2748258" cy="3463252"/>
          </a:xfrm>
          <a:prstGeom prst="rect">
            <a:avLst/>
          </a:prstGeom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CDF626C4-7379-44B1-93DD-0185EB18CDF8}"/>
              </a:ext>
            </a:extLst>
          </p:cNvPr>
          <p:cNvSpPr txBox="1"/>
          <p:nvPr/>
        </p:nvSpPr>
        <p:spPr>
          <a:xfrm>
            <a:off x="1064525" y="605166"/>
            <a:ext cx="99355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2. KIẾN TẠO KIẾN THỨC- KỸ NĂNG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47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DC9D5C02-9EDF-4D99-9184-34CAD54B1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" r="490"/>
          <a:stretch>
            <a:fillRect/>
          </a:stretch>
        </p:blipFill>
        <p:spPr>
          <a:xfrm>
            <a:off x="358558" y="1978925"/>
            <a:ext cx="3763066" cy="4231933"/>
          </a:xfrm>
          <a:prstGeom prst="rect">
            <a:avLst/>
          </a:prstGeom>
        </p:spPr>
      </p:pic>
      <p:pic>
        <p:nvPicPr>
          <p:cNvPr id="7" name="Picture 6" descr="A drawing of a child&#10;&#10;Description automatically generated with medium confidence">
            <a:extLst>
              <a:ext uri="{FF2B5EF4-FFF2-40B4-BE49-F238E27FC236}">
                <a16:creationId xmlns:a16="http://schemas.microsoft.com/office/drawing/2014/main" id="{A61FB03F-697F-4AB0-BCF0-359BBC8F7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189" y="1965278"/>
            <a:ext cx="3596666" cy="4600875"/>
          </a:xfrm>
          <a:prstGeom prst="rect">
            <a:avLst/>
          </a:prstGeom>
        </p:spPr>
      </p:pic>
      <p:pic>
        <p:nvPicPr>
          <p:cNvPr id="9" name="Picture 8" descr="A person wearing a colorful hat&#10;&#10;Description automatically generated with low confidence">
            <a:extLst>
              <a:ext uri="{FF2B5EF4-FFF2-40B4-BE49-F238E27FC236}">
                <a16:creationId xmlns:a16="http://schemas.microsoft.com/office/drawing/2014/main" id="{2979624B-C945-490D-8300-972704F39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6720">
            <a:off x="8375854" y="1857997"/>
            <a:ext cx="3269235" cy="44985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1CB8185-B233-4C3B-B83D-CB849B32CF85}"/>
              </a:ext>
            </a:extLst>
          </p:cNvPr>
          <p:cNvSpPr/>
          <p:nvPr/>
        </p:nvSpPr>
        <p:spPr>
          <a:xfrm>
            <a:off x="2106168" y="634475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F9606F-6474-48FB-B045-E00A73A42F80}"/>
              </a:ext>
            </a:extLst>
          </p:cNvPr>
          <p:cNvSpPr/>
          <p:nvPr/>
        </p:nvSpPr>
        <p:spPr>
          <a:xfrm>
            <a:off x="5875426" y="659961"/>
            <a:ext cx="5253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F8FB5B-C09A-4F12-A1CF-050B908028CD}"/>
              </a:ext>
            </a:extLst>
          </p:cNvPr>
          <p:cNvSpPr/>
          <p:nvPr/>
        </p:nvSpPr>
        <p:spPr>
          <a:xfrm>
            <a:off x="10101618" y="280532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1186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3681C587-4783-40E9-AD0C-C6EB17D42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326" y="399668"/>
            <a:ext cx="2384593" cy="2911322"/>
          </a:xfrm>
          <a:prstGeom prst="rect">
            <a:avLst/>
          </a:prstGeom>
        </p:spPr>
      </p:pic>
      <p:pic>
        <p:nvPicPr>
          <p:cNvPr id="10" name="Picture 9" descr="A close up of a toy&#10;&#10;Description automatically generated with low confidence">
            <a:extLst>
              <a:ext uri="{FF2B5EF4-FFF2-40B4-BE49-F238E27FC236}">
                <a16:creationId xmlns:a16="http://schemas.microsoft.com/office/drawing/2014/main" id="{0B18E858-81D5-4375-AFF1-FC475BE0A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79" y="3591939"/>
            <a:ext cx="2470246" cy="3266061"/>
          </a:xfrm>
          <a:prstGeom prst="rect">
            <a:avLst/>
          </a:prstGeom>
        </p:spPr>
      </p:pic>
      <p:pic>
        <p:nvPicPr>
          <p:cNvPr id="4" name="Picture 16" descr="A drawing on a piece of paper&#10;&#10;Description automatically generated with low confidence">
            <a:extLst>
              <a:ext uri="{FF2B5EF4-FFF2-40B4-BE49-F238E27FC236}">
                <a16:creationId xmlns:a16="http://schemas.microsoft.com/office/drawing/2014/main" id="{8488BF6B-1836-42C2-8A1C-277ECE0082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575" y="378921"/>
            <a:ext cx="2278944" cy="284482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CFBE9AB-5621-4629-ADA3-E2737D2FE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929" y="3505255"/>
            <a:ext cx="2224646" cy="317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 page of a book&#10;&#10;Description automatically generated with low confidence">
            <a:extLst>
              <a:ext uri="{FF2B5EF4-FFF2-40B4-BE49-F238E27FC236}">
                <a16:creationId xmlns:a16="http://schemas.microsoft.com/office/drawing/2014/main" id="{53CF747F-220B-453F-96D6-1DB6258F17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91" y="384068"/>
            <a:ext cx="2347417" cy="2831552"/>
          </a:xfrm>
          <a:prstGeom prst="rect">
            <a:avLst/>
          </a:prstGeom>
        </p:spPr>
      </p:pic>
      <p:pic>
        <p:nvPicPr>
          <p:cNvPr id="8" name="Picture 6" descr="A picture containing fabric&#10;&#10;Description automatically generated">
            <a:extLst>
              <a:ext uri="{FF2B5EF4-FFF2-40B4-BE49-F238E27FC236}">
                <a16:creationId xmlns:a16="http://schemas.microsoft.com/office/drawing/2014/main" id="{AE14892E-5C98-44F5-AE57-0892BE8C4F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944" y="3457186"/>
            <a:ext cx="2260823" cy="3236868"/>
          </a:xfrm>
          <a:prstGeom prst="rect">
            <a:avLst/>
          </a:prstGeom>
        </p:spPr>
      </p:pic>
      <p:sp>
        <p:nvSpPr>
          <p:cNvPr id="11" name="Hộp_Văn_Bản 10"/>
          <p:cNvSpPr txBox="1"/>
          <p:nvPr/>
        </p:nvSpPr>
        <p:spPr>
          <a:xfrm>
            <a:off x="1160060" y="1050878"/>
            <a:ext cx="327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vi-VN" dirty="0"/>
          </a:p>
        </p:txBody>
      </p:sp>
      <p:sp>
        <p:nvSpPr>
          <p:cNvPr id="13" name="Hộp_Văn_Bản 12"/>
          <p:cNvSpPr txBox="1"/>
          <p:nvPr/>
        </p:nvSpPr>
        <p:spPr>
          <a:xfrm>
            <a:off x="8818728" y="5106538"/>
            <a:ext cx="327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endParaRPr lang="vi-VN" dirty="0"/>
          </a:p>
        </p:txBody>
      </p:sp>
      <p:sp>
        <p:nvSpPr>
          <p:cNvPr id="14" name="Hộp_Văn_Bản 13"/>
          <p:cNvSpPr txBox="1"/>
          <p:nvPr/>
        </p:nvSpPr>
        <p:spPr>
          <a:xfrm>
            <a:off x="5122460" y="5067869"/>
            <a:ext cx="327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endParaRPr lang="vi-VN" dirty="0"/>
          </a:p>
        </p:txBody>
      </p:sp>
      <p:sp>
        <p:nvSpPr>
          <p:cNvPr id="15" name="Hộp_Văn_Bản 14"/>
          <p:cNvSpPr txBox="1"/>
          <p:nvPr/>
        </p:nvSpPr>
        <p:spPr>
          <a:xfrm>
            <a:off x="1071349" y="5001905"/>
            <a:ext cx="327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endParaRPr lang="vi-VN" dirty="0"/>
          </a:p>
        </p:txBody>
      </p:sp>
      <p:sp>
        <p:nvSpPr>
          <p:cNvPr id="16" name="Hộp_Văn_Bản 15"/>
          <p:cNvSpPr txBox="1"/>
          <p:nvPr/>
        </p:nvSpPr>
        <p:spPr>
          <a:xfrm>
            <a:off x="5017827" y="1496705"/>
            <a:ext cx="327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vi-VN" dirty="0"/>
          </a:p>
        </p:txBody>
      </p:sp>
      <p:sp>
        <p:nvSpPr>
          <p:cNvPr id="17" name="Hộp_Văn_Bản 16"/>
          <p:cNvSpPr txBox="1"/>
          <p:nvPr/>
        </p:nvSpPr>
        <p:spPr>
          <a:xfrm>
            <a:off x="8827828" y="1253320"/>
            <a:ext cx="327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8687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DF626C4-7379-44B1-93DD-0185EB18CDF8}"/>
              </a:ext>
            </a:extLst>
          </p:cNvPr>
          <p:cNvSpPr txBox="1"/>
          <p:nvPr/>
        </p:nvSpPr>
        <p:spPr>
          <a:xfrm>
            <a:off x="2514272" y="605166"/>
            <a:ext cx="68169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SẢN PHẨM THAM KHẢO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2B3274-00F6-45E5-A873-72869A6AD7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8" r="4484"/>
          <a:stretch>
            <a:fillRect/>
          </a:stretch>
        </p:blipFill>
        <p:spPr bwMode="auto">
          <a:xfrm>
            <a:off x="8352430" y="1502412"/>
            <a:ext cx="3507475" cy="4893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676294-AB40-471E-BDC7-5EB9FF563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60" y="1445425"/>
            <a:ext cx="3396654" cy="4821057"/>
          </a:xfrm>
          <a:prstGeom prst="rect">
            <a:avLst/>
          </a:prstGeom>
        </p:spPr>
      </p:pic>
      <p:pic>
        <p:nvPicPr>
          <p:cNvPr id="2050" name="Picture 2" descr="C:\Users\84393\Documents\MT TH 21-22\ảnh ô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1755" y="1460310"/>
            <a:ext cx="3466531" cy="48449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875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151</Words>
  <Application>Microsoft Office PowerPoint</Application>
  <PresentationFormat>Màn hình rộng</PresentationFormat>
  <Paragraphs>53</Paragraphs>
  <Slides>13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14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ngohoanteacher@gmail.com</cp:lastModifiedBy>
  <cp:revision>102</cp:revision>
  <dcterms:created xsi:type="dcterms:W3CDTF">2020-11-01T06:53:25Z</dcterms:created>
  <dcterms:modified xsi:type="dcterms:W3CDTF">2022-12-03T13:11:34Z</dcterms:modified>
</cp:coreProperties>
</file>