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handoutMasterIdLst>
    <p:handoutMasterId r:id="rId14"/>
  </p:handoutMasterIdLst>
  <p:sldIdLst>
    <p:sldId id="395" r:id="rId2"/>
    <p:sldId id="396" r:id="rId3"/>
    <p:sldId id="397" r:id="rId4"/>
    <p:sldId id="398" r:id="rId5"/>
    <p:sldId id="399" r:id="rId6"/>
    <p:sldId id="400" r:id="rId7"/>
    <p:sldId id="401" r:id="rId8"/>
    <p:sldId id="402" r:id="rId9"/>
    <p:sldId id="403" r:id="rId10"/>
    <p:sldId id="404" r:id="rId11"/>
    <p:sldId id="405" r:id="rId12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722"/>
    <a:srgbClr val="344529"/>
    <a:srgbClr val="2B39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16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6F5C5BD-8AB6-4E5F-8616-0B1D32D0FBFD}" type="datetime1">
              <a:rPr lang="en-US" smtClean="0"/>
              <a:t>3/28/2024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3DD49AE-E876-4130-BF53-6229B9820536}" type="datetime1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  <a:endParaRPr lang="en-US"/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0840E64-78EA-480E-9DFC-F5D183737F14}" type="datetime1">
              <a:rPr lang="en-US" smtClean="0"/>
              <a:t>3/28/2024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680D9-EA19-6FF2-B620-3E5FA08F5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671"/>
            <a:ext cx="12015537" cy="643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4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7AA70-1DC8-6250-B8FE-DB19A5869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6" y="178410"/>
            <a:ext cx="11874827" cy="66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1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73ADD-08A7-5A16-C2D0-5D56FF446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17307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B98C7D-2B21-CAE6-64D3-B407F4C30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" y="138990"/>
            <a:ext cx="11697812" cy="658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7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D9434A-A7F7-386E-FDD9-A651C1158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9" y="276884"/>
            <a:ext cx="11699761" cy="65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47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EB075-EDCA-94AA-DAD9-71F0F4212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48126"/>
            <a:ext cx="11835507" cy="66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44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78D0B-9C35-12BB-1CF3-B12E62FE4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5813"/>
            <a:ext cx="11754853" cy="66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2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8F96EF-8887-2CB5-5B9E-7FB411F45F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95"/>
            <a:ext cx="12063661" cy="67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76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A6CF4-A5D7-BCA8-FAC9-2011942A6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58" y="76701"/>
            <a:ext cx="11919284" cy="67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81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81BF4C-C0E9-3CD8-6636-473658DD26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5" y="106029"/>
            <a:ext cx="11815010" cy="664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AFD2D7-C2D6-F818-3AA3-9BAC70FA95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83453" cy="67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1C74CF-A9EC-DCBD-DF5E-C999D2BD0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3" y="242340"/>
            <a:ext cx="11731400" cy="65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0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7578DD-15E2-7EDC-45E8-AA7C2EA5F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5" y="49175"/>
            <a:ext cx="12017155" cy="67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985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E1FBF5-1B86-55AD-1A5E-C7EBA0946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9" y="51777"/>
            <a:ext cx="11831442" cy="66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3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971A4-162E-FEBD-8956-2D55394F4C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30843"/>
            <a:ext cx="11726780" cy="65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75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42A2A-F1F6-8F2C-4E16-9A66BA1C4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02" y="139895"/>
            <a:ext cx="11694595" cy="65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69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13B47B-D565-25D9-E3CF-69E78C691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126331"/>
            <a:ext cx="11742822" cy="660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155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27D83-1193-D89E-14C4-91E9221F0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" y="105636"/>
            <a:ext cx="11951691" cy="6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1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55858-8F1C-F3DE-8A62-5B9D16210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36" y="126301"/>
            <a:ext cx="11742928" cy="660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44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742CDC-8F8E-10A1-D445-153B753AC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30" y="0"/>
            <a:ext cx="11758739" cy="66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6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0CA1A1-AE84-EA91-1AC0-1509244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7" y="25263"/>
            <a:ext cx="11877588" cy="66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6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65462-D319-E7F0-C2DF-58D83AC49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4" y="222504"/>
            <a:ext cx="11823532" cy="665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13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EA6A9-C00D-A480-1DED-701A59A417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48"/>
            <a:ext cx="12018937" cy="676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50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F1EB1-A6F0-B381-0668-2F426C69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" y="78295"/>
            <a:ext cx="12052808" cy="67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892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4128F4-38EE-2B85-53B4-13D0DAA48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7" y="115024"/>
            <a:ext cx="11783025" cy="66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9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0370C-6286-CCDE-0368-39B7937FB6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-97757"/>
            <a:ext cx="11855116" cy="66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35D90D-8108-46E9-CC99-716B1235C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130844"/>
            <a:ext cx="11726778" cy="659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05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1D2FED-16AE-3C60-628F-C807C9922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98859"/>
            <a:ext cx="11758864" cy="646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26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B3BF4-0865-BB77-A64C-37789A97D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0" y="90237"/>
            <a:ext cx="12031579" cy="676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079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432B-8D2C-B6E6-3384-FFB147EF4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9" y="55646"/>
            <a:ext cx="11694695" cy="65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411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2FBEE7-B5C4-B110-3DF5-819EDDAD0B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1647"/>
            <a:ext cx="11652807" cy="655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EAE310-E2A7-AB31-45E3-ED1F8B48D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13" y="81248"/>
            <a:ext cx="11694571" cy="657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8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E6DC8-2749-FE32-FD86-04D0D9DB3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3" y="176463"/>
            <a:ext cx="11885698" cy="66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45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3A1EC0-4F6E-8EBD-7916-557F54C2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46" y="163544"/>
            <a:ext cx="11610508" cy="6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41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1F5E8-1267-48CB-A77D-EF24F1DB4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9" y="0"/>
            <a:ext cx="11718758" cy="652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10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3DE683-AA00-AA82-7338-60A9B8A81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3352"/>
            <a:ext cx="11823032" cy="66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1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0DA89F-B4DC-F3F1-0738-8D5E62E90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" y="17010"/>
            <a:ext cx="11819406" cy="66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45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73F5B3-C134-325D-731A-33F47B66F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128337"/>
            <a:ext cx="11851549" cy="666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0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765289-DB58-C895-5480-A912FD7FAC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4" y="135390"/>
            <a:ext cx="11710612" cy="65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599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171F36-E89A-D4AA-57A4-4B5FAE6C6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26440"/>
            <a:ext cx="11694694" cy="6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22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03E1F-A34E-B17D-A277-EE7D678FA2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10" y="172932"/>
            <a:ext cx="11687780" cy="657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972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84B35F-823C-6E65-A595-346E89021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27"/>
            <a:ext cx="12021236" cy="676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886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1EEBB0-6545-9BAE-62BA-45C3317ABB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7" y="160421"/>
            <a:ext cx="11774906" cy="66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44CCB3-B52B-ABB1-A25C-C27D56A62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"/>
            <a:ext cx="12071114" cy="67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681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4A18E3-2FAA-A9A3-27A8-071DE80B0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" y="108284"/>
            <a:ext cx="11806989" cy="664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91143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790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4436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74547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8612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7872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0116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51442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6794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CD158-D7BC-987B-2F89-374002C250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10108"/>
            <a:ext cx="11839074" cy="66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6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48186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4383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ED329652-6112-4F3D-B614-62B56A045E3D}" type="datetime1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4E64D-1B50-4EC0-83A1-DE58B45AB49E}" type="datetime1">
              <a:rPr lang="en-US" smtClean="0"/>
              <a:t>3/28/2024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1A824-A4A3-4BDD-B7F1-293A0EC1EA54}" type="datetime1">
              <a:rPr lang="en-US" smtClean="0"/>
              <a:t>3/28/2024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1B1D06-1BCF-4BCB-9319-09267D16BB9F}" type="datetime1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361324-1C8A-40EA-A8C7-BACD05350B74}" type="datetime1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5BA78C1D-B8C9-43D1-BED3-AB201E145563}" type="datetime1">
              <a:rPr lang="en-US" smtClean="0"/>
              <a:t>3/28/2024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BFA2D3EE-FBE6-4434-A13B-BD4C1C612D44}" type="datetime1">
              <a:rPr lang="en-US" smtClean="0"/>
              <a:t>3/28/2024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6802B-70FA-41EA-BEAA-8B64D5BF1424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6B5063-CF04-C4D5-F997-082282DAF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" y="145451"/>
            <a:ext cx="11933420" cy="67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957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2D428-74E3-499E-9255-6C7C463A82F6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295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4355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1103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4311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097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7724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819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136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75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0B549-68B6-0EDA-F268-CB5FAB0EF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2" y="256987"/>
            <a:ext cx="11949116" cy="672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5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22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en-GB" dirty="0"/>
              <a:t>Click to edit Master text styles</a:t>
            </a:r>
          </a:p>
          <a:p>
            <a:pPr lvl="1" rtl="0"/>
            <a:r>
              <a:rPr lang="en-GB" dirty="0"/>
              <a:t>Second level</a:t>
            </a:r>
          </a:p>
          <a:p>
            <a:pPr lvl="2" rtl="0"/>
            <a:r>
              <a:rPr lang="en-GB" dirty="0"/>
              <a:t>Third level</a:t>
            </a:r>
          </a:p>
          <a:p>
            <a:pPr lvl="3" rtl="0"/>
            <a:r>
              <a:rPr lang="en-GB" dirty="0"/>
              <a:t>Fourth level</a:t>
            </a:r>
          </a:p>
          <a:p>
            <a:pPr lvl="4" rtl="0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AF379E8-AC6C-43B9-9222-BDF0AF9336F0}" type="datetime1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6A7CB-4428-BCF6-7C46-00FFAEC660C9}"/>
              </a:ext>
            </a:extLst>
          </p:cNvPr>
          <p:cNvSpPr txBox="1"/>
          <p:nvPr userDrawn="1"/>
        </p:nvSpPr>
        <p:spPr>
          <a:xfrm>
            <a:off x="3048000" y="324834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x-none" b="0" i="0" u="none" strike="noStrike" dirty="0">
              <a:solidFill>
                <a:srgbClr val="000000"/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C8DA1-C0AB-F4B9-9C91-C642AD6F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9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4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982">
              <a:srgbClr val="C2DFB6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Quarter level</a:t>
            </a:r>
          </a:p>
          <a:p>
            <a:pPr lvl="4" rtl="0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4FF323AA-170C-4C76-B350-C21CF15222DA}" type="datetime1">
              <a:rPr lang="en-US" smtClean="0"/>
              <a:t>3/28/2024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705" r:id="rId3"/>
    <p:sldLayoutId id="2147483706" r:id="rId4"/>
    <p:sldLayoutId id="2147483674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675" r:id="rId34"/>
    <p:sldLayoutId id="214748367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31" r:id="rId43"/>
    <p:sldLayoutId id="2147483732" r:id="rId44"/>
    <p:sldLayoutId id="2147483714" r:id="rId45"/>
    <p:sldLayoutId id="2147483715" r:id="rId46"/>
    <p:sldLayoutId id="2147483716" r:id="rId47"/>
    <p:sldLayoutId id="2147483717" r:id="rId48"/>
    <p:sldLayoutId id="2147483718" r:id="rId49"/>
    <p:sldLayoutId id="2147483719" r:id="rId50"/>
    <p:sldLayoutId id="2147483720" r:id="rId51"/>
    <p:sldLayoutId id="2147483721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727" r:id="rId58"/>
    <p:sldLayoutId id="2147483728" r:id="rId59"/>
    <p:sldLayoutId id="2147483729" r:id="rId60"/>
    <p:sldLayoutId id="2147483730" r:id="rId61"/>
    <p:sldLayoutId id="2147483669" r:id="rId62"/>
    <p:sldLayoutId id="2147483670" r:id="rId63"/>
    <p:sldLayoutId id="2147483665" r:id="rId64"/>
    <p:sldLayoutId id="2147483671" r:id="rId65"/>
    <p:sldLayoutId id="2147483672" r:id="rId66"/>
    <p:sldLayoutId id="2147483662" r:id="rId67"/>
    <p:sldLayoutId id="2147483663" r:id="rId68"/>
    <p:sldLayoutId id="2147483664" r:id="rId69"/>
    <p:sldLayoutId id="2147483666" r:id="rId70"/>
    <p:sldLayoutId id="2147483735" r:id="rId71"/>
    <p:sldLayoutId id="2147483736" r:id="rId72"/>
    <p:sldLayoutId id="2147483737" r:id="rId73"/>
    <p:sldLayoutId id="2147483738" r:id="rId74"/>
    <p:sldLayoutId id="2147483739" r:id="rId75"/>
    <p:sldLayoutId id="2147483740" r:id="rId76"/>
    <p:sldLayoutId id="2147483741" r:id="rId77"/>
    <p:sldLayoutId id="2147483742" r:id="rId78"/>
    <p:sldLayoutId id="2147483743" r:id="rId79"/>
    <p:sldLayoutId id="2147483744" r:id="rId8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72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67.jpe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6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9.png"/><Relationship Id="rId3" Type="http://schemas.openxmlformats.org/officeDocument/2006/relationships/audio" Target="../media/audio2.wav"/><Relationship Id="rId7" Type="http://schemas.openxmlformats.org/officeDocument/2006/relationships/image" Target="../media/image56.png"/><Relationship Id="rId12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51.png"/><Relationship Id="rId15" Type="http://schemas.openxmlformats.org/officeDocument/2006/relationships/image" Target="../media/image71.jpe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57.png"/><Relationship Id="rId14" Type="http://schemas.openxmlformats.org/officeDocument/2006/relationships/image" Target="../media/image7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68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3328019" y="3776619"/>
            <a:ext cx="5015296" cy="1942193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End</a:t>
            </a:r>
          </a:p>
        </p:txBody>
      </p:sp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8781" y="5718812"/>
            <a:ext cx="1421219" cy="6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Have Nice Day Stock Vector (Royalty Free) 251337109 | Shutter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14450" y="-20866"/>
            <a:ext cx="7263085" cy="239595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500" dirty="0">
                <a:solidFill>
                  <a:srgbClr val="002060"/>
                </a:solidFill>
              </a:rPr>
              <a:t>What </a:t>
            </a:r>
            <a:r>
              <a:rPr lang="en-US" sz="3500" dirty="0" smtClean="0">
                <a:solidFill>
                  <a:srgbClr val="002060"/>
                </a:solidFill>
              </a:rPr>
              <a:t>was the weather like yesterday?</a:t>
            </a:r>
            <a:endParaRPr lang="en-US" sz="35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rainy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0936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sunny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40216" y="3399215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rainy.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40216" y="5064698"/>
            <a:ext cx="40698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cloudy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22" y="58849"/>
            <a:ext cx="2143125" cy="182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54237" y="40866"/>
            <a:ext cx="8449520" cy="2384384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What </a:t>
            </a:r>
            <a:r>
              <a:rPr lang="en-US" sz="4000" dirty="0" smtClean="0">
                <a:solidFill>
                  <a:srgbClr val="002060"/>
                </a:solidFill>
              </a:rPr>
              <a:t>was the weather like in Da Nang?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382743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cloudy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rainy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3523693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sunny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windy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ai Van Pass - Ideal cloud hunting spot in Danang, Viet Nam - Da Nang &amp;  Hoian Expat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10" y="81022"/>
            <a:ext cx="2795579" cy="152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23256" y="338602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weather like last Sunday?</a:t>
            </a:r>
            <a:endParaRPr lang="en-US" sz="28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the weather like last Sunday ?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weather like?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637603" y="5008490"/>
            <a:ext cx="416908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sunny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a Nang Weather in May: Historical Temperature, Rainfall &amp; Humidit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101" y="474562"/>
            <a:ext cx="4187475" cy="21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-71610"/>
            <a:ext cx="5977822" cy="2850106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What </a:t>
            </a:r>
            <a:r>
              <a:rPr lang="en-US" sz="4000" dirty="0" smtClean="0">
                <a:solidFill>
                  <a:srgbClr val="002060"/>
                </a:solidFill>
              </a:rPr>
              <a:t>was the weather like last night?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windy.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cloudy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8382743" y="339921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rainy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382743" y="5114963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sunny</a:t>
            </a:r>
            <a:endParaRPr lang="en-US" sz="3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dy Stock Illustrations – 41,786 Windy Stock Illustrations ...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25" y="13172"/>
            <a:ext cx="3204845" cy="134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3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"/>
            <a:ext cx="6172200" cy="2903668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What </a:t>
            </a:r>
            <a:r>
              <a:rPr lang="en-US" sz="4000" dirty="0" err="1" smtClean="0">
                <a:solidFill>
                  <a:srgbClr val="002060"/>
                </a:solidFill>
              </a:rPr>
              <a:t>was___like</a:t>
            </a:r>
            <a:r>
              <a:rPr lang="en-US" sz="4000" dirty="0" smtClean="0">
                <a:solidFill>
                  <a:srgbClr val="002060"/>
                </a:solidFill>
              </a:rPr>
              <a:t> last Saturday?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weather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402804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rainy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402804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weather.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rainy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ain Clipart Images - Free Download on Freepik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87" y="160020"/>
            <a:ext cx="4138225" cy="153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8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What was </a:t>
            </a:r>
            <a:r>
              <a:rPr lang="en-US" sz="4000" dirty="0" err="1" smtClean="0">
                <a:solidFill>
                  <a:srgbClr val="002060"/>
                </a:solidFill>
              </a:rPr>
              <a:t>the___like</a:t>
            </a:r>
            <a:r>
              <a:rPr lang="en-US" sz="4000" dirty="0" smtClean="0">
                <a:solidFill>
                  <a:srgbClr val="002060"/>
                </a:solidFill>
              </a:rPr>
              <a:t> last night?</a:t>
            </a:r>
          </a:p>
          <a:p>
            <a:pPr algn="ctr"/>
            <a:r>
              <a:rPr lang="en-US" sz="4000" dirty="0" err="1" smtClean="0">
                <a:solidFill>
                  <a:srgbClr val="002060"/>
                </a:solidFill>
              </a:rPr>
              <a:t>It___windy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eather/ was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eather/ is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717770" y="3399215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weather/was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717770" y="5064698"/>
            <a:ext cx="409233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weather/ is</a:t>
            </a:r>
            <a:endParaRPr lang="en-US" sz="3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011680" y="297578"/>
            <a:ext cx="7080205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was the weather like last Monday?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cloudy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0" y="5064698"/>
            <a:ext cx="4162689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0" y="3396682"/>
            <a:ext cx="4162689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839247" y="3308082"/>
            <a:ext cx="42028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607213" y="5064698"/>
            <a:ext cx="420289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498153" y="7112358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EE Cloud Blowing Wind Clipart (PNG file) | Pearly Art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14" y="3336779"/>
            <a:ext cx="3787601" cy="144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loudy png graphic clipart design 24295745 PNG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89" y="5202431"/>
            <a:ext cx="3262859" cy="119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5,900+ Cloudy Clipart Stock Illustrations, Royalty-Free Vector Graphics &amp;  Clip Art - i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23" y="3454247"/>
            <a:ext cx="3044825" cy="137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Rain Cloud Clip Art | Free Downloa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131" y="5108992"/>
            <a:ext cx="2143125" cy="128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sunny last weekend.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443973" y="341341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265756" y="3381165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44246" y="381952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3MsPham"/>
          <p:cNvSpPr/>
          <p:nvPr/>
        </p:nvSpPr>
        <p:spPr>
          <a:xfrm>
            <a:off x="8384363" y="5008490"/>
            <a:ext cx="3427364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unny cliparts | Cartoon sun, Clip art, Sunni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885" y="3442458"/>
            <a:ext cx="2454136" cy="142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20,000+ Rain Clipart Stock Illustrations, Royalty-Free Vector Graphics &amp; Clip  Art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Rain Clip Art - Rain Image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9" y="3432598"/>
            <a:ext cx="2570223" cy="136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2,438 Cloudy Day Clipart Royalty-Free Photos and Stock Images | Shutter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79" y="5110776"/>
            <a:ext cx="2743190" cy="14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4,841 Cartoon Windy Weather Royalty-Free Photos and Stock Images |  Shutterstock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084" y="5064698"/>
            <a:ext cx="2755346" cy="13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3" grpId="0" animBg="1"/>
      <p:bldP spid="33" grpId="1" animBg="1"/>
      <p:bldP spid="32" grpId="0" animBg="1"/>
      <p:bldP spid="32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9139_TF78438558" id="{0BED6512-3D0D-4F75-AB59-5444160ED234}" vid="{29214CBE-E8BC-4FF0-A7D0-03F1D55577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SavonVTI</Template>
  <TotalTime>1426</TotalTime>
  <Words>146</Words>
  <Application>Microsoft Office PowerPoint</Application>
  <PresentationFormat>Widescreen</PresentationFormat>
  <Paragraphs>40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Century Gothic</vt:lpstr>
      <vt:lpstr>Cooper Black</vt:lpstr>
      <vt:lpstr>Garamond</vt:lpstr>
      <vt:lpstr>SavonVTI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oanh ninh</dc:creator>
  <cp:lastModifiedBy>Windows User</cp:lastModifiedBy>
  <cp:revision>70</cp:revision>
  <dcterms:created xsi:type="dcterms:W3CDTF">2023-01-02T08:08:44Z</dcterms:created>
  <dcterms:modified xsi:type="dcterms:W3CDTF">2024-03-28T10:55:28Z</dcterms:modified>
</cp:coreProperties>
</file>