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  <p:sldMasterId id="2147483782" r:id="rId2"/>
  </p:sldMasterIdLst>
  <p:notesMasterIdLst>
    <p:notesMasterId r:id="rId10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j/6e1FD23b1T2Wdk4Lnz+g1Dgu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68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5" name="Google Shape;18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Quiz game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Pupils use their mini boards to write A on one side and B on the other side.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Teacher asks pupils to look at the question and choose the correct answer in only 10 seconds. Then hold up their board.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816" name="Google Shape;181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9" name="Google Shape;18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8" name="Google Shape;18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7" name="Google Shape;18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6" name="Google Shape;18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5" name="Google Shape;19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4" name="Google Shape;192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4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4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6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3" name="Google Shape;713;p6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6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6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9"/>
          <p:cNvSpPr txBox="1">
            <a:spLocks noGrp="1"/>
          </p:cNvSpPr>
          <p:nvPr>
            <p:ph type="title"/>
          </p:nvPr>
        </p:nvSpPr>
        <p:spPr>
          <a:xfrm rot="5400000">
            <a:off x="4732337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6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2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6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6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6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5" name="Google Shape;1035;p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p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6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7" name="Google Shape;1047;p1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53" name="Google Shape;1053;p1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54" name="Google Shape;1054;p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0" name="Google Shape;1060;p1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61" name="Google Shape;1061;p16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2" name="Google Shape;1062;p1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63" name="Google Shape;1063;p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1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4" name="Google Shape;1074;p1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5" name="Google Shape;1075;p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6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6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6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1" name="Google Shape;1081;p1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2" name="Google Shape;1082;p1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1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1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7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8" name="Google Shape;1088;p1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7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7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6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6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6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2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62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6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6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6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8" name="Google Shape;678;p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79" name="Google Shape;679;p6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6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6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5" name="Google Shape;685;p64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6" name="Google Shape;686;p6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7" name="Google Shape;687;p64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8" name="Google Shape;688;p6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6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6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6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6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6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6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66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9" name="Google Shape;699;p66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0" name="Google Shape;700;p6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6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6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7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67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67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7" name="Google Shape;707;p6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6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6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4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4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4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4" name="Google Shape;1024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5" name="Google Shape;102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6" name="Google Shape;102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CDC">
            <a:alpha val="66666"/>
          </a:srgbClr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Google Shape;18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79807">
            <a:off x="13444013" y="8603827"/>
            <a:ext cx="4742698" cy="128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2479">
            <a:off x="1437694" y="2514357"/>
            <a:ext cx="13813584" cy="4551529"/>
          </a:xfrm>
          <a:prstGeom prst="rect">
            <a:avLst/>
          </a:prstGeom>
          <a:noFill/>
          <a:ln>
            <a:noFill/>
          </a:ln>
        </p:spPr>
      </p:pic>
      <p:sp>
        <p:nvSpPr>
          <p:cNvPr id="1820" name="Google Shape;1820;p26"/>
          <p:cNvSpPr txBox="1"/>
          <p:nvPr/>
        </p:nvSpPr>
        <p:spPr>
          <a:xfrm>
            <a:off x="3413261" y="2640686"/>
            <a:ext cx="1129204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 corner and wrap-up</a:t>
            </a:r>
            <a:endParaRPr sz="8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1" name="Google Shape;182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52715" y="3848508"/>
            <a:ext cx="1984810" cy="13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3864962"/>
            <a:ext cx="3556768" cy="245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800514">
            <a:off x="13656623" y="-913428"/>
            <a:ext cx="5246760" cy="526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59654" y="1677937"/>
            <a:ext cx="3006194" cy="207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856871" flipH="1">
            <a:off x="-585595" y="6408670"/>
            <a:ext cx="5591804" cy="56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5452" y="6323578"/>
            <a:ext cx="2735618" cy="189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71"/>
        </a:solidFill>
        <a:effectLst/>
      </p:bgPr>
    </p:bg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" name="Google Shape;18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6" y="6896100"/>
            <a:ext cx="807133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p27"/>
          <p:cNvSpPr/>
          <p:nvPr/>
        </p:nvSpPr>
        <p:spPr>
          <a:xfrm>
            <a:off x="-23446" y="7242482"/>
            <a:ext cx="914400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name’s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Hoa</a:t>
            </a:r>
            <a:r>
              <a:rPr lang="en-US" sz="8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834" name="Google Shape;18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6896100"/>
            <a:ext cx="8001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5" name="Google Shape;1835;p27"/>
          <p:cNvSpPr/>
          <p:nvPr/>
        </p:nvSpPr>
        <p:spPr>
          <a:xfrm>
            <a:off x="9448800" y="7858752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Hi, Ms</a:t>
            </a:r>
            <a:r>
              <a:rPr lang="en-US" sz="7200" b="1">
                <a:solidFill>
                  <a:srgbClr val="FFFFFF"/>
                </a:solidFill>
              </a:rPr>
              <a:t> </a:t>
            </a: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Hoa!</a:t>
            </a:r>
            <a:endParaRPr/>
          </a:p>
        </p:txBody>
      </p:sp>
      <p:pic>
        <p:nvPicPr>
          <p:cNvPr id="1836" name="Google Shape;18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373" y="2095500"/>
            <a:ext cx="5462782" cy="350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7" name="Google Shape;1837;p27"/>
          <p:cNvGrpSpPr/>
          <p:nvPr/>
        </p:nvGrpSpPr>
        <p:grpSpPr>
          <a:xfrm>
            <a:off x="3276601" y="316079"/>
            <a:ext cx="11582398" cy="1602200"/>
            <a:chOff x="0" y="0"/>
            <a:chExt cx="11896541" cy="2256432"/>
          </a:xfrm>
        </p:grpSpPr>
        <p:sp>
          <p:nvSpPr>
            <p:cNvPr id="1838" name="Google Shape;1838;p27"/>
            <p:cNvSpPr/>
            <p:nvPr/>
          </p:nvSpPr>
          <p:spPr>
            <a:xfrm>
              <a:off x="0" y="0"/>
              <a:ext cx="11896541" cy="2256432"/>
            </a:xfrm>
            <a:custGeom>
              <a:avLst/>
              <a:gdLst/>
              <a:ahLst/>
              <a:cxnLst/>
              <a:rect l="l" t="t" r="r" b="b"/>
              <a:pathLst>
                <a:path w="3661446" h="694471" extrusionOk="0">
                  <a:moveTo>
                    <a:pt x="3536986" y="694471"/>
                  </a:moveTo>
                  <a:lnTo>
                    <a:pt x="124460" y="694471"/>
                  </a:lnTo>
                  <a:cubicBezTo>
                    <a:pt x="55880" y="694471"/>
                    <a:pt x="0" y="638591"/>
                    <a:pt x="0" y="570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6986" y="0"/>
                  </a:lnTo>
                  <a:cubicBezTo>
                    <a:pt x="3605566" y="0"/>
                    <a:pt x="3661446" y="55880"/>
                    <a:pt x="3661446" y="124460"/>
                  </a:cubicBezTo>
                  <a:lnTo>
                    <a:pt x="3661446" y="570011"/>
                  </a:lnTo>
                  <a:cubicBezTo>
                    <a:pt x="3661446" y="638591"/>
                    <a:pt x="3605566" y="694471"/>
                    <a:pt x="3536986" y="6944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 txBox="1"/>
            <p:nvPr/>
          </p:nvSpPr>
          <p:spPr>
            <a:xfrm>
              <a:off x="505908" y="345046"/>
              <a:ext cx="10884725" cy="15170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What’s your name?</a:t>
              </a:r>
              <a:endParaRPr/>
            </a:p>
          </p:txBody>
        </p:sp>
      </p:grpSp>
      <p:grpSp>
        <p:nvGrpSpPr>
          <p:cNvPr id="1840" name="Google Shape;1840;p27"/>
          <p:cNvGrpSpPr/>
          <p:nvPr/>
        </p:nvGrpSpPr>
        <p:grpSpPr>
          <a:xfrm>
            <a:off x="3731328" y="5600700"/>
            <a:ext cx="1634451" cy="1447800"/>
            <a:chOff x="1295184" y="194933"/>
            <a:chExt cx="1044812" cy="1041013"/>
          </a:xfrm>
        </p:grpSpPr>
        <p:pic>
          <p:nvPicPr>
            <p:cNvPr id="1841" name="Google Shape;1841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2" name="Google Shape;1842;p27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843" name="Google Shape;1843;p27"/>
          <p:cNvGrpSpPr/>
          <p:nvPr/>
        </p:nvGrpSpPr>
        <p:grpSpPr>
          <a:xfrm>
            <a:off x="12983764" y="5585734"/>
            <a:ext cx="1634451" cy="1447800"/>
            <a:chOff x="1295184" y="194933"/>
            <a:chExt cx="1044812" cy="1041013"/>
          </a:xfrm>
        </p:grpSpPr>
        <p:pic>
          <p:nvPicPr>
            <p:cNvPr id="1844" name="Google Shape;1844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5" name="Google Shape;1845;p27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71"/>
        </a:solidFill>
        <a:effectLst/>
      </p:bgPr>
    </p:bg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" name="Google Shape;185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6" y="6896100"/>
            <a:ext cx="807133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28"/>
          <p:cNvSpPr/>
          <p:nvPr/>
        </p:nvSpPr>
        <p:spPr>
          <a:xfrm>
            <a:off x="-23446" y="7330976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I’m nine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years old.</a:t>
            </a:r>
            <a:endParaRPr sz="8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3" name="Google Shape;18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6896100"/>
            <a:ext cx="8001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28"/>
          <p:cNvSpPr/>
          <p:nvPr/>
        </p:nvSpPr>
        <p:spPr>
          <a:xfrm>
            <a:off x="9448800" y="7330976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I’m fine.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/>
          </a:p>
        </p:txBody>
      </p:sp>
      <p:grpSp>
        <p:nvGrpSpPr>
          <p:cNvPr id="1855" name="Google Shape;1855;p28"/>
          <p:cNvGrpSpPr/>
          <p:nvPr/>
        </p:nvGrpSpPr>
        <p:grpSpPr>
          <a:xfrm>
            <a:off x="3276601" y="316079"/>
            <a:ext cx="11582398" cy="1602200"/>
            <a:chOff x="0" y="0"/>
            <a:chExt cx="11896541" cy="2256432"/>
          </a:xfrm>
        </p:grpSpPr>
        <p:sp>
          <p:nvSpPr>
            <p:cNvPr id="1856" name="Google Shape;1856;p28"/>
            <p:cNvSpPr/>
            <p:nvPr/>
          </p:nvSpPr>
          <p:spPr>
            <a:xfrm>
              <a:off x="0" y="0"/>
              <a:ext cx="11896541" cy="2256432"/>
            </a:xfrm>
            <a:custGeom>
              <a:avLst/>
              <a:gdLst/>
              <a:ahLst/>
              <a:cxnLst/>
              <a:rect l="l" t="t" r="r" b="b"/>
              <a:pathLst>
                <a:path w="3661446" h="694471" extrusionOk="0">
                  <a:moveTo>
                    <a:pt x="3536986" y="694471"/>
                  </a:moveTo>
                  <a:lnTo>
                    <a:pt x="124460" y="694471"/>
                  </a:lnTo>
                  <a:cubicBezTo>
                    <a:pt x="55880" y="694471"/>
                    <a:pt x="0" y="638591"/>
                    <a:pt x="0" y="570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6986" y="0"/>
                  </a:lnTo>
                  <a:cubicBezTo>
                    <a:pt x="3605566" y="0"/>
                    <a:pt x="3661446" y="55880"/>
                    <a:pt x="3661446" y="124460"/>
                  </a:cubicBezTo>
                  <a:lnTo>
                    <a:pt x="3661446" y="570011"/>
                  </a:lnTo>
                  <a:cubicBezTo>
                    <a:pt x="3661446" y="638591"/>
                    <a:pt x="3605566" y="694471"/>
                    <a:pt x="3536986" y="6944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 txBox="1"/>
            <p:nvPr/>
          </p:nvSpPr>
          <p:spPr>
            <a:xfrm>
              <a:off x="505908" y="345046"/>
              <a:ext cx="10884725" cy="15170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old are you?</a:t>
              </a:r>
              <a:endParaRPr/>
            </a:p>
          </p:txBody>
        </p:sp>
      </p:grpSp>
      <p:grpSp>
        <p:nvGrpSpPr>
          <p:cNvPr id="1858" name="Google Shape;1858;p28"/>
          <p:cNvGrpSpPr/>
          <p:nvPr/>
        </p:nvGrpSpPr>
        <p:grpSpPr>
          <a:xfrm>
            <a:off x="3731328" y="5600700"/>
            <a:ext cx="1634451" cy="1447800"/>
            <a:chOff x="1295184" y="194933"/>
            <a:chExt cx="1044812" cy="1041013"/>
          </a:xfrm>
        </p:grpSpPr>
        <p:pic>
          <p:nvPicPr>
            <p:cNvPr id="1859" name="Google Shape;185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0" name="Google Shape;1860;p28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861" name="Google Shape;1861;p28"/>
          <p:cNvGrpSpPr/>
          <p:nvPr/>
        </p:nvGrpSpPr>
        <p:grpSpPr>
          <a:xfrm>
            <a:off x="12983764" y="5585734"/>
            <a:ext cx="1634451" cy="1447800"/>
            <a:chOff x="1295184" y="194933"/>
            <a:chExt cx="1044812" cy="1041013"/>
          </a:xfrm>
        </p:grpSpPr>
        <p:pic>
          <p:nvPicPr>
            <p:cNvPr id="1862" name="Google Shape;1862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3" name="Google Shape;1863;p28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64" name="Google Shape;186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7752" y="2171700"/>
            <a:ext cx="5975859" cy="368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71"/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0" name="Google Shape;18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6" y="6896100"/>
            <a:ext cx="807133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1" name="Google Shape;1871;p29"/>
          <p:cNvSpPr/>
          <p:nvPr/>
        </p:nvSpPr>
        <p:spPr>
          <a:xfrm>
            <a:off x="-23446" y="78293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Ben.</a:t>
            </a:r>
            <a:endParaRPr sz="8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2" name="Google Shape;18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6896100"/>
            <a:ext cx="8001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29"/>
          <p:cNvSpPr/>
          <p:nvPr/>
        </p:nvSpPr>
        <p:spPr>
          <a:xfrm>
            <a:off x="9448800" y="79055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It’s drawing.</a:t>
            </a: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>
            <a:off x="3276601" y="316079"/>
            <a:ext cx="11582398" cy="1602200"/>
            <a:chOff x="0" y="0"/>
            <a:chExt cx="11896541" cy="2256432"/>
          </a:xfrm>
        </p:grpSpPr>
        <p:sp>
          <p:nvSpPr>
            <p:cNvPr id="1875" name="Google Shape;1875;p29"/>
            <p:cNvSpPr/>
            <p:nvPr/>
          </p:nvSpPr>
          <p:spPr>
            <a:xfrm>
              <a:off x="0" y="0"/>
              <a:ext cx="11896541" cy="2256432"/>
            </a:xfrm>
            <a:custGeom>
              <a:avLst/>
              <a:gdLst/>
              <a:ahLst/>
              <a:cxnLst/>
              <a:rect l="l" t="t" r="r" b="b"/>
              <a:pathLst>
                <a:path w="3661446" h="694471" extrusionOk="0">
                  <a:moveTo>
                    <a:pt x="3536986" y="694471"/>
                  </a:moveTo>
                  <a:lnTo>
                    <a:pt x="124460" y="694471"/>
                  </a:lnTo>
                  <a:cubicBezTo>
                    <a:pt x="55880" y="694471"/>
                    <a:pt x="0" y="638591"/>
                    <a:pt x="0" y="570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6986" y="0"/>
                  </a:lnTo>
                  <a:cubicBezTo>
                    <a:pt x="3605566" y="0"/>
                    <a:pt x="3661446" y="55880"/>
                    <a:pt x="3661446" y="124460"/>
                  </a:cubicBezTo>
                  <a:lnTo>
                    <a:pt x="3661446" y="570011"/>
                  </a:lnTo>
                  <a:cubicBezTo>
                    <a:pt x="3661446" y="638591"/>
                    <a:pt x="3605566" y="694471"/>
                    <a:pt x="3536986" y="6944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 txBox="1"/>
            <p:nvPr/>
          </p:nvSpPr>
          <p:spPr>
            <a:xfrm>
              <a:off x="505908" y="345046"/>
              <a:ext cx="10884725" cy="15170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What’s your hobby?</a:t>
              </a:r>
              <a:endParaRPr/>
            </a:p>
          </p:txBody>
        </p:sp>
      </p:grpSp>
      <p:grpSp>
        <p:nvGrpSpPr>
          <p:cNvPr id="1877" name="Google Shape;1877;p29"/>
          <p:cNvGrpSpPr/>
          <p:nvPr/>
        </p:nvGrpSpPr>
        <p:grpSpPr>
          <a:xfrm>
            <a:off x="3731328" y="5600700"/>
            <a:ext cx="1634451" cy="1447800"/>
            <a:chOff x="1295184" y="194933"/>
            <a:chExt cx="1044812" cy="1041013"/>
          </a:xfrm>
        </p:grpSpPr>
        <p:pic>
          <p:nvPicPr>
            <p:cNvPr id="1878" name="Google Shape;1878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9" name="Google Shape;1879;p29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880" name="Google Shape;1880;p29"/>
          <p:cNvGrpSpPr/>
          <p:nvPr/>
        </p:nvGrpSpPr>
        <p:grpSpPr>
          <a:xfrm>
            <a:off x="12983764" y="5585734"/>
            <a:ext cx="1634451" cy="1447800"/>
            <a:chOff x="1295184" y="194933"/>
            <a:chExt cx="1044812" cy="1041013"/>
          </a:xfrm>
        </p:grpSpPr>
        <p:pic>
          <p:nvPicPr>
            <p:cNvPr id="1881" name="Google Shape;188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2" name="Google Shape;1882;p29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3" name="Google Shape;188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2171700"/>
            <a:ext cx="5449001" cy="361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71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9" name="Google Shape;18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6" y="6896100"/>
            <a:ext cx="807133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0" name="Google Shape;1890;p30"/>
          <p:cNvSpPr/>
          <p:nvPr/>
        </p:nvSpPr>
        <p:spPr>
          <a:xfrm>
            <a:off x="-23446" y="78293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Yes, it is.</a:t>
            </a:r>
            <a:endParaRPr/>
          </a:p>
        </p:txBody>
      </p:sp>
      <p:pic>
        <p:nvPicPr>
          <p:cNvPr id="1891" name="Google Shape;189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6896100"/>
            <a:ext cx="8001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2" name="Google Shape;1892;p30"/>
          <p:cNvSpPr/>
          <p:nvPr/>
        </p:nvSpPr>
        <p:spPr>
          <a:xfrm>
            <a:off x="9448800" y="79055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 is Mr Long.</a:t>
            </a:r>
            <a:endParaRPr/>
          </a:p>
        </p:txBody>
      </p:sp>
      <p:grpSp>
        <p:nvGrpSpPr>
          <p:cNvPr id="1893" name="Google Shape;1893;p30"/>
          <p:cNvGrpSpPr/>
          <p:nvPr/>
        </p:nvGrpSpPr>
        <p:grpSpPr>
          <a:xfrm>
            <a:off x="3276601" y="316079"/>
            <a:ext cx="11582398" cy="1602200"/>
            <a:chOff x="0" y="0"/>
            <a:chExt cx="11896541" cy="2256432"/>
          </a:xfrm>
        </p:grpSpPr>
        <p:sp>
          <p:nvSpPr>
            <p:cNvPr id="1894" name="Google Shape;1894;p30"/>
            <p:cNvSpPr/>
            <p:nvPr/>
          </p:nvSpPr>
          <p:spPr>
            <a:xfrm>
              <a:off x="0" y="0"/>
              <a:ext cx="11896541" cy="2256432"/>
            </a:xfrm>
            <a:custGeom>
              <a:avLst/>
              <a:gdLst/>
              <a:ahLst/>
              <a:cxnLst/>
              <a:rect l="l" t="t" r="r" b="b"/>
              <a:pathLst>
                <a:path w="3661446" h="694471" extrusionOk="0">
                  <a:moveTo>
                    <a:pt x="3536986" y="694471"/>
                  </a:moveTo>
                  <a:lnTo>
                    <a:pt x="124460" y="694471"/>
                  </a:lnTo>
                  <a:cubicBezTo>
                    <a:pt x="55880" y="694471"/>
                    <a:pt x="0" y="638591"/>
                    <a:pt x="0" y="570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6986" y="0"/>
                  </a:lnTo>
                  <a:cubicBezTo>
                    <a:pt x="3605566" y="0"/>
                    <a:pt x="3661446" y="55880"/>
                    <a:pt x="3661446" y="124460"/>
                  </a:cubicBezTo>
                  <a:lnTo>
                    <a:pt x="3661446" y="570011"/>
                  </a:lnTo>
                  <a:cubicBezTo>
                    <a:pt x="3661446" y="638591"/>
                    <a:pt x="3605566" y="694471"/>
                    <a:pt x="3536986" y="6944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 txBox="1"/>
            <p:nvPr/>
          </p:nvSpPr>
          <p:spPr>
            <a:xfrm>
              <a:off x="505908" y="345046"/>
              <a:ext cx="10884725" cy="15170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 that Nam?</a:t>
              </a:r>
              <a:endParaRPr/>
            </a:p>
          </p:txBody>
        </p:sp>
      </p:grpSp>
      <p:grpSp>
        <p:nvGrpSpPr>
          <p:cNvPr id="1896" name="Google Shape;1896;p30"/>
          <p:cNvGrpSpPr/>
          <p:nvPr/>
        </p:nvGrpSpPr>
        <p:grpSpPr>
          <a:xfrm>
            <a:off x="3731328" y="5600700"/>
            <a:ext cx="1634451" cy="1447800"/>
            <a:chOff x="1295184" y="194933"/>
            <a:chExt cx="1044812" cy="1041013"/>
          </a:xfrm>
        </p:grpSpPr>
        <p:pic>
          <p:nvPicPr>
            <p:cNvPr id="1897" name="Google Shape;1897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8" name="Google Shape;1898;p30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899" name="Google Shape;1899;p30"/>
          <p:cNvGrpSpPr/>
          <p:nvPr/>
        </p:nvGrpSpPr>
        <p:grpSpPr>
          <a:xfrm>
            <a:off x="12983764" y="5585734"/>
            <a:ext cx="1634451" cy="1447800"/>
            <a:chOff x="1295184" y="194933"/>
            <a:chExt cx="1044812" cy="1041013"/>
          </a:xfrm>
        </p:grpSpPr>
        <p:pic>
          <p:nvPicPr>
            <p:cNvPr id="1900" name="Google Shape;1900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1" name="Google Shape;1901;p30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02" name="Google Shape;190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2481" y="1930500"/>
            <a:ext cx="4420603" cy="41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71"/>
        </a:solidFill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8" name="Google Shape;19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6" y="6896100"/>
            <a:ext cx="807133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9" name="Google Shape;1909;p31"/>
          <p:cNvSpPr/>
          <p:nvPr/>
        </p:nvSpPr>
        <p:spPr>
          <a:xfrm>
            <a:off x="-23446" y="78293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It’s a hand.</a:t>
            </a:r>
            <a:endParaRPr/>
          </a:p>
        </p:txBody>
      </p:sp>
      <p:pic>
        <p:nvPicPr>
          <p:cNvPr id="1910" name="Google Shape;19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6896100"/>
            <a:ext cx="8001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1" name="Google Shape;1911;p31"/>
          <p:cNvSpPr/>
          <p:nvPr/>
        </p:nvSpPr>
        <p:spPr>
          <a:xfrm>
            <a:off x="9296400" y="7429500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Touch your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</a:rPr>
              <a:t>h</a:t>
            </a: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and.</a:t>
            </a:r>
            <a:endParaRPr/>
          </a:p>
        </p:txBody>
      </p:sp>
      <p:grpSp>
        <p:nvGrpSpPr>
          <p:cNvPr id="1912" name="Google Shape;1912;p31"/>
          <p:cNvGrpSpPr/>
          <p:nvPr/>
        </p:nvGrpSpPr>
        <p:grpSpPr>
          <a:xfrm>
            <a:off x="3276601" y="316079"/>
            <a:ext cx="11582398" cy="1602200"/>
            <a:chOff x="0" y="0"/>
            <a:chExt cx="11896541" cy="2256432"/>
          </a:xfrm>
        </p:grpSpPr>
        <p:sp>
          <p:nvSpPr>
            <p:cNvPr id="1913" name="Google Shape;1913;p31"/>
            <p:cNvSpPr/>
            <p:nvPr/>
          </p:nvSpPr>
          <p:spPr>
            <a:xfrm>
              <a:off x="0" y="0"/>
              <a:ext cx="11896541" cy="2256432"/>
            </a:xfrm>
            <a:custGeom>
              <a:avLst/>
              <a:gdLst/>
              <a:ahLst/>
              <a:cxnLst/>
              <a:rect l="l" t="t" r="r" b="b"/>
              <a:pathLst>
                <a:path w="3661446" h="694471" extrusionOk="0">
                  <a:moveTo>
                    <a:pt x="3536986" y="694471"/>
                  </a:moveTo>
                  <a:lnTo>
                    <a:pt x="124460" y="694471"/>
                  </a:lnTo>
                  <a:cubicBezTo>
                    <a:pt x="55880" y="694471"/>
                    <a:pt x="0" y="638591"/>
                    <a:pt x="0" y="570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6986" y="0"/>
                  </a:lnTo>
                  <a:cubicBezTo>
                    <a:pt x="3605566" y="0"/>
                    <a:pt x="3661446" y="55880"/>
                    <a:pt x="3661446" y="124460"/>
                  </a:cubicBezTo>
                  <a:lnTo>
                    <a:pt x="3661446" y="570011"/>
                  </a:lnTo>
                  <a:cubicBezTo>
                    <a:pt x="3661446" y="638591"/>
                    <a:pt x="3605566" y="694471"/>
                    <a:pt x="3536986" y="6944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 txBox="1"/>
            <p:nvPr/>
          </p:nvSpPr>
          <p:spPr>
            <a:xfrm>
              <a:off x="505908" y="345046"/>
              <a:ext cx="10884725" cy="15170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What’s this?</a:t>
              </a:r>
              <a:endParaRPr/>
            </a:p>
          </p:txBody>
        </p:sp>
      </p:grpSp>
      <p:grpSp>
        <p:nvGrpSpPr>
          <p:cNvPr id="1915" name="Google Shape;1915;p31"/>
          <p:cNvGrpSpPr/>
          <p:nvPr/>
        </p:nvGrpSpPr>
        <p:grpSpPr>
          <a:xfrm>
            <a:off x="3731328" y="5600700"/>
            <a:ext cx="1634451" cy="1447800"/>
            <a:chOff x="1295184" y="194933"/>
            <a:chExt cx="1044812" cy="1041013"/>
          </a:xfrm>
        </p:grpSpPr>
        <p:pic>
          <p:nvPicPr>
            <p:cNvPr id="1916" name="Google Shape;1916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7" name="Google Shape;1917;p31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918" name="Google Shape;1918;p31"/>
          <p:cNvGrpSpPr/>
          <p:nvPr/>
        </p:nvGrpSpPr>
        <p:grpSpPr>
          <a:xfrm>
            <a:off x="12983764" y="5585734"/>
            <a:ext cx="1634451" cy="1447800"/>
            <a:chOff x="1295184" y="194933"/>
            <a:chExt cx="1044812" cy="1041013"/>
          </a:xfrm>
        </p:grpSpPr>
        <p:pic>
          <p:nvPicPr>
            <p:cNvPr id="1919" name="Google Shape;1919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0" name="Google Shape;1920;p31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1" name="Google Shape;192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4507" y="2164044"/>
            <a:ext cx="5626585" cy="3665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D71"/>
        </a:solidFill>
        <a:effectLst/>
      </p:bgPr>
    </p:bg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7" name="Google Shape;192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6" y="6896100"/>
            <a:ext cx="8071338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32"/>
          <p:cNvSpPr/>
          <p:nvPr/>
        </p:nvSpPr>
        <p:spPr>
          <a:xfrm>
            <a:off x="-23446" y="78293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No, it isn’t.</a:t>
            </a:r>
            <a:endParaRPr/>
          </a:p>
        </p:txBody>
      </p:sp>
      <p:pic>
        <p:nvPicPr>
          <p:cNvPr id="1929" name="Google Shape;19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800" y="6896100"/>
            <a:ext cx="8001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32"/>
          <p:cNvSpPr/>
          <p:nvPr/>
        </p:nvSpPr>
        <p:spPr>
          <a:xfrm>
            <a:off x="9448800" y="7905571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like cooking.</a:t>
            </a:r>
            <a:endParaRPr/>
          </a:p>
        </p:txBody>
      </p:sp>
      <p:grpSp>
        <p:nvGrpSpPr>
          <p:cNvPr id="1931" name="Google Shape;1931;p32"/>
          <p:cNvGrpSpPr/>
          <p:nvPr/>
        </p:nvGrpSpPr>
        <p:grpSpPr>
          <a:xfrm>
            <a:off x="3276601" y="316079"/>
            <a:ext cx="11582398" cy="1602200"/>
            <a:chOff x="0" y="0"/>
            <a:chExt cx="11896541" cy="2256432"/>
          </a:xfrm>
        </p:grpSpPr>
        <p:sp>
          <p:nvSpPr>
            <p:cNvPr id="1932" name="Google Shape;1932;p32"/>
            <p:cNvSpPr/>
            <p:nvPr/>
          </p:nvSpPr>
          <p:spPr>
            <a:xfrm>
              <a:off x="0" y="0"/>
              <a:ext cx="11896541" cy="2256432"/>
            </a:xfrm>
            <a:custGeom>
              <a:avLst/>
              <a:gdLst/>
              <a:ahLst/>
              <a:cxnLst/>
              <a:rect l="l" t="t" r="r" b="b"/>
              <a:pathLst>
                <a:path w="3661446" h="694471" extrusionOk="0">
                  <a:moveTo>
                    <a:pt x="3536986" y="694471"/>
                  </a:moveTo>
                  <a:lnTo>
                    <a:pt x="124460" y="694471"/>
                  </a:lnTo>
                  <a:cubicBezTo>
                    <a:pt x="55880" y="694471"/>
                    <a:pt x="0" y="638591"/>
                    <a:pt x="0" y="57001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36986" y="0"/>
                  </a:lnTo>
                  <a:cubicBezTo>
                    <a:pt x="3605566" y="0"/>
                    <a:pt x="3661446" y="55880"/>
                    <a:pt x="3661446" y="124460"/>
                  </a:cubicBezTo>
                  <a:lnTo>
                    <a:pt x="3661446" y="570011"/>
                  </a:lnTo>
                  <a:cubicBezTo>
                    <a:pt x="3661446" y="638591"/>
                    <a:pt x="3605566" y="694471"/>
                    <a:pt x="3536986" y="6944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 txBox="1"/>
            <p:nvPr/>
          </p:nvSpPr>
          <p:spPr>
            <a:xfrm>
              <a:off x="505908" y="345046"/>
              <a:ext cx="10884725" cy="18204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4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dirty="0" smtClean="0">
                  <a:solidFill>
                    <a:schemeClr val="lt1"/>
                  </a:solidFill>
                </a:rPr>
                <a:t>What’s your hobby?</a:t>
              </a:r>
              <a:endParaRPr dirty="0"/>
            </a:p>
          </p:txBody>
        </p:sp>
      </p:grpSp>
      <p:grpSp>
        <p:nvGrpSpPr>
          <p:cNvPr id="1934" name="Google Shape;1934;p32"/>
          <p:cNvGrpSpPr/>
          <p:nvPr/>
        </p:nvGrpSpPr>
        <p:grpSpPr>
          <a:xfrm>
            <a:off x="3731328" y="5600700"/>
            <a:ext cx="1634451" cy="1447800"/>
            <a:chOff x="1295184" y="194933"/>
            <a:chExt cx="1044812" cy="1041013"/>
          </a:xfrm>
        </p:grpSpPr>
        <p:pic>
          <p:nvPicPr>
            <p:cNvPr id="1935" name="Google Shape;1935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6" name="Google Shape;1936;p32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grpSp>
        <p:nvGrpSpPr>
          <p:cNvPr id="1937" name="Google Shape;1937;p32"/>
          <p:cNvGrpSpPr/>
          <p:nvPr/>
        </p:nvGrpSpPr>
        <p:grpSpPr>
          <a:xfrm>
            <a:off x="12983764" y="5585734"/>
            <a:ext cx="1634451" cy="1447800"/>
            <a:chOff x="1295184" y="194933"/>
            <a:chExt cx="1044812" cy="1041013"/>
          </a:xfrm>
        </p:grpSpPr>
        <p:pic>
          <p:nvPicPr>
            <p:cNvPr id="1938" name="Google Shape;1938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184" y="194933"/>
              <a:ext cx="1044812" cy="104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9" name="Google Shape;1939;p32"/>
            <p:cNvSpPr txBox="1"/>
            <p:nvPr/>
          </p:nvSpPr>
          <p:spPr>
            <a:xfrm>
              <a:off x="1477526" y="806780"/>
              <a:ext cx="680129" cy="327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2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8000" b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40" name="Google Shape;1940;p32"/>
          <p:cNvPicPr preferRelativeResize="0"/>
          <p:nvPr/>
        </p:nvPicPr>
        <p:blipFill rotWithShape="1">
          <a:blip r:embed="rId5">
            <a:alphaModFix/>
          </a:blip>
          <a:srcRect t="7437"/>
          <a:stretch/>
        </p:blipFill>
        <p:spPr>
          <a:xfrm>
            <a:off x="6324843" y="2095500"/>
            <a:ext cx="5790957" cy="4020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149</Words>
  <Application>Microsoft Office PowerPoint</Application>
  <PresentationFormat>Custom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Thy</dc:creator>
  <cp:lastModifiedBy>Windows User</cp:lastModifiedBy>
  <cp:revision>3</cp:revision>
  <dcterms:created xsi:type="dcterms:W3CDTF">2006-08-16T00:00:00Z</dcterms:created>
  <dcterms:modified xsi:type="dcterms:W3CDTF">2023-11-02T09:18:43Z</dcterms:modified>
</cp:coreProperties>
</file>