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6" r:id="rId4"/>
  </p:sldMasterIdLst>
  <p:notesMasterIdLst>
    <p:notesMasterId r:id="rId39"/>
  </p:notesMasterIdLst>
  <p:sldIdLst>
    <p:sldId id="276" r:id="rId5"/>
    <p:sldId id="277" r:id="rId6"/>
    <p:sldId id="272" r:id="rId7"/>
    <p:sldId id="315" r:id="rId8"/>
    <p:sldId id="256" r:id="rId9"/>
    <p:sldId id="301" r:id="rId10"/>
    <p:sldId id="278" r:id="rId11"/>
    <p:sldId id="281" r:id="rId12"/>
    <p:sldId id="302" r:id="rId13"/>
    <p:sldId id="287" r:id="rId14"/>
    <p:sldId id="265" r:id="rId15"/>
    <p:sldId id="303" r:id="rId16"/>
    <p:sldId id="304" r:id="rId17"/>
    <p:sldId id="305" r:id="rId18"/>
    <p:sldId id="306" r:id="rId19"/>
    <p:sldId id="307" r:id="rId20"/>
    <p:sldId id="283" r:id="rId21"/>
    <p:sldId id="284" r:id="rId22"/>
    <p:sldId id="285" r:id="rId23"/>
    <p:sldId id="288" r:id="rId24"/>
    <p:sldId id="289" r:id="rId25"/>
    <p:sldId id="308" r:id="rId26"/>
    <p:sldId id="311" r:id="rId27"/>
    <p:sldId id="309" r:id="rId28"/>
    <p:sldId id="310" r:id="rId29"/>
    <p:sldId id="316" r:id="rId30"/>
    <p:sldId id="317" r:id="rId31"/>
    <p:sldId id="348" r:id="rId32"/>
    <p:sldId id="295" r:id="rId33"/>
    <p:sldId id="294" r:id="rId34"/>
    <p:sldId id="318" r:id="rId35"/>
    <p:sldId id="347" r:id="rId36"/>
    <p:sldId id="346" r:id="rId37"/>
    <p:sldId id="27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16" autoAdjust="0"/>
  </p:normalViewPr>
  <p:slideViewPr>
    <p:cSldViewPr snapToGrid="0">
      <p:cViewPr varScale="1">
        <p:scale>
          <a:sx n="73" d="100"/>
          <a:sy n="73" d="100"/>
        </p:scale>
        <p:origin x="107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10</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21</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24449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3/31/2024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3/31/2024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3/31/2024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3/31/2024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3/31/2024</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3/31/2024</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tags" Target="../tags/tag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CE9C0FA-F1DC-2EC4-F3E5-14DB0AA2D2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2DD56C-EC5A-7D73-6C98-946D75C1842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3/31/2024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5B28121-3A02-BD6B-18B9-734F15E075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ECB1B1-4A67-D6FA-1F73-698E3C8F2F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3/31/2024</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58408" h="2522245" fill="none" extrusionOk="0">
                <a:moveTo>
                  <a:pt x="0" y="346657"/>
                </a:moveTo>
                <a:cubicBezTo>
                  <a:pt x="-32457" y="20645"/>
                  <a:pt x="228697" y="27720"/>
                  <a:pt x="477033" y="0"/>
                </a:cubicBezTo>
                <a:cubicBezTo>
                  <a:pt x="540390" y="22591"/>
                  <a:pt x="702211" y="-2890"/>
                  <a:pt x="785924" y="0"/>
                </a:cubicBezTo>
                <a:cubicBezTo>
                  <a:pt x="892090" y="23111"/>
                  <a:pt x="1205505" y="82170"/>
                  <a:pt x="1474988" y="0"/>
                </a:cubicBezTo>
                <a:cubicBezTo>
                  <a:pt x="1747421" y="-42964"/>
                  <a:pt x="1941807" y="-5936"/>
                  <a:pt x="2164053" y="0"/>
                </a:cubicBezTo>
                <a:cubicBezTo>
                  <a:pt x="2394238" y="4853"/>
                  <a:pt x="2404018" y="-9342"/>
                  <a:pt x="2472945" y="0"/>
                </a:cubicBezTo>
                <a:cubicBezTo>
                  <a:pt x="2556137" y="41814"/>
                  <a:pt x="2654145" y="30154"/>
                  <a:pt x="2781835" y="0"/>
                </a:cubicBezTo>
                <a:cubicBezTo>
                  <a:pt x="2880798" y="-14283"/>
                  <a:pt x="3102010" y="13890"/>
                  <a:pt x="3375857" y="0"/>
                </a:cubicBezTo>
                <a:cubicBezTo>
                  <a:pt x="3702261" y="19423"/>
                  <a:pt x="3836300" y="-30830"/>
                  <a:pt x="4064922" y="0"/>
                </a:cubicBezTo>
                <a:cubicBezTo>
                  <a:pt x="4325534" y="-9911"/>
                  <a:pt x="4230761" y="-15330"/>
                  <a:pt x="4373813" y="0"/>
                </a:cubicBezTo>
                <a:cubicBezTo>
                  <a:pt x="4405769" y="11729"/>
                  <a:pt x="4926277" y="14140"/>
                  <a:pt x="5157921" y="0"/>
                </a:cubicBezTo>
                <a:cubicBezTo>
                  <a:pt x="5431275" y="8081"/>
                  <a:pt x="5480813" y="2871"/>
                  <a:pt x="5656898" y="0"/>
                </a:cubicBezTo>
                <a:cubicBezTo>
                  <a:pt x="5840636" y="3860"/>
                  <a:pt x="5941410" y="-19200"/>
                  <a:pt x="6155877" y="0"/>
                </a:cubicBezTo>
                <a:cubicBezTo>
                  <a:pt x="6325777" y="17010"/>
                  <a:pt x="6323733" y="-2592"/>
                  <a:pt x="6464768" y="0"/>
                </a:cubicBezTo>
                <a:cubicBezTo>
                  <a:pt x="6612420" y="-7691"/>
                  <a:pt x="6994599" y="4873"/>
                  <a:pt x="7153832" y="0"/>
                </a:cubicBezTo>
                <a:cubicBezTo>
                  <a:pt x="7409717" y="32278"/>
                  <a:pt x="7751012" y="43843"/>
                  <a:pt x="7937941" y="0"/>
                </a:cubicBezTo>
                <a:cubicBezTo>
                  <a:pt x="8243919" y="-27595"/>
                  <a:pt x="8401052" y="22893"/>
                  <a:pt x="8722049" y="0"/>
                </a:cubicBezTo>
                <a:cubicBezTo>
                  <a:pt x="9069081" y="-29895"/>
                  <a:pt x="9156655" y="-7388"/>
                  <a:pt x="9411114" y="0"/>
                </a:cubicBezTo>
                <a:cubicBezTo>
                  <a:pt x="9641719" y="-765"/>
                  <a:pt x="9690322" y="2514"/>
                  <a:pt x="9981374" y="0"/>
                </a:cubicBezTo>
                <a:cubicBezTo>
                  <a:pt x="10192391" y="24297"/>
                  <a:pt x="10420682" y="165214"/>
                  <a:pt x="10458408" y="346657"/>
                </a:cubicBezTo>
                <a:cubicBezTo>
                  <a:pt x="10498523" y="459418"/>
                  <a:pt x="10439079" y="734440"/>
                  <a:pt x="10458408" y="840468"/>
                </a:cubicBezTo>
                <a:cubicBezTo>
                  <a:pt x="10462410" y="950404"/>
                  <a:pt x="10445143" y="1095281"/>
                  <a:pt x="10458408" y="1242833"/>
                </a:cubicBezTo>
                <a:cubicBezTo>
                  <a:pt x="10516854" y="1327331"/>
                  <a:pt x="10518465" y="1512514"/>
                  <a:pt x="10458408" y="1718355"/>
                </a:cubicBezTo>
                <a:cubicBezTo>
                  <a:pt x="10434901" y="1887891"/>
                  <a:pt x="10426606" y="1975042"/>
                  <a:pt x="10458408" y="2175587"/>
                </a:cubicBezTo>
                <a:cubicBezTo>
                  <a:pt x="10506402" y="2439762"/>
                  <a:pt x="10235665" y="2461297"/>
                  <a:pt x="9981374" y="2522245"/>
                </a:cubicBezTo>
                <a:cubicBezTo>
                  <a:pt x="9748715" y="2491506"/>
                  <a:pt x="9444555" y="2505233"/>
                  <a:pt x="9292309" y="2522245"/>
                </a:cubicBezTo>
                <a:cubicBezTo>
                  <a:pt x="9107996" y="2511650"/>
                  <a:pt x="9066514" y="2529118"/>
                  <a:pt x="8888375" y="2522245"/>
                </a:cubicBezTo>
                <a:cubicBezTo>
                  <a:pt x="8716039" y="2532629"/>
                  <a:pt x="8725263" y="2531957"/>
                  <a:pt x="8579484" y="2522245"/>
                </a:cubicBezTo>
                <a:cubicBezTo>
                  <a:pt x="8454801" y="2523887"/>
                  <a:pt x="8244061" y="2498299"/>
                  <a:pt x="8080506" y="2522245"/>
                </a:cubicBezTo>
                <a:cubicBezTo>
                  <a:pt x="7907512" y="2460671"/>
                  <a:pt x="7573220" y="2497042"/>
                  <a:pt x="7391441" y="2522245"/>
                </a:cubicBezTo>
                <a:cubicBezTo>
                  <a:pt x="7207794" y="2466063"/>
                  <a:pt x="7093463" y="2510125"/>
                  <a:pt x="6797420" y="2522245"/>
                </a:cubicBezTo>
                <a:cubicBezTo>
                  <a:pt x="6532240" y="2510165"/>
                  <a:pt x="6530334" y="2520122"/>
                  <a:pt x="6393485" y="2522245"/>
                </a:cubicBezTo>
                <a:cubicBezTo>
                  <a:pt x="6260538" y="2545846"/>
                  <a:pt x="6200456" y="2517834"/>
                  <a:pt x="6084594" y="2522245"/>
                </a:cubicBezTo>
                <a:cubicBezTo>
                  <a:pt x="5950711" y="2560448"/>
                  <a:pt x="5601368" y="2472956"/>
                  <a:pt x="5300486" y="2522245"/>
                </a:cubicBezTo>
                <a:cubicBezTo>
                  <a:pt x="5037906" y="2507869"/>
                  <a:pt x="4949362" y="2530515"/>
                  <a:pt x="4801509" y="2522245"/>
                </a:cubicBezTo>
                <a:cubicBezTo>
                  <a:pt x="4633831" y="2542630"/>
                  <a:pt x="4288611" y="2551149"/>
                  <a:pt x="4112444" y="2522245"/>
                </a:cubicBezTo>
                <a:cubicBezTo>
                  <a:pt x="3927240" y="2506418"/>
                  <a:pt x="3878612" y="2525067"/>
                  <a:pt x="3803552" y="2522245"/>
                </a:cubicBezTo>
                <a:cubicBezTo>
                  <a:pt x="3756578" y="2512019"/>
                  <a:pt x="3511841" y="2506650"/>
                  <a:pt x="3399618" y="2522245"/>
                </a:cubicBezTo>
                <a:cubicBezTo>
                  <a:pt x="3276941" y="2516885"/>
                  <a:pt x="2902027" y="2572340"/>
                  <a:pt x="2710553" y="2522245"/>
                </a:cubicBezTo>
                <a:cubicBezTo>
                  <a:pt x="2564252" y="2533264"/>
                  <a:pt x="2431722" y="2550112"/>
                  <a:pt x="2306618" y="2522245"/>
                </a:cubicBezTo>
                <a:cubicBezTo>
                  <a:pt x="2181272" y="2551972"/>
                  <a:pt x="2080506" y="2529694"/>
                  <a:pt x="1902684" y="2522245"/>
                </a:cubicBezTo>
                <a:cubicBezTo>
                  <a:pt x="1700674" y="2500175"/>
                  <a:pt x="1522365" y="2499592"/>
                  <a:pt x="1213619" y="2522245"/>
                </a:cubicBezTo>
                <a:cubicBezTo>
                  <a:pt x="945786" y="2487373"/>
                  <a:pt x="804670" y="2487895"/>
                  <a:pt x="477033" y="2522245"/>
                </a:cubicBezTo>
                <a:cubicBezTo>
                  <a:pt x="204392" y="2496615"/>
                  <a:pt x="20592" y="2296386"/>
                  <a:pt x="0" y="2175587"/>
                </a:cubicBezTo>
                <a:cubicBezTo>
                  <a:pt x="3574" y="2054493"/>
                  <a:pt x="-39157" y="1829766"/>
                  <a:pt x="0" y="1718355"/>
                </a:cubicBezTo>
                <a:cubicBezTo>
                  <a:pt x="30536" y="1629687"/>
                  <a:pt x="16716" y="1504896"/>
                  <a:pt x="0" y="1279411"/>
                </a:cubicBezTo>
                <a:cubicBezTo>
                  <a:pt x="26946" y="1084446"/>
                  <a:pt x="30882" y="983821"/>
                  <a:pt x="0" y="858757"/>
                </a:cubicBezTo>
                <a:cubicBezTo>
                  <a:pt x="-38764" y="735535"/>
                  <a:pt x="-17855" y="550998"/>
                  <a:pt x="0" y="346657"/>
                </a:cubicBezTo>
                <a:close/>
              </a:path>
              <a:path w="10458408" h="2522245" stroke="0" extrusionOk="0">
                <a:moveTo>
                  <a:pt x="0" y="346657"/>
                </a:moveTo>
                <a:cubicBezTo>
                  <a:pt x="3297" y="133668"/>
                  <a:pt x="197388" y="100346"/>
                  <a:pt x="477033" y="0"/>
                </a:cubicBezTo>
                <a:cubicBezTo>
                  <a:pt x="657520" y="17221"/>
                  <a:pt x="839036" y="-19896"/>
                  <a:pt x="976011" y="0"/>
                </a:cubicBezTo>
                <a:cubicBezTo>
                  <a:pt x="1044682" y="-23422"/>
                  <a:pt x="1288087" y="-20631"/>
                  <a:pt x="1665075" y="0"/>
                </a:cubicBezTo>
                <a:cubicBezTo>
                  <a:pt x="1999854" y="23058"/>
                  <a:pt x="1832817" y="39036"/>
                  <a:pt x="1973966" y="0"/>
                </a:cubicBezTo>
                <a:cubicBezTo>
                  <a:pt x="2082708" y="52471"/>
                  <a:pt x="2478659" y="25599"/>
                  <a:pt x="2663032" y="0"/>
                </a:cubicBezTo>
                <a:cubicBezTo>
                  <a:pt x="2877732" y="19009"/>
                  <a:pt x="2861329" y="2014"/>
                  <a:pt x="2971922" y="0"/>
                </a:cubicBezTo>
                <a:cubicBezTo>
                  <a:pt x="3107881" y="58771"/>
                  <a:pt x="3337746" y="20395"/>
                  <a:pt x="3660987" y="0"/>
                </a:cubicBezTo>
                <a:cubicBezTo>
                  <a:pt x="3998271" y="-22289"/>
                  <a:pt x="4016518" y="2115"/>
                  <a:pt x="4255008" y="0"/>
                </a:cubicBezTo>
                <a:cubicBezTo>
                  <a:pt x="4497167" y="16725"/>
                  <a:pt x="4567721" y="965"/>
                  <a:pt x="4753987" y="0"/>
                </a:cubicBezTo>
                <a:cubicBezTo>
                  <a:pt x="4972296" y="33128"/>
                  <a:pt x="5193283" y="-8968"/>
                  <a:pt x="5348008" y="0"/>
                </a:cubicBezTo>
                <a:cubicBezTo>
                  <a:pt x="5429174" y="-30468"/>
                  <a:pt x="5644386" y="-69859"/>
                  <a:pt x="6037073" y="0"/>
                </a:cubicBezTo>
                <a:cubicBezTo>
                  <a:pt x="6371548" y="6583"/>
                  <a:pt x="6331195" y="-7388"/>
                  <a:pt x="6631094" y="0"/>
                </a:cubicBezTo>
                <a:cubicBezTo>
                  <a:pt x="6917538" y="6056"/>
                  <a:pt x="6891525" y="5116"/>
                  <a:pt x="7035029" y="0"/>
                </a:cubicBezTo>
                <a:cubicBezTo>
                  <a:pt x="7181339" y="33025"/>
                  <a:pt x="7371607" y="1709"/>
                  <a:pt x="7438963" y="0"/>
                </a:cubicBezTo>
                <a:cubicBezTo>
                  <a:pt x="7558508" y="5838"/>
                  <a:pt x="7688946" y="5790"/>
                  <a:pt x="7842897" y="0"/>
                </a:cubicBezTo>
                <a:cubicBezTo>
                  <a:pt x="7985547" y="4672"/>
                  <a:pt x="8039707" y="8115"/>
                  <a:pt x="8246832" y="0"/>
                </a:cubicBezTo>
                <a:cubicBezTo>
                  <a:pt x="8405698" y="-5955"/>
                  <a:pt x="8705983" y="-37849"/>
                  <a:pt x="8935897" y="0"/>
                </a:cubicBezTo>
                <a:cubicBezTo>
                  <a:pt x="9110914" y="12759"/>
                  <a:pt x="9197042" y="16783"/>
                  <a:pt x="9339831" y="0"/>
                </a:cubicBezTo>
                <a:cubicBezTo>
                  <a:pt x="9408023" y="52928"/>
                  <a:pt x="9698110" y="-7691"/>
                  <a:pt x="9981374" y="0"/>
                </a:cubicBezTo>
                <a:cubicBezTo>
                  <a:pt x="10219287" y="-669"/>
                  <a:pt x="10462057" y="86616"/>
                  <a:pt x="10458408" y="346657"/>
                </a:cubicBezTo>
                <a:cubicBezTo>
                  <a:pt x="10433521" y="430007"/>
                  <a:pt x="10402890" y="716916"/>
                  <a:pt x="10458408" y="822179"/>
                </a:cubicBezTo>
                <a:cubicBezTo>
                  <a:pt x="10513806" y="980240"/>
                  <a:pt x="10510941" y="1126079"/>
                  <a:pt x="10458408" y="1297700"/>
                </a:cubicBezTo>
                <a:cubicBezTo>
                  <a:pt x="10459208" y="1438901"/>
                  <a:pt x="10442593" y="1609382"/>
                  <a:pt x="10458408" y="1773223"/>
                </a:cubicBezTo>
                <a:cubicBezTo>
                  <a:pt x="10498246" y="1947595"/>
                  <a:pt x="10480585" y="2115596"/>
                  <a:pt x="10458408" y="2175587"/>
                </a:cubicBezTo>
                <a:cubicBezTo>
                  <a:pt x="10440696" y="2394527"/>
                  <a:pt x="10249751" y="2559671"/>
                  <a:pt x="9981374" y="2522245"/>
                </a:cubicBezTo>
                <a:cubicBezTo>
                  <a:pt x="9903530" y="2529255"/>
                  <a:pt x="9731112" y="2511140"/>
                  <a:pt x="9672483" y="2522245"/>
                </a:cubicBezTo>
                <a:cubicBezTo>
                  <a:pt x="9602633" y="2525420"/>
                  <a:pt x="9514334" y="2533437"/>
                  <a:pt x="9363592" y="2522245"/>
                </a:cubicBezTo>
                <a:cubicBezTo>
                  <a:pt x="9216744" y="2508821"/>
                  <a:pt x="9144244" y="2509476"/>
                  <a:pt x="9054701" y="2522245"/>
                </a:cubicBezTo>
                <a:cubicBezTo>
                  <a:pt x="8964599" y="2529654"/>
                  <a:pt x="8880716" y="2512094"/>
                  <a:pt x="8745810" y="2522245"/>
                </a:cubicBezTo>
                <a:cubicBezTo>
                  <a:pt x="8651633" y="2476394"/>
                  <a:pt x="8415972" y="2546034"/>
                  <a:pt x="8246832" y="2522245"/>
                </a:cubicBezTo>
                <a:cubicBezTo>
                  <a:pt x="8060643" y="2496343"/>
                  <a:pt x="7868215" y="2503596"/>
                  <a:pt x="7652811" y="2522245"/>
                </a:cubicBezTo>
                <a:cubicBezTo>
                  <a:pt x="7396611" y="2601784"/>
                  <a:pt x="7256693" y="2559209"/>
                  <a:pt x="6868703" y="2522245"/>
                </a:cubicBezTo>
                <a:cubicBezTo>
                  <a:pt x="6511716" y="2509535"/>
                  <a:pt x="6406061" y="2492426"/>
                  <a:pt x="6274682" y="2522245"/>
                </a:cubicBezTo>
                <a:cubicBezTo>
                  <a:pt x="6121707" y="2538523"/>
                  <a:pt x="6040691" y="2532911"/>
                  <a:pt x="5965790" y="2522245"/>
                </a:cubicBezTo>
                <a:cubicBezTo>
                  <a:pt x="5880402" y="2511950"/>
                  <a:pt x="5661621" y="2560266"/>
                  <a:pt x="5276725" y="2522245"/>
                </a:cubicBezTo>
                <a:cubicBezTo>
                  <a:pt x="4961671" y="2505417"/>
                  <a:pt x="4987277" y="2529600"/>
                  <a:pt x="4872791" y="2522245"/>
                </a:cubicBezTo>
                <a:cubicBezTo>
                  <a:pt x="4800645" y="2494432"/>
                  <a:pt x="4370775" y="2541742"/>
                  <a:pt x="4183725" y="2522245"/>
                </a:cubicBezTo>
                <a:cubicBezTo>
                  <a:pt x="4022782" y="2546216"/>
                  <a:pt x="3758501" y="2504195"/>
                  <a:pt x="3589704" y="2522245"/>
                </a:cubicBezTo>
                <a:cubicBezTo>
                  <a:pt x="3412288" y="2508978"/>
                  <a:pt x="3381499" y="2528108"/>
                  <a:pt x="3185770" y="2522245"/>
                </a:cubicBezTo>
                <a:cubicBezTo>
                  <a:pt x="2972036" y="2586318"/>
                  <a:pt x="2565178" y="2570882"/>
                  <a:pt x="2401662" y="2522245"/>
                </a:cubicBezTo>
                <a:cubicBezTo>
                  <a:pt x="2276588" y="2502977"/>
                  <a:pt x="2102152" y="2508045"/>
                  <a:pt x="1902684" y="2522245"/>
                </a:cubicBezTo>
                <a:cubicBezTo>
                  <a:pt x="1739428" y="2537499"/>
                  <a:pt x="1480189" y="2504454"/>
                  <a:pt x="1213619" y="2522245"/>
                </a:cubicBezTo>
                <a:cubicBezTo>
                  <a:pt x="907136" y="2561400"/>
                  <a:pt x="608109" y="2555317"/>
                  <a:pt x="477033" y="2522245"/>
                </a:cubicBezTo>
                <a:cubicBezTo>
                  <a:pt x="259548" y="2543337"/>
                  <a:pt x="31093" y="2377815"/>
                  <a:pt x="0" y="2175587"/>
                </a:cubicBezTo>
                <a:cubicBezTo>
                  <a:pt x="25557" y="2049271"/>
                  <a:pt x="18991" y="1981922"/>
                  <a:pt x="0" y="1773223"/>
                </a:cubicBezTo>
                <a:cubicBezTo>
                  <a:pt x="25614" y="1613032"/>
                  <a:pt x="2861" y="1461250"/>
                  <a:pt x="0" y="1334280"/>
                </a:cubicBezTo>
                <a:cubicBezTo>
                  <a:pt x="-120" y="1230458"/>
                  <a:pt x="-32073" y="994944"/>
                  <a:pt x="0" y="840468"/>
                </a:cubicBezTo>
                <a:cubicBezTo>
                  <a:pt x="25614" y="738125"/>
                  <a:pt x="-5007" y="495323"/>
                  <a:pt x="0" y="346657"/>
                </a:cubicBezTo>
                <a:close/>
              </a:path>
              <a:path w="10458408" h="2522245" fill="none" stroke="0" extrusionOk="0">
                <a:moveTo>
                  <a:pt x="0" y="346657"/>
                </a:moveTo>
                <a:cubicBezTo>
                  <a:pt x="-7566" y="97027"/>
                  <a:pt x="126747" y="-15633"/>
                  <a:pt x="477033" y="0"/>
                </a:cubicBezTo>
                <a:cubicBezTo>
                  <a:pt x="530192" y="-19109"/>
                  <a:pt x="700430" y="-10660"/>
                  <a:pt x="785924" y="0"/>
                </a:cubicBezTo>
                <a:cubicBezTo>
                  <a:pt x="860138" y="-41599"/>
                  <a:pt x="1255185" y="-12399"/>
                  <a:pt x="1474988" y="0"/>
                </a:cubicBezTo>
                <a:cubicBezTo>
                  <a:pt x="1716771" y="30710"/>
                  <a:pt x="1949881" y="18895"/>
                  <a:pt x="2164053" y="0"/>
                </a:cubicBezTo>
                <a:cubicBezTo>
                  <a:pt x="2391205" y="5799"/>
                  <a:pt x="2404208" y="-9570"/>
                  <a:pt x="2472945" y="0"/>
                </a:cubicBezTo>
                <a:cubicBezTo>
                  <a:pt x="2549039" y="-19856"/>
                  <a:pt x="2666770" y="7840"/>
                  <a:pt x="2781835" y="0"/>
                </a:cubicBezTo>
                <a:cubicBezTo>
                  <a:pt x="2927399" y="16600"/>
                  <a:pt x="3132994" y="16448"/>
                  <a:pt x="3375857" y="0"/>
                </a:cubicBezTo>
                <a:cubicBezTo>
                  <a:pt x="3535539" y="-30304"/>
                  <a:pt x="3924889" y="-18372"/>
                  <a:pt x="4064922" y="0"/>
                </a:cubicBezTo>
                <a:cubicBezTo>
                  <a:pt x="4341675" y="-8813"/>
                  <a:pt x="4270627" y="-23190"/>
                  <a:pt x="4373813" y="0"/>
                </a:cubicBezTo>
                <a:cubicBezTo>
                  <a:pt x="4484198" y="-21429"/>
                  <a:pt x="4898545" y="34791"/>
                  <a:pt x="5157921" y="0"/>
                </a:cubicBezTo>
                <a:cubicBezTo>
                  <a:pt x="5421456" y="-11895"/>
                  <a:pt x="5480439" y="-5956"/>
                  <a:pt x="5656898" y="0"/>
                </a:cubicBezTo>
                <a:cubicBezTo>
                  <a:pt x="5843565" y="-31431"/>
                  <a:pt x="6007342" y="-37918"/>
                  <a:pt x="6155877" y="0"/>
                </a:cubicBezTo>
                <a:cubicBezTo>
                  <a:pt x="6321097" y="17734"/>
                  <a:pt x="6321042" y="1109"/>
                  <a:pt x="6464768" y="0"/>
                </a:cubicBezTo>
                <a:cubicBezTo>
                  <a:pt x="6610149" y="24276"/>
                  <a:pt x="6921664" y="-18262"/>
                  <a:pt x="7153832" y="0"/>
                </a:cubicBezTo>
                <a:cubicBezTo>
                  <a:pt x="7366059" y="14996"/>
                  <a:pt x="7684687" y="30588"/>
                  <a:pt x="7937941" y="0"/>
                </a:cubicBezTo>
                <a:cubicBezTo>
                  <a:pt x="8190459" y="44017"/>
                  <a:pt x="8408171" y="-9807"/>
                  <a:pt x="8722049" y="0"/>
                </a:cubicBezTo>
                <a:cubicBezTo>
                  <a:pt x="9093648" y="-33702"/>
                  <a:pt x="9203143" y="-36683"/>
                  <a:pt x="9411114" y="0"/>
                </a:cubicBezTo>
                <a:cubicBezTo>
                  <a:pt x="9624496" y="6031"/>
                  <a:pt x="9708243" y="12759"/>
                  <a:pt x="9981374" y="0"/>
                </a:cubicBezTo>
                <a:cubicBezTo>
                  <a:pt x="10181426" y="-12519"/>
                  <a:pt x="10366974" y="207770"/>
                  <a:pt x="10458408" y="346657"/>
                </a:cubicBezTo>
                <a:cubicBezTo>
                  <a:pt x="10496983" y="471072"/>
                  <a:pt x="10451447" y="707525"/>
                  <a:pt x="10458408" y="840468"/>
                </a:cubicBezTo>
                <a:cubicBezTo>
                  <a:pt x="10501799" y="950682"/>
                  <a:pt x="10447892" y="1112633"/>
                  <a:pt x="10458408" y="1242833"/>
                </a:cubicBezTo>
                <a:cubicBezTo>
                  <a:pt x="10467545" y="1332263"/>
                  <a:pt x="10499514" y="1519357"/>
                  <a:pt x="10458408" y="1718355"/>
                </a:cubicBezTo>
                <a:cubicBezTo>
                  <a:pt x="10432640" y="1894689"/>
                  <a:pt x="10438215" y="1965436"/>
                  <a:pt x="10458408" y="2175587"/>
                </a:cubicBezTo>
                <a:cubicBezTo>
                  <a:pt x="10516791" y="2331755"/>
                  <a:pt x="10290932" y="2525577"/>
                  <a:pt x="9981374" y="2522245"/>
                </a:cubicBezTo>
                <a:cubicBezTo>
                  <a:pt x="9852474" y="2590827"/>
                  <a:pt x="9505341" y="2481947"/>
                  <a:pt x="9292309" y="2522245"/>
                </a:cubicBezTo>
                <a:cubicBezTo>
                  <a:pt x="9104451" y="2506165"/>
                  <a:pt x="9063763" y="2513102"/>
                  <a:pt x="8888375" y="2522245"/>
                </a:cubicBezTo>
                <a:cubicBezTo>
                  <a:pt x="8716072" y="2530615"/>
                  <a:pt x="8722116" y="2533029"/>
                  <a:pt x="8579484" y="2522245"/>
                </a:cubicBezTo>
                <a:cubicBezTo>
                  <a:pt x="8456664" y="2520925"/>
                  <a:pt x="8267419" y="2570990"/>
                  <a:pt x="8080506" y="2522245"/>
                </a:cubicBezTo>
                <a:cubicBezTo>
                  <a:pt x="7925832" y="2485557"/>
                  <a:pt x="7576952" y="2603797"/>
                  <a:pt x="7391441" y="2522245"/>
                </a:cubicBezTo>
                <a:cubicBezTo>
                  <a:pt x="7234381" y="2484972"/>
                  <a:pt x="7084391" y="2543173"/>
                  <a:pt x="6797420" y="2522245"/>
                </a:cubicBezTo>
                <a:cubicBezTo>
                  <a:pt x="6530285" y="2510125"/>
                  <a:pt x="6528907" y="2520265"/>
                  <a:pt x="6393485" y="2522245"/>
                </a:cubicBezTo>
                <a:cubicBezTo>
                  <a:pt x="6246615" y="2528357"/>
                  <a:pt x="6212928" y="2521779"/>
                  <a:pt x="6084594" y="2522245"/>
                </a:cubicBezTo>
                <a:cubicBezTo>
                  <a:pt x="5965616" y="2503848"/>
                  <a:pt x="5591801" y="2609547"/>
                  <a:pt x="5300486" y="2522245"/>
                </a:cubicBezTo>
                <a:cubicBezTo>
                  <a:pt x="5036998" y="2527036"/>
                  <a:pt x="4942842" y="2514837"/>
                  <a:pt x="4801509" y="2522245"/>
                </a:cubicBezTo>
                <a:cubicBezTo>
                  <a:pt x="4649568" y="2571501"/>
                  <a:pt x="4314247" y="2573951"/>
                  <a:pt x="4112444" y="2522245"/>
                </a:cubicBezTo>
                <a:cubicBezTo>
                  <a:pt x="3917664" y="2501712"/>
                  <a:pt x="3870697" y="2510614"/>
                  <a:pt x="3803552" y="2522245"/>
                </a:cubicBezTo>
                <a:cubicBezTo>
                  <a:pt x="3700096" y="2511338"/>
                  <a:pt x="3512367" y="2550108"/>
                  <a:pt x="3399618" y="2522245"/>
                </a:cubicBezTo>
                <a:cubicBezTo>
                  <a:pt x="3248179" y="2533157"/>
                  <a:pt x="2900260" y="2529195"/>
                  <a:pt x="2710553" y="2522245"/>
                </a:cubicBezTo>
                <a:cubicBezTo>
                  <a:pt x="2569995" y="2495381"/>
                  <a:pt x="2452567" y="2535265"/>
                  <a:pt x="2306618" y="2522245"/>
                </a:cubicBezTo>
                <a:cubicBezTo>
                  <a:pt x="2196537" y="2542905"/>
                  <a:pt x="2068863" y="2535334"/>
                  <a:pt x="1902684" y="2522245"/>
                </a:cubicBezTo>
                <a:cubicBezTo>
                  <a:pt x="1679476" y="2600570"/>
                  <a:pt x="1538088" y="2528131"/>
                  <a:pt x="1213619" y="2522245"/>
                </a:cubicBezTo>
                <a:cubicBezTo>
                  <a:pt x="949854" y="2541825"/>
                  <a:pt x="774878" y="2522478"/>
                  <a:pt x="477033" y="2522245"/>
                </a:cubicBezTo>
                <a:cubicBezTo>
                  <a:pt x="174366" y="2519195"/>
                  <a:pt x="-5418" y="2306537"/>
                  <a:pt x="0" y="2175587"/>
                </a:cubicBezTo>
                <a:cubicBezTo>
                  <a:pt x="8721" y="2037485"/>
                  <a:pt x="-53194" y="1812913"/>
                  <a:pt x="0" y="1718355"/>
                </a:cubicBezTo>
                <a:cubicBezTo>
                  <a:pt x="12414" y="1603861"/>
                  <a:pt x="-10827" y="1478923"/>
                  <a:pt x="0" y="1279411"/>
                </a:cubicBezTo>
                <a:cubicBezTo>
                  <a:pt x="11802" y="1086789"/>
                  <a:pt x="43280" y="986844"/>
                  <a:pt x="0" y="858757"/>
                </a:cubicBezTo>
                <a:cubicBezTo>
                  <a:pt x="-7944" y="727614"/>
                  <a:pt x="-6371" y="558990"/>
                  <a:pt x="0" y="346657"/>
                </a:cubicBezTo>
                <a:close/>
              </a:path>
              <a:path w="10458408" h="2522245" fill="none" stroke="0" extrusionOk="0">
                <a:moveTo>
                  <a:pt x="0" y="346657"/>
                </a:moveTo>
                <a:cubicBezTo>
                  <a:pt x="-46480" y="57988"/>
                  <a:pt x="223700" y="2917"/>
                  <a:pt x="477033" y="0"/>
                </a:cubicBezTo>
                <a:cubicBezTo>
                  <a:pt x="547807" y="1617"/>
                  <a:pt x="699216" y="-11972"/>
                  <a:pt x="785924" y="0"/>
                </a:cubicBezTo>
                <a:cubicBezTo>
                  <a:pt x="888474" y="-35720"/>
                  <a:pt x="1228692" y="30994"/>
                  <a:pt x="1474988" y="0"/>
                </a:cubicBezTo>
                <a:cubicBezTo>
                  <a:pt x="1782470" y="-35029"/>
                  <a:pt x="1967565" y="18918"/>
                  <a:pt x="2164053" y="0"/>
                </a:cubicBezTo>
                <a:cubicBezTo>
                  <a:pt x="2394858" y="5522"/>
                  <a:pt x="2403199" y="-7031"/>
                  <a:pt x="2472945" y="0"/>
                </a:cubicBezTo>
                <a:cubicBezTo>
                  <a:pt x="2558798" y="17891"/>
                  <a:pt x="2652920" y="43544"/>
                  <a:pt x="2781835" y="0"/>
                </a:cubicBezTo>
                <a:cubicBezTo>
                  <a:pt x="2881288" y="11515"/>
                  <a:pt x="3077527" y="8501"/>
                  <a:pt x="3375857" y="0"/>
                </a:cubicBezTo>
                <a:cubicBezTo>
                  <a:pt x="3715008" y="13054"/>
                  <a:pt x="3815744" y="-22411"/>
                  <a:pt x="4064922" y="0"/>
                </a:cubicBezTo>
                <a:cubicBezTo>
                  <a:pt x="4331776" y="-2844"/>
                  <a:pt x="4262674" y="-4819"/>
                  <a:pt x="4373813" y="0"/>
                </a:cubicBezTo>
                <a:cubicBezTo>
                  <a:pt x="4422864" y="10353"/>
                  <a:pt x="4946457" y="34727"/>
                  <a:pt x="5157921" y="0"/>
                </a:cubicBezTo>
                <a:cubicBezTo>
                  <a:pt x="5414009" y="6283"/>
                  <a:pt x="5481072" y="-3256"/>
                  <a:pt x="5656898" y="0"/>
                </a:cubicBezTo>
                <a:cubicBezTo>
                  <a:pt x="5808713" y="30101"/>
                  <a:pt x="5947117" y="-13477"/>
                  <a:pt x="6155877" y="0"/>
                </a:cubicBezTo>
                <a:cubicBezTo>
                  <a:pt x="6326555" y="18146"/>
                  <a:pt x="6323473" y="2116"/>
                  <a:pt x="6464768" y="0"/>
                </a:cubicBezTo>
                <a:cubicBezTo>
                  <a:pt x="6576691" y="-34421"/>
                  <a:pt x="7026565" y="14197"/>
                  <a:pt x="7153832" y="0"/>
                </a:cubicBezTo>
                <a:cubicBezTo>
                  <a:pt x="7405474" y="16120"/>
                  <a:pt x="7692038" y="38140"/>
                  <a:pt x="7937941" y="0"/>
                </a:cubicBezTo>
                <a:cubicBezTo>
                  <a:pt x="8236521" y="-24833"/>
                  <a:pt x="8402105" y="9819"/>
                  <a:pt x="8722049" y="0"/>
                </a:cubicBezTo>
                <a:cubicBezTo>
                  <a:pt x="9050092" y="-23006"/>
                  <a:pt x="9189157" y="28173"/>
                  <a:pt x="9411114" y="0"/>
                </a:cubicBezTo>
                <a:cubicBezTo>
                  <a:pt x="9652392" y="-1421"/>
                  <a:pt x="9692426" y="917"/>
                  <a:pt x="9981374" y="0"/>
                </a:cubicBezTo>
                <a:cubicBezTo>
                  <a:pt x="10223028" y="-31478"/>
                  <a:pt x="10379589" y="143714"/>
                  <a:pt x="10458408" y="346657"/>
                </a:cubicBezTo>
                <a:cubicBezTo>
                  <a:pt x="10511738" y="453831"/>
                  <a:pt x="10437917" y="726002"/>
                  <a:pt x="10458408" y="840468"/>
                </a:cubicBezTo>
                <a:cubicBezTo>
                  <a:pt x="10474888" y="952983"/>
                  <a:pt x="10432099" y="1132240"/>
                  <a:pt x="10458408" y="1242833"/>
                </a:cubicBezTo>
                <a:cubicBezTo>
                  <a:pt x="10486490" y="1340130"/>
                  <a:pt x="10528201" y="1569981"/>
                  <a:pt x="10458408" y="1718355"/>
                </a:cubicBezTo>
                <a:cubicBezTo>
                  <a:pt x="10430136" y="1894341"/>
                  <a:pt x="10446844" y="1979081"/>
                  <a:pt x="10458408" y="2175587"/>
                </a:cubicBezTo>
                <a:cubicBezTo>
                  <a:pt x="10549833" y="2407113"/>
                  <a:pt x="10263878" y="2444700"/>
                  <a:pt x="9981374" y="2522245"/>
                </a:cubicBezTo>
                <a:cubicBezTo>
                  <a:pt x="9801120" y="2526548"/>
                  <a:pt x="9474882" y="2499158"/>
                  <a:pt x="9292309" y="2522245"/>
                </a:cubicBezTo>
                <a:cubicBezTo>
                  <a:pt x="9109907" y="2515566"/>
                  <a:pt x="9068372" y="2521286"/>
                  <a:pt x="8888375" y="2522245"/>
                </a:cubicBezTo>
                <a:cubicBezTo>
                  <a:pt x="8715274" y="2533079"/>
                  <a:pt x="8723419" y="2531464"/>
                  <a:pt x="8579484" y="2522245"/>
                </a:cubicBezTo>
                <a:cubicBezTo>
                  <a:pt x="8466591" y="2511013"/>
                  <a:pt x="8231025" y="2549288"/>
                  <a:pt x="8080506" y="2522245"/>
                </a:cubicBezTo>
                <a:cubicBezTo>
                  <a:pt x="7897804" y="2475214"/>
                  <a:pt x="7572866" y="2519240"/>
                  <a:pt x="7391441" y="2522245"/>
                </a:cubicBezTo>
                <a:cubicBezTo>
                  <a:pt x="7197635" y="2472158"/>
                  <a:pt x="7078082" y="2524932"/>
                  <a:pt x="6797420" y="2522245"/>
                </a:cubicBezTo>
                <a:cubicBezTo>
                  <a:pt x="6528019" y="2508871"/>
                  <a:pt x="6529407" y="2519937"/>
                  <a:pt x="6393485" y="2522245"/>
                </a:cubicBezTo>
                <a:cubicBezTo>
                  <a:pt x="6262295" y="2545826"/>
                  <a:pt x="6198941" y="2511578"/>
                  <a:pt x="6084594" y="2522245"/>
                </a:cubicBezTo>
                <a:cubicBezTo>
                  <a:pt x="5966203" y="2549180"/>
                  <a:pt x="5594302" y="2461749"/>
                  <a:pt x="5300486" y="2522245"/>
                </a:cubicBezTo>
                <a:cubicBezTo>
                  <a:pt x="5014707" y="2516919"/>
                  <a:pt x="4917807" y="2513442"/>
                  <a:pt x="4801509" y="2522245"/>
                </a:cubicBezTo>
                <a:cubicBezTo>
                  <a:pt x="4646074" y="2530913"/>
                  <a:pt x="4296443" y="2554792"/>
                  <a:pt x="4112444" y="2522245"/>
                </a:cubicBezTo>
                <a:cubicBezTo>
                  <a:pt x="3938318" y="2507796"/>
                  <a:pt x="3886064" y="2525751"/>
                  <a:pt x="3803552" y="2522245"/>
                </a:cubicBezTo>
                <a:cubicBezTo>
                  <a:pt x="3744886" y="2498504"/>
                  <a:pt x="3517132" y="2518571"/>
                  <a:pt x="3399618" y="2522245"/>
                </a:cubicBezTo>
                <a:cubicBezTo>
                  <a:pt x="3293813" y="2495333"/>
                  <a:pt x="2846691" y="2541784"/>
                  <a:pt x="2710553" y="2522245"/>
                </a:cubicBezTo>
                <a:cubicBezTo>
                  <a:pt x="2552866" y="2528119"/>
                  <a:pt x="2441400" y="2522976"/>
                  <a:pt x="2306618" y="2522245"/>
                </a:cubicBezTo>
                <a:cubicBezTo>
                  <a:pt x="2171183" y="2518654"/>
                  <a:pt x="2077623" y="2501993"/>
                  <a:pt x="1902684" y="2522245"/>
                </a:cubicBezTo>
                <a:cubicBezTo>
                  <a:pt x="1725809" y="2531816"/>
                  <a:pt x="1495475" y="2493272"/>
                  <a:pt x="1213619" y="2522245"/>
                </a:cubicBezTo>
                <a:cubicBezTo>
                  <a:pt x="935185" y="2503845"/>
                  <a:pt x="771889" y="2475881"/>
                  <a:pt x="477033" y="2522245"/>
                </a:cubicBezTo>
                <a:cubicBezTo>
                  <a:pt x="164440" y="2495227"/>
                  <a:pt x="-3931" y="2294746"/>
                  <a:pt x="0" y="2175587"/>
                </a:cubicBezTo>
                <a:cubicBezTo>
                  <a:pt x="-2271" y="2047685"/>
                  <a:pt x="-38490" y="1827683"/>
                  <a:pt x="0" y="1718355"/>
                </a:cubicBezTo>
                <a:cubicBezTo>
                  <a:pt x="15237" y="1611200"/>
                  <a:pt x="11009" y="1496520"/>
                  <a:pt x="0" y="1279411"/>
                </a:cubicBezTo>
                <a:cubicBezTo>
                  <a:pt x="38379" y="1093452"/>
                  <a:pt x="34134" y="1003862"/>
                  <a:pt x="0" y="858757"/>
                </a:cubicBezTo>
                <a:cubicBezTo>
                  <a:pt x="-23391" y="680452"/>
                  <a:pt x="1622" y="557034"/>
                  <a:pt x="0" y="3466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2"/>
          <a:stretch>
            <a:fillRect/>
          </a:stretch>
        </p:blipFill>
        <p:spPr>
          <a:xfrm>
            <a:off x="202058" y="123825"/>
            <a:ext cx="5948517" cy="1189703"/>
          </a:xfrm>
          <a:prstGeom prst="rect">
            <a:avLst/>
          </a:prstGeom>
        </p:spPr>
      </p:pic>
    </p:spTree>
    <p:extLst>
      <p:ext uri="{BB962C8B-B14F-4D97-AF65-F5344CB8AC3E}">
        <p14:creationId xmlns:p14="http://schemas.microsoft.com/office/powerpoint/2010/main" val="1846870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8476" h="3800474" fill="none" extrusionOk="0">
                <a:moveTo>
                  <a:pt x="0" y="522336"/>
                </a:moveTo>
                <a:cubicBezTo>
                  <a:pt x="-30789" y="108390"/>
                  <a:pt x="206836" y="47912"/>
                  <a:pt x="486158" y="0"/>
                </a:cubicBezTo>
                <a:cubicBezTo>
                  <a:pt x="555764" y="-920"/>
                  <a:pt x="723339" y="458"/>
                  <a:pt x="800959" y="0"/>
                </a:cubicBezTo>
                <a:cubicBezTo>
                  <a:pt x="857096" y="9309"/>
                  <a:pt x="1215925" y="106102"/>
                  <a:pt x="1503205" y="0"/>
                </a:cubicBezTo>
                <a:cubicBezTo>
                  <a:pt x="1748373" y="-23155"/>
                  <a:pt x="1957356" y="-66003"/>
                  <a:pt x="2205451" y="0"/>
                </a:cubicBezTo>
                <a:cubicBezTo>
                  <a:pt x="2429704" y="6483"/>
                  <a:pt x="2458671" y="-16238"/>
                  <a:pt x="2520252" y="0"/>
                </a:cubicBezTo>
                <a:cubicBezTo>
                  <a:pt x="2596247" y="54443"/>
                  <a:pt x="2722454" y="38916"/>
                  <a:pt x="2835052" y="0"/>
                </a:cubicBezTo>
                <a:cubicBezTo>
                  <a:pt x="2992382" y="-273"/>
                  <a:pt x="3210355" y="72665"/>
                  <a:pt x="3440436" y="0"/>
                </a:cubicBezTo>
                <a:cubicBezTo>
                  <a:pt x="3681906" y="41729"/>
                  <a:pt x="3910934" y="-18524"/>
                  <a:pt x="4142683" y="0"/>
                </a:cubicBezTo>
                <a:cubicBezTo>
                  <a:pt x="4395517" y="-7214"/>
                  <a:pt x="4323784" y="-20905"/>
                  <a:pt x="4457484" y="0"/>
                </a:cubicBezTo>
                <a:cubicBezTo>
                  <a:pt x="4516882" y="8527"/>
                  <a:pt x="4950226" y="14570"/>
                  <a:pt x="5256591" y="0"/>
                </a:cubicBezTo>
                <a:cubicBezTo>
                  <a:pt x="5529738" y="-6019"/>
                  <a:pt x="5591062" y="23397"/>
                  <a:pt x="5765114" y="0"/>
                </a:cubicBezTo>
                <a:cubicBezTo>
                  <a:pt x="5980593" y="6008"/>
                  <a:pt x="6057312" y="-28545"/>
                  <a:pt x="6273638" y="0"/>
                </a:cubicBezTo>
                <a:cubicBezTo>
                  <a:pt x="6435462" y="26445"/>
                  <a:pt x="6445893" y="-14195"/>
                  <a:pt x="6588438" y="0"/>
                </a:cubicBezTo>
                <a:cubicBezTo>
                  <a:pt x="6761042" y="16044"/>
                  <a:pt x="7069513" y="-107801"/>
                  <a:pt x="7290684" y="0"/>
                </a:cubicBezTo>
                <a:cubicBezTo>
                  <a:pt x="7515448" y="88118"/>
                  <a:pt x="7869752" y="6105"/>
                  <a:pt x="8089793" y="0"/>
                </a:cubicBezTo>
                <a:cubicBezTo>
                  <a:pt x="8388499" y="12594"/>
                  <a:pt x="8576404" y="8065"/>
                  <a:pt x="8888901" y="0"/>
                </a:cubicBezTo>
                <a:cubicBezTo>
                  <a:pt x="9266208" y="-41206"/>
                  <a:pt x="9325836" y="-10399"/>
                  <a:pt x="9591148" y="0"/>
                </a:cubicBezTo>
                <a:cubicBezTo>
                  <a:pt x="9805896" y="3257"/>
                  <a:pt x="9900350" y="-7675"/>
                  <a:pt x="10172317" y="0"/>
                </a:cubicBezTo>
                <a:cubicBezTo>
                  <a:pt x="10351984" y="21643"/>
                  <a:pt x="10618594" y="257337"/>
                  <a:pt x="10658476" y="522336"/>
                </a:cubicBezTo>
                <a:cubicBezTo>
                  <a:pt x="10691965" y="653010"/>
                  <a:pt x="10673176" y="1086569"/>
                  <a:pt x="10658476" y="1266403"/>
                </a:cubicBezTo>
                <a:cubicBezTo>
                  <a:pt x="10635285" y="1476546"/>
                  <a:pt x="10618991" y="1671107"/>
                  <a:pt x="10658476" y="1872679"/>
                </a:cubicBezTo>
                <a:cubicBezTo>
                  <a:pt x="10782119" y="1973476"/>
                  <a:pt x="10716207" y="2272289"/>
                  <a:pt x="10658476" y="2589187"/>
                </a:cubicBezTo>
                <a:cubicBezTo>
                  <a:pt x="10682364" y="2846708"/>
                  <a:pt x="10605223" y="2952414"/>
                  <a:pt x="10658476" y="3278137"/>
                </a:cubicBezTo>
                <a:cubicBezTo>
                  <a:pt x="10699109" y="3665700"/>
                  <a:pt x="10502193" y="3776093"/>
                  <a:pt x="10172317" y="3800474"/>
                </a:cubicBezTo>
                <a:cubicBezTo>
                  <a:pt x="9950238" y="3785589"/>
                  <a:pt x="9603906" y="3783004"/>
                  <a:pt x="9470070" y="3800474"/>
                </a:cubicBezTo>
                <a:cubicBezTo>
                  <a:pt x="9282080" y="3756249"/>
                  <a:pt x="9233186" y="3797526"/>
                  <a:pt x="9058408" y="3800474"/>
                </a:cubicBezTo>
                <a:cubicBezTo>
                  <a:pt x="8883358" y="3816583"/>
                  <a:pt x="8891757" y="3813150"/>
                  <a:pt x="8743609" y="3800474"/>
                </a:cubicBezTo>
                <a:cubicBezTo>
                  <a:pt x="8630397" y="3832788"/>
                  <a:pt x="8401983" y="3785716"/>
                  <a:pt x="8235085" y="3800474"/>
                </a:cubicBezTo>
                <a:cubicBezTo>
                  <a:pt x="8083432" y="3727342"/>
                  <a:pt x="7714704" y="3812611"/>
                  <a:pt x="7532838" y="3800474"/>
                </a:cubicBezTo>
                <a:cubicBezTo>
                  <a:pt x="7362374" y="3736650"/>
                  <a:pt x="7202284" y="3792685"/>
                  <a:pt x="6927454" y="3800474"/>
                </a:cubicBezTo>
                <a:cubicBezTo>
                  <a:pt x="6657727" y="3784752"/>
                  <a:pt x="6654417" y="3792766"/>
                  <a:pt x="6515792" y="3800474"/>
                </a:cubicBezTo>
                <a:cubicBezTo>
                  <a:pt x="6385930" y="3827710"/>
                  <a:pt x="6322849" y="3801873"/>
                  <a:pt x="6200991" y="3800474"/>
                </a:cubicBezTo>
                <a:cubicBezTo>
                  <a:pt x="6008369" y="3866764"/>
                  <a:pt x="5725581" y="3808737"/>
                  <a:pt x="5401884" y="3800474"/>
                </a:cubicBezTo>
                <a:cubicBezTo>
                  <a:pt x="5128419" y="3759013"/>
                  <a:pt x="5043367" y="3795922"/>
                  <a:pt x="4893361" y="3800474"/>
                </a:cubicBezTo>
                <a:cubicBezTo>
                  <a:pt x="4717870" y="3854834"/>
                  <a:pt x="4374449" y="3799240"/>
                  <a:pt x="4191114" y="3800474"/>
                </a:cubicBezTo>
                <a:cubicBezTo>
                  <a:pt x="3987216" y="3780485"/>
                  <a:pt x="3951239" y="3802194"/>
                  <a:pt x="3876313" y="3800474"/>
                </a:cubicBezTo>
                <a:cubicBezTo>
                  <a:pt x="3832379" y="3812956"/>
                  <a:pt x="3589413" y="3793688"/>
                  <a:pt x="3464652" y="3800474"/>
                </a:cubicBezTo>
                <a:cubicBezTo>
                  <a:pt x="3314956" y="3756285"/>
                  <a:pt x="2931084" y="3840296"/>
                  <a:pt x="2762405" y="3800474"/>
                </a:cubicBezTo>
                <a:cubicBezTo>
                  <a:pt x="2649044" y="3802662"/>
                  <a:pt x="2469752" y="3818289"/>
                  <a:pt x="2350743" y="3800474"/>
                </a:cubicBezTo>
                <a:cubicBezTo>
                  <a:pt x="2227272" y="3845940"/>
                  <a:pt x="2126497" y="3814613"/>
                  <a:pt x="1939082" y="3800474"/>
                </a:cubicBezTo>
                <a:cubicBezTo>
                  <a:pt x="1726824" y="3787218"/>
                  <a:pt x="1598712" y="3806270"/>
                  <a:pt x="1236836" y="3800474"/>
                </a:cubicBezTo>
                <a:cubicBezTo>
                  <a:pt x="950641" y="3768058"/>
                  <a:pt x="825132" y="3720033"/>
                  <a:pt x="486158" y="3800474"/>
                </a:cubicBezTo>
                <a:cubicBezTo>
                  <a:pt x="206271" y="3805701"/>
                  <a:pt x="-2157" y="3481573"/>
                  <a:pt x="0" y="3278137"/>
                </a:cubicBezTo>
                <a:cubicBezTo>
                  <a:pt x="31970" y="3094110"/>
                  <a:pt x="-55117" y="2756252"/>
                  <a:pt x="0" y="2589187"/>
                </a:cubicBezTo>
                <a:cubicBezTo>
                  <a:pt x="63943" y="2511301"/>
                  <a:pt x="47907" y="2257455"/>
                  <a:pt x="0" y="1927794"/>
                </a:cubicBezTo>
                <a:cubicBezTo>
                  <a:pt x="74022" y="1695922"/>
                  <a:pt x="49466" y="1425583"/>
                  <a:pt x="0" y="1293960"/>
                </a:cubicBezTo>
                <a:cubicBezTo>
                  <a:pt x="-23614" y="1147718"/>
                  <a:pt x="-42921" y="861244"/>
                  <a:pt x="0" y="522336"/>
                </a:cubicBezTo>
                <a:close/>
              </a:path>
              <a:path w="10658476" h="3800474" stroke="0" extrusionOk="0">
                <a:moveTo>
                  <a:pt x="0" y="522336"/>
                </a:moveTo>
                <a:cubicBezTo>
                  <a:pt x="-31990" y="168541"/>
                  <a:pt x="244362" y="91393"/>
                  <a:pt x="486158" y="0"/>
                </a:cubicBezTo>
                <a:cubicBezTo>
                  <a:pt x="638992" y="25347"/>
                  <a:pt x="876558" y="-12695"/>
                  <a:pt x="994682" y="0"/>
                </a:cubicBezTo>
                <a:cubicBezTo>
                  <a:pt x="1085069" y="-15721"/>
                  <a:pt x="1285858" y="-44152"/>
                  <a:pt x="1696928" y="0"/>
                </a:cubicBezTo>
                <a:cubicBezTo>
                  <a:pt x="1991159" y="53143"/>
                  <a:pt x="1872632" y="25063"/>
                  <a:pt x="2011728" y="0"/>
                </a:cubicBezTo>
                <a:cubicBezTo>
                  <a:pt x="2142606" y="50390"/>
                  <a:pt x="2420503" y="45734"/>
                  <a:pt x="2713975" y="0"/>
                </a:cubicBezTo>
                <a:cubicBezTo>
                  <a:pt x="2939244" y="36341"/>
                  <a:pt x="2911560" y="-17126"/>
                  <a:pt x="3028775" y="0"/>
                </a:cubicBezTo>
                <a:cubicBezTo>
                  <a:pt x="3169890" y="35683"/>
                  <a:pt x="3392523" y="94034"/>
                  <a:pt x="3731021" y="0"/>
                </a:cubicBezTo>
                <a:cubicBezTo>
                  <a:pt x="4086294" y="-39893"/>
                  <a:pt x="4086507" y="2987"/>
                  <a:pt x="4336406" y="0"/>
                </a:cubicBezTo>
                <a:cubicBezTo>
                  <a:pt x="4562705" y="19416"/>
                  <a:pt x="4672263" y="4004"/>
                  <a:pt x="4844930" y="0"/>
                </a:cubicBezTo>
                <a:cubicBezTo>
                  <a:pt x="5059947" y="38393"/>
                  <a:pt x="5341447" y="33042"/>
                  <a:pt x="5450315" y="0"/>
                </a:cubicBezTo>
                <a:cubicBezTo>
                  <a:pt x="5523601" y="-34424"/>
                  <a:pt x="5732753" y="-68726"/>
                  <a:pt x="6152561" y="0"/>
                </a:cubicBezTo>
                <a:cubicBezTo>
                  <a:pt x="6494487" y="21003"/>
                  <a:pt x="6462515" y="-3650"/>
                  <a:pt x="6757946" y="0"/>
                </a:cubicBezTo>
                <a:cubicBezTo>
                  <a:pt x="7048831" y="7772"/>
                  <a:pt x="7013420" y="-4810"/>
                  <a:pt x="7169608" y="0"/>
                </a:cubicBezTo>
                <a:cubicBezTo>
                  <a:pt x="7305770" y="30631"/>
                  <a:pt x="7498386" y="-6793"/>
                  <a:pt x="7581269" y="0"/>
                </a:cubicBezTo>
                <a:cubicBezTo>
                  <a:pt x="7697283" y="-7351"/>
                  <a:pt x="7879861" y="12667"/>
                  <a:pt x="7992931" y="0"/>
                </a:cubicBezTo>
                <a:cubicBezTo>
                  <a:pt x="8132274" y="490"/>
                  <a:pt x="8193787" y="10724"/>
                  <a:pt x="8404593" y="0"/>
                </a:cubicBezTo>
                <a:cubicBezTo>
                  <a:pt x="8532339" y="3503"/>
                  <a:pt x="8849973" y="-41559"/>
                  <a:pt x="9106839" y="0"/>
                </a:cubicBezTo>
                <a:cubicBezTo>
                  <a:pt x="9287095" y="4220"/>
                  <a:pt x="9373855" y="31944"/>
                  <a:pt x="9518501" y="0"/>
                </a:cubicBezTo>
                <a:cubicBezTo>
                  <a:pt x="9609600" y="35501"/>
                  <a:pt x="9848834" y="48914"/>
                  <a:pt x="10172317" y="0"/>
                </a:cubicBezTo>
                <a:cubicBezTo>
                  <a:pt x="10297519" y="12981"/>
                  <a:pt x="10733559" y="144766"/>
                  <a:pt x="10658476" y="522336"/>
                </a:cubicBezTo>
                <a:cubicBezTo>
                  <a:pt x="10618302" y="598317"/>
                  <a:pt x="10612406" y="1048780"/>
                  <a:pt x="10658476" y="1238845"/>
                </a:cubicBezTo>
                <a:cubicBezTo>
                  <a:pt x="10662723" y="1505132"/>
                  <a:pt x="10792092" y="1748399"/>
                  <a:pt x="10658476" y="1955352"/>
                </a:cubicBezTo>
                <a:cubicBezTo>
                  <a:pt x="10643527" y="2167662"/>
                  <a:pt x="10668887" y="2481304"/>
                  <a:pt x="10658476" y="2671861"/>
                </a:cubicBezTo>
                <a:cubicBezTo>
                  <a:pt x="10736861" y="2922913"/>
                  <a:pt x="10689487" y="3175284"/>
                  <a:pt x="10658476" y="3278137"/>
                </a:cubicBezTo>
                <a:cubicBezTo>
                  <a:pt x="10617141" y="3588178"/>
                  <a:pt x="10518029" y="3871058"/>
                  <a:pt x="10172317" y="3800474"/>
                </a:cubicBezTo>
                <a:cubicBezTo>
                  <a:pt x="10098130" y="3805568"/>
                  <a:pt x="9921878" y="3810613"/>
                  <a:pt x="9857516" y="3800474"/>
                </a:cubicBezTo>
                <a:cubicBezTo>
                  <a:pt x="9784978" y="3804715"/>
                  <a:pt x="9699971" y="3829256"/>
                  <a:pt x="9542717" y="3800474"/>
                </a:cubicBezTo>
                <a:cubicBezTo>
                  <a:pt x="9408134" y="3764015"/>
                  <a:pt x="9277533" y="3789417"/>
                  <a:pt x="9227916" y="3800474"/>
                </a:cubicBezTo>
                <a:cubicBezTo>
                  <a:pt x="9181624" y="3804501"/>
                  <a:pt x="9015550" y="3810599"/>
                  <a:pt x="8913116" y="3800474"/>
                </a:cubicBezTo>
                <a:cubicBezTo>
                  <a:pt x="8818607" y="3754101"/>
                  <a:pt x="8630858" y="3781014"/>
                  <a:pt x="8404593" y="3800474"/>
                </a:cubicBezTo>
                <a:cubicBezTo>
                  <a:pt x="8178824" y="3797007"/>
                  <a:pt x="8044428" y="3731585"/>
                  <a:pt x="7799208" y="3800474"/>
                </a:cubicBezTo>
                <a:cubicBezTo>
                  <a:pt x="7557938" y="3844348"/>
                  <a:pt x="7366836" y="3847510"/>
                  <a:pt x="7000100" y="3800474"/>
                </a:cubicBezTo>
                <a:cubicBezTo>
                  <a:pt x="6636726" y="3811564"/>
                  <a:pt x="6541763" y="3764395"/>
                  <a:pt x="6394715" y="3800474"/>
                </a:cubicBezTo>
                <a:cubicBezTo>
                  <a:pt x="6229197" y="3796854"/>
                  <a:pt x="6154263" y="3836904"/>
                  <a:pt x="6079915" y="3800474"/>
                </a:cubicBezTo>
                <a:cubicBezTo>
                  <a:pt x="5930351" y="3735251"/>
                  <a:pt x="5742473" y="3836094"/>
                  <a:pt x="5377668" y="3800474"/>
                </a:cubicBezTo>
                <a:cubicBezTo>
                  <a:pt x="5053677" y="3778109"/>
                  <a:pt x="5085628" y="3814653"/>
                  <a:pt x="4966006" y="3800474"/>
                </a:cubicBezTo>
                <a:cubicBezTo>
                  <a:pt x="4879384" y="3754873"/>
                  <a:pt x="4469739" y="3845839"/>
                  <a:pt x="4263760" y="3800474"/>
                </a:cubicBezTo>
                <a:cubicBezTo>
                  <a:pt x="4100555" y="3868912"/>
                  <a:pt x="3856898" y="3780987"/>
                  <a:pt x="3658375" y="3800474"/>
                </a:cubicBezTo>
                <a:cubicBezTo>
                  <a:pt x="3474525" y="3776677"/>
                  <a:pt x="3447532" y="3800803"/>
                  <a:pt x="3246713" y="3800474"/>
                </a:cubicBezTo>
                <a:cubicBezTo>
                  <a:pt x="3041564" y="3848513"/>
                  <a:pt x="2596023" y="3856027"/>
                  <a:pt x="2447605" y="3800474"/>
                </a:cubicBezTo>
                <a:cubicBezTo>
                  <a:pt x="2281582" y="3789801"/>
                  <a:pt x="2143146" y="3767510"/>
                  <a:pt x="1939082" y="3800474"/>
                </a:cubicBezTo>
                <a:cubicBezTo>
                  <a:pt x="1774883" y="3888983"/>
                  <a:pt x="1581586" y="3756281"/>
                  <a:pt x="1236836" y="3800474"/>
                </a:cubicBezTo>
                <a:cubicBezTo>
                  <a:pt x="913427" y="3859556"/>
                  <a:pt x="620431" y="3804953"/>
                  <a:pt x="486158" y="3800474"/>
                </a:cubicBezTo>
                <a:cubicBezTo>
                  <a:pt x="178172" y="3860208"/>
                  <a:pt x="81828" y="3614644"/>
                  <a:pt x="0" y="3278137"/>
                </a:cubicBezTo>
                <a:cubicBezTo>
                  <a:pt x="-7394" y="3075861"/>
                  <a:pt x="44692" y="2969583"/>
                  <a:pt x="0" y="2671861"/>
                </a:cubicBezTo>
                <a:cubicBezTo>
                  <a:pt x="8448" y="2422090"/>
                  <a:pt x="46630" y="2228843"/>
                  <a:pt x="0" y="2010469"/>
                </a:cubicBezTo>
                <a:cubicBezTo>
                  <a:pt x="4049" y="1911755"/>
                  <a:pt x="-76338" y="1526791"/>
                  <a:pt x="0" y="1266403"/>
                </a:cubicBezTo>
                <a:cubicBezTo>
                  <a:pt x="49450" y="1138146"/>
                  <a:pt x="-41188" y="744430"/>
                  <a:pt x="0" y="522336"/>
                </a:cubicBezTo>
                <a:close/>
              </a:path>
              <a:path w="10658476" h="3800474" fill="none" stroke="0" extrusionOk="0">
                <a:moveTo>
                  <a:pt x="0" y="522336"/>
                </a:moveTo>
                <a:cubicBezTo>
                  <a:pt x="-51199" y="163108"/>
                  <a:pt x="127239" y="-49392"/>
                  <a:pt x="486158" y="0"/>
                </a:cubicBezTo>
                <a:cubicBezTo>
                  <a:pt x="553010" y="-17215"/>
                  <a:pt x="714891" y="-12317"/>
                  <a:pt x="800959" y="0"/>
                </a:cubicBezTo>
                <a:cubicBezTo>
                  <a:pt x="863783" y="-68173"/>
                  <a:pt x="1266505" y="-10043"/>
                  <a:pt x="1503205" y="0"/>
                </a:cubicBezTo>
                <a:cubicBezTo>
                  <a:pt x="1745376" y="-7233"/>
                  <a:pt x="1988449" y="23548"/>
                  <a:pt x="2205451" y="0"/>
                </a:cubicBezTo>
                <a:cubicBezTo>
                  <a:pt x="2436341" y="5590"/>
                  <a:pt x="2450815" y="-11684"/>
                  <a:pt x="2520252" y="0"/>
                </a:cubicBezTo>
                <a:cubicBezTo>
                  <a:pt x="2589250" y="-30886"/>
                  <a:pt x="2717367" y="1768"/>
                  <a:pt x="2835052" y="0"/>
                </a:cubicBezTo>
                <a:cubicBezTo>
                  <a:pt x="3027007" y="26566"/>
                  <a:pt x="3207024" y="26870"/>
                  <a:pt x="3440436" y="0"/>
                </a:cubicBezTo>
                <a:cubicBezTo>
                  <a:pt x="3743610" y="20940"/>
                  <a:pt x="3883328" y="-24543"/>
                  <a:pt x="4142683" y="0"/>
                </a:cubicBezTo>
                <a:cubicBezTo>
                  <a:pt x="4422349" y="-1233"/>
                  <a:pt x="4351541" y="-16312"/>
                  <a:pt x="4457484" y="0"/>
                </a:cubicBezTo>
                <a:cubicBezTo>
                  <a:pt x="4546523" y="-28275"/>
                  <a:pt x="4994028" y="78822"/>
                  <a:pt x="5256591" y="0"/>
                </a:cubicBezTo>
                <a:cubicBezTo>
                  <a:pt x="5504631" y="-4818"/>
                  <a:pt x="5588942" y="-13432"/>
                  <a:pt x="5765114" y="0"/>
                </a:cubicBezTo>
                <a:cubicBezTo>
                  <a:pt x="5961269" y="29401"/>
                  <a:pt x="6089868" y="-31656"/>
                  <a:pt x="6273638" y="0"/>
                </a:cubicBezTo>
                <a:cubicBezTo>
                  <a:pt x="6443262" y="28971"/>
                  <a:pt x="6442658" y="2520"/>
                  <a:pt x="6588438" y="0"/>
                </a:cubicBezTo>
                <a:cubicBezTo>
                  <a:pt x="6736949" y="20535"/>
                  <a:pt x="7123992" y="-15872"/>
                  <a:pt x="7290684" y="0"/>
                </a:cubicBezTo>
                <a:cubicBezTo>
                  <a:pt x="7512544" y="14315"/>
                  <a:pt x="7703743" y="-27898"/>
                  <a:pt x="8089793" y="0"/>
                </a:cubicBezTo>
                <a:cubicBezTo>
                  <a:pt x="8359843" y="14284"/>
                  <a:pt x="8586629" y="-9015"/>
                  <a:pt x="8888901" y="0"/>
                </a:cubicBezTo>
                <a:cubicBezTo>
                  <a:pt x="9245124" y="-28530"/>
                  <a:pt x="9374715" y="2241"/>
                  <a:pt x="9591148" y="0"/>
                </a:cubicBezTo>
                <a:cubicBezTo>
                  <a:pt x="9837618" y="-9686"/>
                  <a:pt x="9896902" y="-3125"/>
                  <a:pt x="10172317" y="0"/>
                </a:cubicBezTo>
                <a:cubicBezTo>
                  <a:pt x="10344499" y="-45514"/>
                  <a:pt x="10541636" y="261166"/>
                  <a:pt x="10658476" y="522336"/>
                </a:cubicBezTo>
                <a:cubicBezTo>
                  <a:pt x="10722885" y="684368"/>
                  <a:pt x="10661231" y="1078500"/>
                  <a:pt x="10658476" y="1266403"/>
                </a:cubicBezTo>
                <a:cubicBezTo>
                  <a:pt x="10695392" y="1450013"/>
                  <a:pt x="10617371" y="1714811"/>
                  <a:pt x="10658476" y="1872679"/>
                </a:cubicBezTo>
                <a:cubicBezTo>
                  <a:pt x="10732608" y="2012006"/>
                  <a:pt x="10704542" y="2332704"/>
                  <a:pt x="10658476" y="2589187"/>
                </a:cubicBezTo>
                <a:cubicBezTo>
                  <a:pt x="10610886" y="2866689"/>
                  <a:pt x="10643847" y="2979610"/>
                  <a:pt x="10658476" y="3278137"/>
                </a:cubicBezTo>
                <a:cubicBezTo>
                  <a:pt x="10691795" y="3577683"/>
                  <a:pt x="10485934" y="3750999"/>
                  <a:pt x="10172317" y="3800474"/>
                </a:cubicBezTo>
                <a:cubicBezTo>
                  <a:pt x="10042135" y="3844024"/>
                  <a:pt x="9655865" y="3754697"/>
                  <a:pt x="9470070" y="3800474"/>
                </a:cubicBezTo>
                <a:cubicBezTo>
                  <a:pt x="9291598" y="3767131"/>
                  <a:pt x="9240425" y="3792978"/>
                  <a:pt x="9058408" y="3800474"/>
                </a:cubicBezTo>
                <a:cubicBezTo>
                  <a:pt x="8882155" y="3815854"/>
                  <a:pt x="8889588" y="3813513"/>
                  <a:pt x="8743609" y="3800474"/>
                </a:cubicBezTo>
                <a:cubicBezTo>
                  <a:pt x="8585881" y="3804869"/>
                  <a:pt x="8403919" y="3865677"/>
                  <a:pt x="8235085" y="3800474"/>
                </a:cubicBezTo>
                <a:cubicBezTo>
                  <a:pt x="8075781" y="3769506"/>
                  <a:pt x="7698481" y="3833737"/>
                  <a:pt x="7532838" y="3800474"/>
                </a:cubicBezTo>
                <a:cubicBezTo>
                  <a:pt x="7338360" y="3753050"/>
                  <a:pt x="7182200" y="3810407"/>
                  <a:pt x="6927454" y="3800474"/>
                </a:cubicBezTo>
                <a:cubicBezTo>
                  <a:pt x="6654993" y="3784014"/>
                  <a:pt x="6653581" y="3796083"/>
                  <a:pt x="6515792" y="3800474"/>
                </a:cubicBezTo>
                <a:cubicBezTo>
                  <a:pt x="6371839" y="3820671"/>
                  <a:pt x="6324820" y="3782364"/>
                  <a:pt x="6200991" y="3800474"/>
                </a:cubicBezTo>
                <a:cubicBezTo>
                  <a:pt x="6036115" y="3842047"/>
                  <a:pt x="5727670" y="3869634"/>
                  <a:pt x="5401884" y="3800474"/>
                </a:cubicBezTo>
                <a:cubicBezTo>
                  <a:pt x="5130635" y="3785196"/>
                  <a:pt x="5041003" y="3776232"/>
                  <a:pt x="4893361" y="3800474"/>
                </a:cubicBezTo>
                <a:cubicBezTo>
                  <a:pt x="4719254" y="3856141"/>
                  <a:pt x="4405800" y="3839896"/>
                  <a:pt x="4191114" y="3800474"/>
                </a:cubicBezTo>
                <a:cubicBezTo>
                  <a:pt x="4000752" y="3789632"/>
                  <a:pt x="3961210" y="3795874"/>
                  <a:pt x="3876313" y="3800474"/>
                </a:cubicBezTo>
                <a:cubicBezTo>
                  <a:pt x="3808309" y="3785666"/>
                  <a:pt x="3599652" y="3824795"/>
                  <a:pt x="3464652" y="3800474"/>
                </a:cubicBezTo>
                <a:cubicBezTo>
                  <a:pt x="3360087" y="3800367"/>
                  <a:pt x="2912539" y="3811777"/>
                  <a:pt x="2762405" y="3800474"/>
                </a:cubicBezTo>
                <a:cubicBezTo>
                  <a:pt x="2609543" y="3777371"/>
                  <a:pt x="2485411" y="3792184"/>
                  <a:pt x="2350743" y="3800474"/>
                </a:cubicBezTo>
                <a:cubicBezTo>
                  <a:pt x="2237758" y="3801128"/>
                  <a:pt x="2101620" y="3792780"/>
                  <a:pt x="1939082" y="3800474"/>
                </a:cubicBezTo>
                <a:cubicBezTo>
                  <a:pt x="1680663" y="3833532"/>
                  <a:pt x="1533534" y="3789650"/>
                  <a:pt x="1236836" y="3800474"/>
                </a:cubicBezTo>
                <a:cubicBezTo>
                  <a:pt x="956706" y="3828065"/>
                  <a:pt x="749358" y="3750806"/>
                  <a:pt x="486158" y="3800474"/>
                </a:cubicBezTo>
                <a:cubicBezTo>
                  <a:pt x="123000" y="3819640"/>
                  <a:pt x="-60099" y="3440182"/>
                  <a:pt x="0" y="3278137"/>
                </a:cubicBezTo>
                <a:cubicBezTo>
                  <a:pt x="-4189" y="3086969"/>
                  <a:pt x="-52418" y="2736968"/>
                  <a:pt x="0" y="2589187"/>
                </a:cubicBezTo>
                <a:cubicBezTo>
                  <a:pt x="20422" y="2375152"/>
                  <a:pt x="-9981" y="2238045"/>
                  <a:pt x="0" y="1927794"/>
                </a:cubicBezTo>
                <a:cubicBezTo>
                  <a:pt x="23827" y="1657989"/>
                  <a:pt x="85769" y="1497257"/>
                  <a:pt x="0" y="1293960"/>
                </a:cubicBezTo>
                <a:cubicBezTo>
                  <a:pt x="3375" y="1062727"/>
                  <a:pt x="7509" y="838981"/>
                  <a:pt x="0" y="522336"/>
                </a:cubicBezTo>
                <a:close/>
              </a:path>
              <a:path w="10658476" h="3800474" fill="none" stroke="0" extrusionOk="0">
                <a:moveTo>
                  <a:pt x="0" y="522336"/>
                </a:moveTo>
                <a:cubicBezTo>
                  <a:pt x="-88719" y="112844"/>
                  <a:pt x="201040" y="24874"/>
                  <a:pt x="486158" y="0"/>
                </a:cubicBezTo>
                <a:cubicBezTo>
                  <a:pt x="543102" y="-8466"/>
                  <a:pt x="722149" y="-4075"/>
                  <a:pt x="800959" y="0"/>
                </a:cubicBezTo>
                <a:cubicBezTo>
                  <a:pt x="858690" y="-5945"/>
                  <a:pt x="1240823" y="56184"/>
                  <a:pt x="1503205" y="0"/>
                </a:cubicBezTo>
                <a:cubicBezTo>
                  <a:pt x="1782119" y="13756"/>
                  <a:pt x="1990663" y="-32800"/>
                  <a:pt x="2205451" y="0"/>
                </a:cubicBezTo>
                <a:cubicBezTo>
                  <a:pt x="2434720" y="8662"/>
                  <a:pt x="2455019" y="-12096"/>
                  <a:pt x="2520252" y="0"/>
                </a:cubicBezTo>
                <a:cubicBezTo>
                  <a:pt x="2600381" y="25396"/>
                  <a:pt x="2718700" y="38057"/>
                  <a:pt x="2835052" y="0"/>
                </a:cubicBezTo>
                <a:cubicBezTo>
                  <a:pt x="2980775" y="21281"/>
                  <a:pt x="3169201" y="39558"/>
                  <a:pt x="3440436" y="0"/>
                </a:cubicBezTo>
                <a:cubicBezTo>
                  <a:pt x="3723514" y="32250"/>
                  <a:pt x="3881447" y="-22116"/>
                  <a:pt x="4142683" y="0"/>
                </a:cubicBezTo>
                <a:cubicBezTo>
                  <a:pt x="4403875" y="10184"/>
                  <a:pt x="4330519" y="-19069"/>
                  <a:pt x="4457484" y="0"/>
                </a:cubicBezTo>
                <a:cubicBezTo>
                  <a:pt x="4503962" y="8657"/>
                  <a:pt x="4965852" y="30364"/>
                  <a:pt x="5256591" y="0"/>
                </a:cubicBezTo>
                <a:cubicBezTo>
                  <a:pt x="5506222" y="2087"/>
                  <a:pt x="5589072" y="11363"/>
                  <a:pt x="5765114" y="0"/>
                </a:cubicBezTo>
                <a:cubicBezTo>
                  <a:pt x="5964397" y="8554"/>
                  <a:pt x="6042445" y="-21744"/>
                  <a:pt x="6273638" y="0"/>
                </a:cubicBezTo>
                <a:cubicBezTo>
                  <a:pt x="6439478" y="32014"/>
                  <a:pt x="6446429" y="-2599"/>
                  <a:pt x="6588438" y="0"/>
                </a:cubicBezTo>
                <a:cubicBezTo>
                  <a:pt x="6735045" y="-1444"/>
                  <a:pt x="7136926" y="-60952"/>
                  <a:pt x="7290684" y="0"/>
                </a:cubicBezTo>
                <a:cubicBezTo>
                  <a:pt x="7547582" y="53489"/>
                  <a:pt x="7779188" y="-7961"/>
                  <a:pt x="8089793" y="0"/>
                </a:cubicBezTo>
                <a:cubicBezTo>
                  <a:pt x="8373531" y="39979"/>
                  <a:pt x="8557400" y="8874"/>
                  <a:pt x="8888901" y="0"/>
                </a:cubicBezTo>
                <a:cubicBezTo>
                  <a:pt x="9258366" y="-31677"/>
                  <a:pt x="9338840" y="8013"/>
                  <a:pt x="9591148" y="0"/>
                </a:cubicBezTo>
                <a:cubicBezTo>
                  <a:pt x="9817882" y="2596"/>
                  <a:pt x="9911663" y="-12527"/>
                  <a:pt x="10172317" y="0"/>
                </a:cubicBezTo>
                <a:cubicBezTo>
                  <a:pt x="10391916" y="-23064"/>
                  <a:pt x="10548945" y="252879"/>
                  <a:pt x="10658476" y="522336"/>
                </a:cubicBezTo>
                <a:cubicBezTo>
                  <a:pt x="10706000" y="662606"/>
                  <a:pt x="10662758" y="1071006"/>
                  <a:pt x="10658476" y="1266403"/>
                </a:cubicBezTo>
                <a:cubicBezTo>
                  <a:pt x="10657327" y="1500213"/>
                  <a:pt x="10608012" y="1699044"/>
                  <a:pt x="10658476" y="1872679"/>
                </a:cubicBezTo>
                <a:cubicBezTo>
                  <a:pt x="10728807" y="1974291"/>
                  <a:pt x="10714459" y="2293841"/>
                  <a:pt x="10658476" y="2589187"/>
                </a:cubicBezTo>
                <a:cubicBezTo>
                  <a:pt x="10655591" y="2850353"/>
                  <a:pt x="10643863" y="2964987"/>
                  <a:pt x="10658476" y="3278137"/>
                </a:cubicBezTo>
                <a:cubicBezTo>
                  <a:pt x="10727882" y="3647904"/>
                  <a:pt x="10520730" y="3763003"/>
                  <a:pt x="10172317" y="3800474"/>
                </a:cubicBezTo>
                <a:cubicBezTo>
                  <a:pt x="9964242" y="3796369"/>
                  <a:pt x="9627857" y="3782445"/>
                  <a:pt x="9470070" y="3800474"/>
                </a:cubicBezTo>
                <a:cubicBezTo>
                  <a:pt x="9287587" y="3766887"/>
                  <a:pt x="9234154" y="3801049"/>
                  <a:pt x="9058408" y="3800474"/>
                </a:cubicBezTo>
                <a:cubicBezTo>
                  <a:pt x="8882305" y="3815915"/>
                  <a:pt x="8890557" y="3812848"/>
                  <a:pt x="8743609" y="3800474"/>
                </a:cubicBezTo>
                <a:cubicBezTo>
                  <a:pt x="8635849" y="3823787"/>
                  <a:pt x="8388856" y="3830031"/>
                  <a:pt x="8235085" y="3800474"/>
                </a:cubicBezTo>
                <a:cubicBezTo>
                  <a:pt x="8079118" y="3736445"/>
                  <a:pt x="7679347" y="3815512"/>
                  <a:pt x="7532838" y="3800474"/>
                </a:cubicBezTo>
                <a:cubicBezTo>
                  <a:pt x="7344739" y="3751950"/>
                  <a:pt x="7175323" y="3803715"/>
                  <a:pt x="6927454" y="3800474"/>
                </a:cubicBezTo>
                <a:cubicBezTo>
                  <a:pt x="6655019" y="3783303"/>
                  <a:pt x="6653135" y="3793093"/>
                  <a:pt x="6515792" y="3800474"/>
                </a:cubicBezTo>
                <a:cubicBezTo>
                  <a:pt x="6384025" y="3820975"/>
                  <a:pt x="6319413" y="3775025"/>
                  <a:pt x="6200991" y="3800474"/>
                </a:cubicBezTo>
                <a:cubicBezTo>
                  <a:pt x="5994281" y="3877110"/>
                  <a:pt x="5722079" y="3797199"/>
                  <a:pt x="5401884" y="3800474"/>
                </a:cubicBezTo>
                <a:cubicBezTo>
                  <a:pt x="5108380" y="3775644"/>
                  <a:pt x="5031975" y="3791166"/>
                  <a:pt x="4893361" y="3800474"/>
                </a:cubicBezTo>
                <a:cubicBezTo>
                  <a:pt x="4732778" y="3840767"/>
                  <a:pt x="4406504" y="3796163"/>
                  <a:pt x="4191114" y="3800474"/>
                </a:cubicBezTo>
                <a:cubicBezTo>
                  <a:pt x="3993566" y="3780073"/>
                  <a:pt x="3956991" y="3802618"/>
                  <a:pt x="3876313" y="3800474"/>
                </a:cubicBezTo>
                <a:cubicBezTo>
                  <a:pt x="3849404" y="3806737"/>
                  <a:pt x="3600945" y="3808251"/>
                  <a:pt x="3464652" y="3800474"/>
                </a:cubicBezTo>
                <a:cubicBezTo>
                  <a:pt x="3320743" y="3753154"/>
                  <a:pt x="2887269" y="3826678"/>
                  <a:pt x="2762405" y="3800474"/>
                </a:cubicBezTo>
                <a:cubicBezTo>
                  <a:pt x="2641565" y="3801701"/>
                  <a:pt x="2479957" y="3790055"/>
                  <a:pt x="2350743" y="3800474"/>
                </a:cubicBezTo>
                <a:cubicBezTo>
                  <a:pt x="2212891" y="3803106"/>
                  <a:pt x="2120180" y="3792975"/>
                  <a:pt x="1939082" y="3800474"/>
                </a:cubicBezTo>
                <a:cubicBezTo>
                  <a:pt x="1718279" y="3798577"/>
                  <a:pt x="1549834" y="3794778"/>
                  <a:pt x="1236836" y="3800474"/>
                </a:cubicBezTo>
                <a:cubicBezTo>
                  <a:pt x="936200" y="3797469"/>
                  <a:pt x="793759" y="3719357"/>
                  <a:pt x="486158" y="3800474"/>
                </a:cubicBezTo>
                <a:cubicBezTo>
                  <a:pt x="149206" y="3807312"/>
                  <a:pt x="-19768" y="3451438"/>
                  <a:pt x="0" y="3278137"/>
                </a:cubicBezTo>
                <a:cubicBezTo>
                  <a:pt x="27007" y="3089613"/>
                  <a:pt x="-69413" y="2761966"/>
                  <a:pt x="0" y="2589187"/>
                </a:cubicBezTo>
                <a:cubicBezTo>
                  <a:pt x="11929" y="2441306"/>
                  <a:pt x="42783" y="2236182"/>
                  <a:pt x="0" y="1927794"/>
                </a:cubicBezTo>
                <a:cubicBezTo>
                  <a:pt x="51281" y="1670267"/>
                  <a:pt x="45122" y="1463748"/>
                  <a:pt x="0" y="1293960"/>
                </a:cubicBezTo>
                <a:cubicBezTo>
                  <a:pt x="-4312" y="1081025"/>
                  <a:pt x="-13895" y="826714"/>
                  <a:pt x="0" y="5223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2"/>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87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322154 w 10458408"/>
              <a:gd name="connsiteY16" fmla="*/ 0 h 3141370"/>
              <a:gd name="connsiteX17" fmla="*/ 8722049 w 10458408"/>
              <a:gd name="connsiteY17" fmla="*/ 0 h 3141370"/>
              <a:gd name="connsiteX18" fmla="*/ 9411114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46774 h 3141370"/>
              <a:gd name="connsiteX22" fmla="*/ 10458408 w 10458408"/>
              <a:gd name="connsiteY22" fmla="*/ 1547906 h 3141370"/>
              <a:gd name="connsiteX23" fmla="*/ 10458408 w 10458408"/>
              <a:gd name="connsiteY23" fmla="*/ 2140153 h 3141370"/>
              <a:gd name="connsiteX24" fmla="*/ 10458408 w 10458408"/>
              <a:gd name="connsiteY24" fmla="*/ 2709620 h 3141370"/>
              <a:gd name="connsiteX25" fmla="*/ 9981374 w 10458408"/>
              <a:gd name="connsiteY25" fmla="*/ 3141370 h 3141370"/>
              <a:gd name="connsiteX26" fmla="*/ 9292309 w 10458408"/>
              <a:gd name="connsiteY26" fmla="*/ 3141370 h 3141370"/>
              <a:gd name="connsiteX27" fmla="*/ 8888375 w 10458408"/>
              <a:gd name="connsiteY27" fmla="*/ 3141370 h 3141370"/>
              <a:gd name="connsiteX28" fmla="*/ 8579484 w 10458408"/>
              <a:gd name="connsiteY28" fmla="*/ 3141370 h 3141370"/>
              <a:gd name="connsiteX29" fmla="*/ 8080506 w 10458408"/>
              <a:gd name="connsiteY29" fmla="*/ 3141370 h 3141370"/>
              <a:gd name="connsiteX30" fmla="*/ 7391441 w 10458408"/>
              <a:gd name="connsiteY30" fmla="*/ 3141370 h 3141370"/>
              <a:gd name="connsiteX31" fmla="*/ 6797420 w 10458408"/>
              <a:gd name="connsiteY31" fmla="*/ 3141370 h 3141370"/>
              <a:gd name="connsiteX32" fmla="*/ 6393485 w 10458408"/>
              <a:gd name="connsiteY32" fmla="*/ 3141370 h 3141370"/>
              <a:gd name="connsiteX33" fmla="*/ 6084594 w 10458408"/>
              <a:gd name="connsiteY33" fmla="*/ 3141370 h 3141370"/>
              <a:gd name="connsiteX34" fmla="*/ 5300486 w 10458408"/>
              <a:gd name="connsiteY34" fmla="*/ 3141370 h 3141370"/>
              <a:gd name="connsiteX35" fmla="*/ 4801509 w 10458408"/>
              <a:gd name="connsiteY35" fmla="*/ 3141370 h 3141370"/>
              <a:gd name="connsiteX36" fmla="*/ 4112444 w 10458408"/>
              <a:gd name="connsiteY36" fmla="*/ 3141370 h 3141370"/>
              <a:gd name="connsiteX37" fmla="*/ 3803552 w 10458408"/>
              <a:gd name="connsiteY37" fmla="*/ 3141370 h 3141370"/>
              <a:gd name="connsiteX38" fmla="*/ 3399618 w 10458408"/>
              <a:gd name="connsiteY38" fmla="*/ 3141370 h 3141370"/>
              <a:gd name="connsiteX39" fmla="*/ 2710553 w 10458408"/>
              <a:gd name="connsiteY39" fmla="*/ 3141370 h 3141370"/>
              <a:gd name="connsiteX40" fmla="*/ 2306618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140153 h 3141370"/>
              <a:gd name="connsiteX46" fmla="*/ 0 w 10458408"/>
              <a:gd name="connsiteY46" fmla="*/ 1593463 h 3141370"/>
              <a:gd name="connsiteX47" fmla="*/ 0 w 10458408"/>
              <a:gd name="connsiteY47" fmla="*/ 1069553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31642" y="89284"/>
                  <a:pt x="226617" y="37536"/>
                  <a:pt x="477033" y="0"/>
                </a:cubicBezTo>
                <a:cubicBezTo>
                  <a:pt x="546029" y="15089"/>
                  <a:pt x="702237" y="-16162"/>
                  <a:pt x="785924" y="0"/>
                </a:cubicBezTo>
                <a:cubicBezTo>
                  <a:pt x="898786" y="22038"/>
                  <a:pt x="1209630" y="34052"/>
                  <a:pt x="1474988" y="0"/>
                </a:cubicBezTo>
                <a:cubicBezTo>
                  <a:pt x="1752167" y="-47017"/>
                  <a:pt x="1965815" y="-13518"/>
                  <a:pt x="2164053" y="0"/>
                </a:cubicBezTo>
                <a:cubicBezTo>
                  <a:pt x="2396628" y="6264"/>
                  <a:pt x="2404053" y="-11302"/>
                  <a:pt x="2472945" y="0"/>
                </a:cubicBezTo>
                <a:cubicBezTo>
                  <a:pt x="2550417" y="46533"/>
                  <a:pt x="2665150" y="11319"/>
                  <a:pt x="2781835" y="0"/>
                </a:cubicBezTo>
                <a:cubicBezTo>
                  <a:pt x="2869077" y="-18117"/>
                  <a:pt x="3094405" y="40826"/>
                  <a:pt x="3375857" y="0"/>
                </a:cubicBezTo>
                <a:cubicBezTo>
                  <a:pt x="3621247" y="52483"/>
                  <a:pt x="3840799" y="-15073"/>
                  <a:pt x="4064922" y="0"/>
                </a:cubicBezTo>
                <a:cubicBezTo>
                  <a:pt x="4331543" y="8015"/>
                  <a:pt x="4236558" y="1568"/>
                  <a:pt x="4373813" y="0"/>
                </a:cubicBezTo>
                <a:cubicBezTo>
                  <a:pt x="4482775" y="11604"/>
                  <a:pt x="4896478" y="-41773"/>
                  <a:pt x="5157921" y="0"/>
                </a:cubicBezTo>
                <a:cubicBezTo>
                  <a:pt x="5418461" y="-9717"/>
                  <a:pt x="5483388" y="2500"/>
                  <a:pt x="5656898" y="0"/>
                </a:cubicBezTo>
                <a:cubicBezTo>
                  <a:pt x="5862429" y="2480"/>
                  <a:pt x="5946156" y="-36967"/>
                  <a:pt x="6155877" y="0"/>
                </a:cubicBezTo>
                <a:cubicBezTo>
                  <a:pt x="6329091" y="24322"/>
                  <a:pt x="6326219" y="-2970"/>
                  <a:pt x="6464768" y="0"/>
                </a:cubicBezTo>
                <a:cubicBezTo>
                  <a:pt x="6633780" y="-13797"/>
                  <a:pt x="6958112" y="-47851"/>
                  <a:pt x="7153832" y="0"/>
                </a:cubicBezTo>
                <a:cubicBezTo>
                  <a:pt x="7377850" y="85004"/>
                  <a:pt x="7705222" y="-5498"/>
                  <a:pt x="7937941" y="0"/>
                </a:cubicBezTo>
                <a:cubicBezTo>
                  <a:pt x="8215918" y="28291"/>
                  <a:pt x="8401798" y="24519"/>
                  <a:pt x="8722049" y="0"/>
                </a:cubicBezTo>
                <a:cubicBezTo>
                  <a:pt x="9082820" y="-51066"/>
                  <a:pt x="9174764" y="16138"/>
                  <a:pt x="9411114" y="0"/>
                </a:cubicBezTo>
                <a:cubicBezTo>
                  <a:pt x="9626923" y="-113"/>
                  <a:pt x="9706163" y="-10670"/>
                  <a:pt x="9981374" y="0"/>
                </a:cubicBezTo>
                <a:cubicBezTo>
                  <a:pt x="10139763" y="-23915"/>
                  <a:pt x="10428669" y="253786"/>
                  <a:pt x="10458408" y="431749"/>
                </a:cubicBezTo>
                <a:cubicBezTo>
                  <a:pt x="10487369" y="580247"/>
                  <a:pt x="10496285" y="899834"/>
                  <a:pt x="10458408" y="1046774"/>
                </a:cubicBezTo>
                <a:cubicBezTo>
                  <a:pt x="10495635" y="1162659"/>
                  <a:pt x="10396649" y="1401071"/>
                  <a:pt x="10458408" y="1547906"/>
                </a:cubicBezTo>
                <a:cubicBezTo>
                  <a:pt x="10504908" y="1689223"/>
                  <a:pt x="10471845" y="1895411"/>
                  <a:pt x="10458408" y="2140153"/>
                </a:cubicBezTo>
                <a:cubicBezTo>
                  <a:pt x="10431300" y="2350555"/>
                  <a:pt x="10437957" y="2438713"/>
                  <a:pt x="10458408" y="2709620"/>
                </a:cubicBezTo>
                <a:cubicBezTo>
                  <a:pt x="10474199" y="3034670"/>
                  <a:pt x="10281983" y="3120901"/>
                  <a:pt x="9981374" y="3141370"/>
                </a:cubicBezTo>
                <a:cubicBezTo>
                  <a:pt x="9807081" y="3146741"/>
                  <a:pt x="9466605" y="3131075"/>
                  <a:pt x="9292309" y="3141370"/>
                </a:cubicBezTo>
                <a:cubicBezTo>
                  <a:pt x="9108363" y="3110688"/>
                  <a:pt x="9068860" y="3148725"/>
                  <a:pt x="8888375" y="3141370"/>
                </a:cubicBezTo>
                <a:cubicBezTo>
                  <a:pt x="8716408" y="3152832"/>
                  <a:pt x="8724863" y="3152508"/>
                  <a:pt x="8579484" y="3141370"/>
                </a:cubicBezTo>
                <a:cubicBezTo>
                  <a:pt x="8459909" y="3119770"/>
                  <a:pt x="8245150" y="3115002"/>
                  <a:pt x="8080506" y="3141370"/>
                </a:cubicBezTo>
                <a:cubicBezTo>
                  <a:pt x="7912181" y="3057778"/>
                  <a:pt x="7591652" y="3116914"/>
                  <a:pt x="7391441" y="3141370"/>
                </a:cubicBezTo>
                <a:cubicBezTo>
                  <a:pt x="7202656" y="3105781"/>
                  <a:pt x="7095324" y="3121285"/>
                  <a:pt x="6797420" y="3141370"/>
                </a:cubicBezTo>
                <a:cubicBezTo>
                  <a:pt x="6531274" y="3128062"/>
                  <a:pt x="6529884" y="3137913"/>
                  <a:pt x="6393485" y="3141370"/>
                </a:cubicBezTo>
                <a:cubicBezTo>
                  <a:pt x="6259271" y="3154006"/>
                  <a:pt x="6195942" y="3142395"/>
                  <a:pt x="6084594" y="3141370"/>
                </a:cubicBezTo>
                <a:cubicBezTo>
                  <a:pt x="5992843" y="3175004"/>
                  <a:pt x="5575030" y="3130247"/>
                  <a:pt x="5300486" y="3141370"/>
                </a:cubicBezTo>
                <a:cubicBezTo>
                  <a:pt x="5035290" y="3116884"/>
                  <a:pt x="4930065" y="3142622"/>
                  <a:pt x="4801509" y="3141370"/>
                </a:cubicBezTo>
                <a:cubicBezTo>
                  <a:pt x="4622003" y="3166097"/>
                  <a:pt x="4273285" y="3155573"/>
                  <a:pt x="4112444" y="3141370"/>
                </a:cubicBezTo>
                <a:cubicBezTo>
                  <a:pt x="3925344" y="3115947"/>
                  <a:pt x="3886189" y="3147371"/>
                  <a:pt x="3803552" y="3141370"/>
                </a:cubicBezTo>
                <a:cubicBezTo>
                  <a:pt x="3754954" y="3144520"/>
                  <a:pt x="3503044" y="3120121"/>
                  <a:pt x="3399618" y="3141370"/>
                </a:cubicBezTo>
                <a:cubicBezTo>
                  <a:pt x="3264377" y="3116010"/>
                  <a:pt x="2883147" y="3183302"/>
                  <a:pt x="2710553" y="3141370"/>
                </a:cubicBezTo>
                <a:cubicBezTo>
                  <a:pt x="2572642" y="3152100"/>
                  <a:pt x="2427452" y="3156046"/>
                  <a:pt x="2306618" y="3141370"/>
                </a:cubicBezTo>
                <a:cubicBezTo>
                  <a:pt x="2180087" y="3170304"/>
                  <a:pt x="2075686" y="3124480"/>
                  <a:pt x="1902684" y="3141370"/>
                </a:cubicBezTo>
                <a:cubicBezTo>
                  <a:pt x="1700728" y="3127087"/>
                  <a:pt x="1528929" y="3135783"/>
                  <a:pt x="1213619" y="3141370"/>
                </a:cubicBezTo>
                <a:cubicBezTo>
                  <a:pt x="945348" y="3095074"/>
                  <a:pt x="812169" y="3098649"/>
                  <a:pt x="477033" y="3141370"/>
                </a:cubicBezTo>
                <a:cubicBezTo>
                  <a:pt x="203986" y="3132322"/>
                  <a:pt x="39129" y="2856492"/>
                  <a:pt x="0" y="2709620"/>
                </a:cubicBezTo>
                <a:cubicBezTo>
                  <a:pt x="-7057" y="2570770"/>
                  <a:pt x="-22362" y="2295451"/>
                  <a:pt x="0" y="2140153"/>
                </a:cubicBezTo>
                <a:cubicBezTo>
                  <a:pt x="48729" y="2044027"/>
                  <a:pt x="13591" y="1856151"/>
                  <a:pt x="0" y="1593463"/>
                </a:cubicBezTo>
                <a:cubicBezTo>
                  <a:pt x="38499" y="1337988"/>
                  <a:pt x="28027" y="1243981"/>
                  <a:pt x="0" y="1069553"/>
                </a:cubicBezTo>
                <a:cubicBezTo>
                  <a:pt x="-36787" y="906061"/>
                  <a:pt x="-11999" y="686049"/>
                  <a:pt x="0" y="431749"/>
                </a:cubicBezTo>
                <a:close/>
              </a:path>
              <a:path w="10458408" h="3141370" stroke="0" extrusionOk="0">
                <a:moveTo>
                  <a:pt x="0" y="431749"/>
                </a:moveTo>
                <a:cubicBezTo>
                  <a:pt x="-8254" y="149431"/>
                  <a:pt x="247922" y="93894"/>
                  <a:pt x="477033" y="0"/>
                </a:cubicBezTo>
                <a:cubicBezTo>
                  <a:pt x="645368" y="8586"/>
                  <a:pt x="853345" y="-23086"/>
                  <a:pt x="976011" y="0"/>
                </a:cubicBezTo>
                <a:cubicBezTo>
                  <a:pt x="1045528" y="-19969"/>
                  <a:pt x="1262696" y="-28299"/>
                  <a:pt x="1665075" y="0"/>
                </a:cubicBezTo>
                <a:cubicBezTo>
                  <a:pt x="1987609" y="41026"/>
                  <a:pt x="1835546" y="29866"/>
                  <a:pt x="1973966" y="0"/>
                </a:cubicBezTo>
                <a:cubicBezTo>
                  <a:pt x="2098850" y="38259"/>
                  <a:pt x="2464359" y="23418"/>
                  <a:pt x="2663032" y="0"/>
                </a:cubicBezTo>
                <a:cubicBezTo>
                  <a:pt x="2876217" y="20876"/>
                  <a:pt x="2861176" y="-529"/>
                  <a:pt x="2971922" y="0"/>
                </a:cubicBezTo>
                <a:cubicBezTo>
                  <a:pt x="3097574" y="22499"/>
                  <a:pt x="3365767" y="47027"/>
                  <a:pt x="3660987" y="0"/>
                </a:cubicBezTo>
                <a:cubicBezTo>
                  <a:pt x="4000119" y="-29721"/>
                  <a:pt x="4013440" y="6474"/>
                  <a:pt x="4255008" y="0"/>
                </a:cubicBezTo>
                <a:cubicBezTo>
                  <a:pt x="4501841" y="17209"/>
                  <a:pt x="4576265" y="9448"/>
                  <a:pt x="4753987" y="0"/>
                </a:cubicBezTo>
                <a:cubicBezTo>
                  <a:pt x="4973686" y="39836"/>
                  <a:pt x="5202983" y="3808"/>
                  <a:pt x="5348008" y="0"/>
                </a:cubicBezTo>
                <a:cubicBezTo>
                  <a:pt x="5468204" y="-6694"/>
                  <a:pt x="5673408" y="-66694"/>
                  <a:pt x="6037073" y="0"/>
                </a:cubicBezTo>
                <a:cubicBezTo>
                  <a:pt x="6374254" y="21639"/>
                  <a:pt x="6333798" y="-9475"/>
                  <a:pt x="6631094" y="0"/>
                </a:cubicBezTo>
                <a:cubicBezTo>
                  <a:pt x="6915722" y="8964"/>
                  <a:pt x="6890433" y="-937"/>
                  <a:pt x="7035029" y="0"/>
                </a:cubicBezTo>
                <a:cubicBezTo>
                  <a:pt x="7178758" y="30913"/>
                  <a:pt x="7372633" y="-15283"/>
                  <a:pt x="7438963" y="0"/>
                </a:cubicBezTo>
                <a:cubicBezTo>
                  <a:pt x="7560429" y="4149"/>
                  <a:pt x="7717738" y="13236"/>
                  <a:pt x="7842897" y="0"/>
                </a:cubicBezTo>
                <a:cubicBezTo>
                  <a:pt x="7990439" y="-387"/>
                  <a:pt x="8042583" y="220"/>
                  <a:pt x="8246832" y="0"/>
                </a:cubicBezTo>
                <a:cubicBezTo>
                  <a:pt x="8404201" y="1470"/>
                  <a:pt x="8740863" y="-20779"/>
                  <a:pt x="8935897" y="0"/>
                </a:cubicBezTo>
                <a:cubicBezTo>
                  <a:pt x="9117531" y="21978"/>
                  <a:pt x="9196859" y="14797"/>
                  <a:pt x="9339831" y="0"/>
                </a:cubicBezTo>
                <a:cubicBezTo>
                  <a:pt x="9434875" y="30161"/>
                  <a:pt x="9696502" y="18508"/>
                  <a:pt x="9981374" y="0"/>
                </a:cubicBezTo>
                <a:cubicBezTo>
                  <a:pt x="10232053" y="23513"/>
                  <a:pt x="10484499" y="130971"/>
                  <a:pt x="10458408" y="431749"/>
                </a:cubicBezTo>
                <a:cubicBezTo>
                  <a:pt x="10430229" y="558557"/>
                  <a:pt x="10400078" y="879982"/>
                  <a:pt x="10458408" y="1023996"/>
                </a:cubicBezTo>
                <a:cubicBezTo>
                  <a:pt x="10503338" y="1229986"/>
                  <a:pt x="10510482" y="1391919"/>
                  <a:pt x="10458408" y="1616242"/>
                </a:cubicBezTo>
                <a:cubicBezTo>
                  <a:pt x="10465571" y="1797031"/>
                  <a:pt x="10468279" y="2024193"/>
                  <a:pt x="10458408" y="2208488"/>
                </a:cubicBezTo>
                <a:cubicBezTo>
                  <a:pt x="10509164" y="2433226"/>
                  <a:pt x="10481673" y="2631096"/>
                  <a:pt x="10458408" y="2709620"/>
                </a:cubicBezTo>
                <a:cubicBezTo>
                  <a:pt x="10502849" y="2944712"/>
                  <a:pt x="10208377" y="3170577"/>
                  <a:pt x="9981374" y="3141370"/>
                </a:cubicBezTo>
                <a:cubicBezTo>
                  <a:pt x="9916624" y="3150188"/>
                  <a:pt x="9730236" y="3121810"/>
                  <a:pt x="9672483" y="3141370"/>
                </a:cubicBezTo>
                <a:cubicBezTo>
                  <a:pt x="9614383" y="3165944"/>
                  <a:pt x="9520527" y="3163985"/>
                  <a:pt x="9363592" y="3141370"/>
                </a:cubicBezTo>
                <a:cubicBezTo>
                  <a:pt x="9212408" y="3115742"/>
                  <a:pt x="9144202" y="3126438"/>
                  <a:pt x="9054701" y="3141370"/>
                </a:cubicBezTo>
                <a:cubicBezTo>
                  <a:pt x="8965257" y="3144781"/>
                  <a:pt x="8870121" y="3144702"/>
                  <a:pt x="8745810" y="3141370"/>
                </a:cubicBezTo>
                <a:cubicBezTo>
                  <a:pt x="8661729" y="3082920"/>
                  <a:pt x="8442064" y="3138378"/>
                  <a:pt x="8246832" y="3141370"/>
                </a:cubicBezTo>
                <a:cubicBezTo>
                  <a:pt x="8048875" y="3108821"/>
                  <a:pt x="7875999" y="3104448"/>
                  <a:pt x="7652811" y="3141370"/>
                </a:cubicBezTo>
                <a:cubicBezTo>
                  <a:pt x="7388083" y="3231135"/>
                  <a:pt x="7244941" y="3186273"/>
                  <a:pt x="6868703" y="3141370"/>
                </a:cubicBezTo>
                <a:cubicBezTo>
                  <a:pt x="6501266" y="3135646"/>
                  <a:pt x="6403180" y="3111906"/>
                  <a:pt x="6274682" y="3141370"/>
                </a:cubicBezTo>
                <a:cubicBezTo>
                  <a:pt x="6122044" y="3156992"/>
                  <a:pt x="6044137" y="3141411"/>
                  <a:pt x="5965790" y="3141370"/>
                </a:cubicBezTo>
                <a:cubicBezTo>
                  <a:pt x="5857472" y="3106486"/>
                  <a:pt x="5677492" y="3158174"/>
                  <a:pt x="5276725" y="3141370"/>
                </a:cubicBezTo>
                <a:cubicBezTo>
                  <a:pt x="4957640" y="3124184"/>
                  <a:pt x="4984216" y="3153090"/>
                  <a:pt x="4872791" y="3141370"/>
                </a:cubicBezTo>
                <a:cubicBezTo>
                  <a:pt x="4793710" y="3104440"/>
                  <a:pt x="4376572" y="3176895"/>
                  <a:pt x="4183725" y="3141370"/>
                </a:cubicBezTo>
                <a:cubicBezTo>
                  <a:pt x="4039879" y="3152287"/>
                  <a:pt x="3739989" y="3113721"/>
                  <a:pt x="3589704" y="3141370"/>
                </a:cubicBezTo>
                <a:cubicBezTo>
                  <a:pt x="3415738" y="3129691"/>
                  <a:pt x="3381073" y="3150077"/>
                  <a:pt x="3185770" y="3141370"/>
                </a:cubicBezTo>
                <a:cubicBezTo>
                  <a:pt x="2964975" y="3212487"/>
                  <a:pt x="2578966" y="3196337"/>
                  <a:pt x="2401662" y="3141370"/>
                </a:cubicBezTo>
                <a:cubicBezTo>
                  <a:pt x="2262613" y="3126039"/>
                  <a:pt x="2102995" y="3124444"/>
                  <a:pt x="1902684" y="3141370"/>
                </a:cubicBezTo>
                <a:cubicBezTo>
                  <a:pt x="1788048" y="3181518"/>
                  <a:pt x="1491269" y="3115160"/>
                  <a:pt x="1213619" y="3141370"/>
                </a:cubicBezTo>
                <a:cubicBezTo>
                  <a:pt x="920033" y="3181600"/>
                  <a:pt x="611145" y="3172823"/>
                  <a:pt x="477033" y="3141370"/>
                </a:cubicBezTo>
                <a:cubicBezTo>
                  <a:pt x="258060" y="3157946"/>
                  <a:pt x="-21662" y="2923816"/>
                  <a:pt x="0" y="2709620"/>
                </a:cubicBezTo>
                <a:cubicBezTo>
                  <a:pt x="24264" y="2564308"/>
                  <a:pt x="12845" y="2460277"/>
                  <a:pt x="0" y="2208488"/>
                </a:cubicBezTo>
                <a:cubicBezTo>
                  <a:pt x="23061" y="2006441"/>
                  <a:pt x="11231" y="1858473"/>
                  <a:pt x="0" y="1661800"/>
                </a:cubicBezTo>
                <a:cubicBezTo>
                  <a:pt x="-7107" y="1545276"/>
                  <a:pt x="-28642" y="1252888"/>
                  <a:pt x="0" y="1046774"/>
                </a:cubicBezTo>
                <a:cubicBezTo>
                  <a:pt x="26890" y="931733"/>
                  <a:pt x="-6292" y="601781"/>
                  <a:pt x="0" y="431749"/>
                </a:cubicBezTo>
                <a:close/>
              </a:path>
              <a:path w="10458408" h="3141370" fill="none" stroke="0" extrusionOk="0">
                <a:moveTo>
                  <a:pt x="0" y="431749"/>
                </a:moveTo>
                <a:cubicBezTo>
                  <a:pt x="-113088" y="118913"/>
                  <a:pt x="185134" y="-23200"/>
                  <a:pt x="477033" y="0"/>
                </a:cubicBezTo>
                <a:cubicBezTo>
                  <a:pt x="537952" y="-26962"/>
                  <a:pt x="693956" y="-20615"/>
                  <a:pt x="785924" y="0"/>
                </a:cubicBezTo>
                <a:cubicBezTo>
                  <a:pt x="887721" y="-17398"/>
                  <a:pt x="1203350" y="-22360"/>
                  <a:pt x="1474988" y="0"/>
                </a:cubicBezTo>
                <a:cubicBezTo>
                  <a:pt x="1730259" y="-4487"/>
                  <a:pt x="1913753" y="-39876"/>
                  <a:pt x="2164053" y="0"/>
                </a:cubicBezTo>
                <a:cubicBezTo>
                  <a:pt x="2388259" y="7839"/>
                  <a:pt x="2405438" y="-15357"/>
                  <a:pt x="2472945" y="0"/>
                </a:cubicBezTo>
                <a:cubicBezTo>
                  <a:pt x="2542241" y="-21541"/>
                  <a:pt x="2688372" y="25080"/>
                  <a:pt x="2781835" y="0"/>
                </a:cubicBezTo>
                <a:cubicBezTo>
                  <a:pt x="2922390" y="19834"/>
                  <a:pt x="3135224" y="35851"/>
                  <a:pt x="3375857" y="0"/>
                </a:cubicBezTo>
                <a:cubicBezTo>
                  <a:pt x="3661291" y="4842"/>
                  <a:pt x="3803608" y="-39479"/>
                  <a:pt x="4064922" y="0"/>
                </a:cubicBezTo>
                <a:cubicBezTo>
                  <a:pt x="4340690" y="5138"/>
                  <a:pt x="4259782" y="-22715"/>
                  <a:pt x="4373813" y="0"/>
                </a:cubicBezTo>
                <a:cubicBezTo>
                  <a:pt x="4460002" y="10357"/>
                  <a:pt x="4910094" y="21626"/>
                  <a:pt x="5157921" y="0"/>
                </a:cubicBezTo>
                <a:cubicBezTo>
                  <a:pt x="5397731" y="-5208"/>
                  <a:pt x="5486697" y="-8813"/>
                  <a:pt x="5656898" y="0"/>
                </a:cubicBezTo>
                <a:cubicBezTo>
                  <a:pt x="5851111" y="24410"/>
                  <a:pt x="5960211" y="-22677"/>
                  <a:pt x="6155877" y="0"/>
                </a:cubicBezTo>
                <a:cubicBezTo>
                  <a:pt x="6322501" y="24516"/>
                  <a:pt x="6325183" y="7792"/>
                  <a:pt x="6464768" y="0"/>
                </a:cubicBezTo>
                <a:cubicBezTo>
                  <a:pt x="6557383" y="8084"/>
                  <a:pt x="6958915" y="-37023"/>
                  <a:pt x="7153832" y="0"/>
                </a:cubicBezTo>
                <a:cubicBezTo>
                  <a:pt x="7342331" y="10148"/>
                  <a:pt x="7619254" y="3577"/>
                  <a:pt x="7937941" y="0"/>
                </a:cubicBezTo>
                <a:cubicBezTo>
                  <a:pt x="8065804" y="-12871"/>
                  <a:pt x="8150203" y="-8767"/>
                  <a:pt x="8322154" y="0"/>
                </a:cubicBezTo>
                <a:cubicBezTo>
                  <a:pt x="8494105" y="8767"/>
                  <a:pt x="8580765" y="2808"/>
                  <a:pt x="8722049" y="0"/>
                </a:cubicBezTo>
                <a:cubicBezTo>
                  <a:pt x="9055471" y="-2407"/>
                  <a:pt x="9174561" y="19514"/>
                  <a:pt x="9411114" y="0"/>
                </a:cubicBezTo>
                <a:cubicBezTo>
                  <a:pt x="9625758" y="11436"/>
                  <a:pt x="9714171" y="-9130"/>
                  <a:pt x="9981374" y="0"/>
                </a:cubicBezTo>
                <a:cubicBezTo>
                  <a:pt x="10246154" y="-39159"/>
                  <a:pt x="10395158" y="195274"/>
                  <a:pt x="10458408" y="431749"/>
                </a:cubicBezTo>
                <a:cubicBezTo>
                  <a:pt x="10507860" y="567127"/>
                  <a:pt x="10473125" y="890837"/>
                  <a:pt x="10458408" y="1046774"/>
                </a:cubicBezTo>
                <a:cubicBezTo>
                  <a:pt x="10485884" y="1208772"/>
                  <a:pt x="10406102" y="1426422"/>
                  <a:pt x="10458408" y="1547906"/>
                </a:cubicBezTo>
                <a:cubicBezTo>
                  <a:pt x="10521687" y="1659288"/>
                  <a:pt x="10464818" y="1907479"/>
                  <a:pt x="10458408" y="2140153"/>
                </a:cubicBezTo>
                <a:cubicBezTo>
                  <a:pt x="10454201" y="2372713"/>
                  <a:pt x="10456027" y="2473248"/>
                  <a:pt x="10458408" y="2709620"/>
                </a:cubicBezTo>
                <a:cubicBezTo>
                  <a:pt x="10526823" y="2932716"/>
                  <a:pt x="10239598" y="3081677"/>
                  <a:pt x="9981374" y="3141370"/>
                </a:cubicBezTo>
                <a:cubicBezTo>
                  <a:pt x="9843995" y="3165570"/>
                  <a:pt x="9499212" y="3108074"/>
                  <a:pt x="9292309" y="3141370"/>
                </a:cubicBezTo>
                <a:cubicBezTo>
                  <a:pt x="9116422" y="3129756"/>
                  <a:pt x="9058644" y="3140041"/>
                  <a:pt x="8888375" y="3141370"/>
                </a:cubicBezTo>
                <a:cubicBezTo>
                  <a:pt x="8716241" y="3153932"/>
                  <a:pt x="8722701" y="3152349"/>
                  <a:pt x="8579484" y="3141370"/>
                </a:cubicBezTo>
                <a:cubicBezTo>
                  <a:pt x="8464518" y="3157948"/>
                  <a:pt x="8258521" y="3167449"/>
                  <a:pt x="8080506" y="3141370"/>
                </a:cubicBezTo>
                <a:cubicBezTo>
                  <a:pt x="7944278" y="3089179"/>
                  <a:pt x="7573925" y="3132760"/>
                  <a:pt x="7391441" y="3141370"/>
                </a:cubicBezTo>
                <a:cubicBezTo>
                  <a:pt x="7192781" y="3144253"/>
                  <a:pt x="7028903" y="3148865"/>
                  <a:pt x="6797420" y="3141370"/>
                </a:cubicBezTo>
                <a:cubicBezTo>
                  <a:pt x="6530078" y="3129681"/>
                  <a:pt x="6529366" y="3135951"/>
                  <a:pt x="6393485" y="3141370"/>
                </a:cubicBezTo>
                <a:cubicBezTo>
                  <a:pt x="6263405" y="3165612"/>
                  <a:pt x="6206466" y="3117534"/>
                  <a:pt x="6084594" y="3141370"/>
                </a:cubicBezTo>
                <a:cubicBezTo>
                  <a:pt x="5949231" y="3171556"/>
                  <a:pt x="5584932" y="3167157"/>
                  <a:pt x="5300486" y="3141370"/>
                </a:cubicBezTo>
                <a:cubicBezTo>
                  <a:pt x="5019738" y="3138820"/>
                  <a:pt x="4931558" y="3136919"/>
                  <a:pt x="4801509" y="3141370"/>
                </a:cubicBezTo>
                <a:cubicBezTo>
                  <a:pt x="4652967" y="3158446"/>
                  <a:pt x="4320947" y="3132350"/>
                  <a:pt x="4112444" y="3141370"/>
                </a:cubicBezTo>
                <a:cubicBezTo>
                  <a:pt x="3926504" y="3127314"/>
                  <a:pt x="3885521" y="3145493"/>
                  <a:pt x="3803552" y="3141370"/>
                </a:cubicBezTo>
                <a:cubicBezTo>
                  <a:pt x="3766433" y="3132662"/>
                  <a:pt x="3534031" y="3142281"/>
                  <a:pt x="3399618" y="3141370"/>
                </a:cubicBezTo>
                <a:cubicBezTo>
                  <a:pt x="3308305" y="3120019"/>
                  <a:pt x="2870372" y="3160315"/>
                  <a:pt x="2710553" y="3141370"/>
                </a:cubicBezTo>
                <a:cubicBezTo>
                  <a:pt x="2556614" y="3137480"/>
                  <a:pt x="2419893" y="3132574"/>
                  <a:pt x="2306618" y="3141370"/>
                </a:cubicBezTo>
                <a:cubicBezTo>
                  <a:pt x="2195517" y="3145035"/>
                  <a:pt x="2106816" y="3140933"/>
                  <a:pt x="1902684" y="3141370"/>
                </a:cubicBezTo>
                <a:cubicBezTo>
                  <a:pt x="1660515" y="3153223"/>
                  <a:pt x="1464678" y="3134474"/>
                  <a:pt x="1213619" y="3141370"/>
                </a:cubicBezTo>
                <a:cubicBezTo>
                  <a:pt x="899936" y="3144319"/>
                  <a:pt x="750172" y="3118121"/>
                  <a:pt x="477033" y="3141370"/>
                </a:cubicBezTo>
                <a:cubicBezTo>
                  <a:pt x="146069" y="3141824"/>
                  <a:pt x="-10670" y="2870644"/>
                  <a:pt x="0" y="2709620"/>
                </a:cubicBezTo>
                <a:cubicBezTo>
                  <a:pt x="4549" y="2576645"/>
                  <a:pt x="-43088" y="2280612"/>
                  <a:pt x="0" y="2140153"/>
                </a:cubicBezTo>
                <a:cubicBezTo>
                  <a:pt x="34469" y="2008404"/>
                  <a:pt x="56867" y="1843425"/>
                  <a:pt x="0" y="1593463"/>
                </a:cubicBezTo>
                <a:cubicBezTo>
                  <a:pt x="51696" y="1344361"/>
                  <a:pt x="52092" y="1233856"/>
                  <a:pt x="0" y="1069553"/>
                </a:cubicBezTo>
                <a:cubicBezTo>
                  <a:pt x="-12721" y="899334"/>
                  <a:pt x="17361" y="740485"/>
                  <a:pt x="0" y="431749"/>
                </a:cubicBezTo>
                <a:close/>
              </a:path>
              <a:path w="10458408" h="3141370" fill="none" stroke="0" extrusionOk="0">
                <a:moveTo>
                  <a:pt x="0" y="431749"/>
                </a:moveTo>
                <a:cubicBezTo>
                  <a:pt x="-34920" y="133766"/>
                  <a:pt x="201960" y="85317"/>
                  <a:pt x="477033" y="0"/>
                </a:cubicBezTo>
                <a:cubicBezTo>
                  <a:pt x="531759" y="-9378"/>
                  <a:pt x="713198" y="-9378"/>
                  <a:pt x="785924" y="0"/>
                </a:cubicBezTo>
                <a:cubicBezTo>
                  <a:pt x="831778" y="-17053"/>
                  <a:pt x="1239583" y="-14369"/>
                  <a:pt x="1474988" y="0"/>
                </a:cubicBezTo>
                <a:cubicBezTo>
                  <a:pt x="1723455" y="4990"/>
                  <a:pt x="1963594" y="-18746"/>
                  <a:pt x="2164053" y="0"/>
                </a:cubicBezTo>
                <a:cubicBezTo>
                  <a:pt x="2390834" y="7399"/>
                  <a:pt x="2410522" y="-12359"/>
                  <a:pt x="2472945" y="0"/>
                </a:cubicBezTo>
                <a:cubicBezTo>
                  <a:pt x="2548054" y="30313"/>
                  <a:pt x="2667319" y="13420"/>
                  <a:pt x="2781835" y="0"/>
                </a:cubicBezTo>
                <a:cubicBezTo>
                  <a:pt x="2919185" y="3527"/>
                  <a:pt x="3114901" y="59733"/>
                  <a:pt x="3375857" y="0"/>
                </a:cubicBezTo>
                <a:cubicBezTo>
                  <a:pt x="3629813" y="26184"/>
                  <a:pt x="3817276" y="-19006"/>
                  <a:pt x="4064922" y="0"/>
                </a:cubicBezTo>
                <a:cubicBezTo>
                  <a:pt x="4330092" y="10031"/>
                  <a:pt x="4255010" y="-7874"/>
                  <a:pt x="4373813" y="0"/>
                </a:cubicBezTo>
                <a:cubicBezTo>
                  <a:pt x="4472909" y="4697"/>
                  <a:pt x="4879860" y="63200"/>
                  <a:pt x="5157921" y="0"/>
                </a:cubicBezTo>
                <a:cubicBezTo>
                  <a:pt x="5404398" y="977"/>
                  <a:pt x="5489469" y="-8860"/>
                  <a:pt x="5656898" y="0"/>
                </a:cubicBezTo>
                <a:cubicBezTo>
                  <a:pt x="5862276" y="12351"/>
                  <a:pt x="5941909" y="-21429"/>
                  <a:pt x="6155877" y="0"/>
                </a:cubicBezTo>
                <a:cubicBezTo>
                  <a:pt x="6323613" y="22530"/>
                  <a:pt x="6322952" y="-645"/>
                  <a:pt x="6464768" y="0"/>
                </a:cubicBezTo>
                <a:cubicBezTo>
                  <a:pt x="6617451" y="4545"/>
                  <a:pt x="6970149" y="-52638"/>
                  <a:pt x="7153832" y="0"/>
                </a:cubicBezTo>
                <a:cubicBezTo>
                  <a:pt x="7411399" y="72844"/>
                  <a:pt x="7656961" y="-8971"/>
                  <a:pt x="7937941" y="0"/>
                </a:cubicBezTo>
                <a:cubicBezTo>
                  <a:pt x="8222024" y="40241"/>
                  <a:pt x="8395143" y="15344"/>
                  <a:pt x="8722049" y="0"/>
                </a:cubicBezTo>
                <a:cubicBezTo>
                  <a:pt x="9081590" y="-19365"/>
                  <a:pt x="9175636" y="-1996"/>
                  <a:pt x="9411114" y="0"/>
                </a:cubicBezTo>
                <a:cubicBezTo>
                  <a:pt x="9645836" y="1617"/>
                  <a:pt x="9709312" y="-6602"/>
                  <a:pt x="9981374" y="0"/>
                </a:cubicBezTo>
                <a:cubicBezTo>
                  <a:pt x="10175370" y="3705"/>
                  <a:pt x="10384296" y="231546"/>
                  <a:pt x="10458408" y="431749"/>
                </a:cubicBezTo>
                <a:cubicBezTo>
                  <a:pt x="10495183" y="562881"/>
                  <a:pt x="10468747" y="888123"/>
                  <a:pt x="10458408" y="1046774"/>
                </a:cubicBezTo>
                <a:cubicBezTo>
                  <a:pt x="10480767" y="1211031"/>
                  <a:pt x="10404595" y="1418095"/>
                  <a:pt x="10458408" y="1547906"/>
                </a:cubicBezTo>
                <a:cubicBezTo>
                  <a:pt x="10498620" y="1665061"/>
                  <a:pt x="10539040" y="1925444"/>
                  <a:pt x="10458408" y="2140153"/>
                </a:cubicBezTo>
                <a:cubicBezTo>
                  <a:pt x="10455556" y="2360044"/>
                  <a:pt x="10438306" y="2454712"/>
                  <a:pt x="10458408" y="2709620"/>
                </a:cubicBezTo>
                <a:cubicBezTo>
                  <a:pt x="10539401" y="3039259"/>
                  <a:pt x="10308471" y="3123529"/>
                  <a:pt x="9981374" y="3141370"/>
                </a:cubicBezTo>
                <a:cubicBezTo>
                  <a:pt x="9642827" y="3169912"/>
                  <a:pt x="9570691" y="3170216"/>
                  <a:pt x="9292309" y="3141370"/>
                </a:cubicBezTo>
                <a:cubicBezTo>
                  <a:pt x="9116118" y="3114529"/>
                  <a:pt x="9058489" y="3140530"/>
                  <a:pt x="8888375" y="3141370"/>
                </a:cubicBezTo>
                <a:cubicBezTo>
                  <a:pt x="8715555" y="3152170"/>
                  <a:pt x="8723565" y="3152033"/>
                  <a:pt x="8579484" y="3141370"/>
                </a:cubicBezTo>
                <a:cubicBezTo>
                  <a:pt x="8457895" y="3153284"/>
                  <a:pt x="8243479" y="3148002"/>
                  <a:pt x="8080506" y="3141370"/>
                </a:cubicBezTo>
                <a:cubicBezTo>
                  <a:pt x="7929881" y="3071126"/>
                  <a:pt x="7589857" y="3177458"/>
                  <a:pt x="7391441" y="3141370"/>
                </a:cubicBezTo>
                <a:cubicBezTo>
                  <a:pt x="7223993" y="3103110"/>
                  <a:pt x="7076699" y="3132432"/>
                  <a:pt x="6797420" y="3141370"/>
                </a:cubicBezTo>
                <a:cubicBezTo>
                  <a:pt x="6530323" y="3126881"/>
                  <a:pt x="6528323" y="3137641"/>
                  <a:pt x="6393485" y="3141370"/>
                </a:cubicBezTo>
                <a:cubicBezTo>
                  <a:pt x="6253919" y="3145726"/>
                  <a:pt x="6215638" y="3142360"/>
                  <a:pt x="6084594" y="3141370"/>
                </a:cubicBezTo>
                <a:cubicBezTo>
                  <a:pt x="5911953" y="3154188"/>
                  <a:pt x="5584274" y="3166305"/>
                  <a:pt x="5300486" y="3141370"/>
                </a:cubicBezTo>
                <a:cubicBezTo>
                  <a:pt x="5030581" y="3118500"/>
                  <a:pt x="4936546" y="3152170"/>
                  <a:pt x="4801509" y="3141370"/>
                </a:cubicBezTo>
                <a:cubicBezTo>
                  <a:pt x="4627308" y="3218178"/>
                  <a:pt x="4303804" y="3116935"/>
                  <a:pt x="4112444" y="3141370"/>
                </a:cubicBezTo>
                <a:cubicBezTo>
                  <a:pt x="3919134" y="3115374"/>
                  <a:pt x="3867561" y="3138203"/>
                  <a:pt x="3803552" y="3141370"/>
                </a:cubicBezTo>
                <a:cubicBezTo>
                  <a:pt x="3725945" y="3151433"/>
                  <a:pt x="3494009" y="3154265"/>
                  <a:pt x="3399618" y="3141370"/>
                </a:cubicBezTo>
                <a:cubicBezTo>
                  <a:pt x="3231940" y="3119491"/>
                  <a:pt x="2917073" y="3163336"/>
                  <a:pt x="2710553" y="3141370"/>
                </a:cubicBezTo>
                <a:cubicBezTo>
                  <a:pt x="2602433" y="3127983"/>
                  <a:pt x="2421523" y="3162146"/>
                  <a:pt x="2306618" y="3141370"/>
                </a:cubicBezTo>
                <a:cubicBezTo>
                  <a:pt x="2188476" y="3173970"/>
                  <a:pt x="2074675" y="3150551"/>
                  <a:pt x="1902684" y="3141370"/>
                </a:cubicBezTo>
                <a:cubicBezTo>
                  <a:pt x="1695262" y="3156776"/>
                  <a:pt x="1518817" y="3146316"/>
                  <a:pt x="1213619" y="3141370"/>
                </a:cubicBezTo>
                <a:cubicBezTo>
                  <a:pt x="960208" y="3136981"/>
                  <a:pt x="799690" y="3111359"/>
                  <a:pt x="477033" y="3141370"/>
                </a:cubicBezTo>
                <a:cubicBezTo>
                  <a:pt x="205681" y="3134890"/>
                  <a:pt x="19638" y="2846516"/>
                  <a:pt x="0" y="2709620"/>
                </a:cubicBezTo>
                <a:cubicBezTo>
                  <a:pt x="35998" y="2540275"/>
                  <a:pt x="-52213" y="2267770"/>
                  <a:pt x="0" y="2140153"/>
                </a:cubicBezTo>
                <a:cubicBezTo>
                  <a:pt x="-6261" y="2023921"/>
                  <a:pt x="39487" y="1836888"/>
                  <a:pt x="0" y="1593463"/>
                </a:cubicBezTo>
                <a:cubicBezTo>
                  <a:pt x="22384" y="1339715"/>
                  <a:pt x="36418" y="1221470"/>
                  <a:pt x="0" y="1069553"/>
                </a:cubicBezTo>
                <a:cubicBezTo>
                  <a:pt x="-22892" y="903571"/>
                  <a:pt x="-32632" y="711196"/>
                  <a:pt x="0" y="43174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2"/>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707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840825" y="141240"/>
                  <a:pt x="6930762" y="400921"/>
                  <a:pt x="11347208" y="0"/>
                </a:cubicBezTo>
                <a:cubicBezTo>
                  <a:pt x="11597796" y="22596"/>
                  <a:pt x="11689034" y="211881"/>
                  <a:pt x="11705690" y="368416"/>
                </a:cubicBezTo>
                <a:cubicBezTo>
                  <a:pt x="11535704" y="2231720"/>
                  <a:pt x="11797643" y="3848755"/>
                  <a:pt x="11705690" y="5971764"/>
                </a:cubicBezTo>
                <a:cubicBezTo>
                  <a:pt x="11806801" y="6398175"/>
                  <a:pt x="11523261" y="6550870"/>
                  <a:pt x="11093169" y="6601261"/>
                </a:cubicBezTo>
                <a:cubicBezTo>
                  <a:pt x="9803301" y="6914844"/>
                  <a:pt x="1904450" y="6571634"/>
                  <a:pt x="358482" y="6601261"/>
                </a:cubicBezTo>
                <a:cubicBezTo>
                  <a:pt x="227721" y="6600036"/>
                  <a:pt x="-31" y="6363680"/>
                  <a:pt x="0" y="6232844"/>
                </a:cubicBezTo>
                <a:cubicBezTo>
                  <a:pt x="-26200" y="3869576"/>
                  <a:pt x="-39974" y="2903194"/>
                  <a:pt x="0" y="629496"/>
                </a:cubicBezTo>
                <a:cubicBezTo>
                  <a:pt x="-91211" y="353195"/>
                  <a:pt x="357105" y="12115"/>
                  <a:pt x="612521" y="0"/>
                </a:cubicBezTo>
                <a:close/>
              </a:path>
              <a:path w="11705690" h="6601261" stroke="0" extrusionOk="0">
                <a:moveTo>
                  <a:pt x="612521" y="0"/>
                </a:moveTo>
                <a:cubicBezTo>
                  <a:pt x="3047885" y="-288965"/>
                  <a:pt x="9456563" y="17630"/>
                  <a:pt x="11347208" y="0"/>
                </a:cubicBezTo>
                <a:cubicBezTo>
                  <a:pt x="11581115" y="3916"/>
                  <a:pt x="11694399" y="190065"/>
                  <a:pt x="11705690" y="368416"/>
                </a:cubicBezTo>
                <a:cubicBezTo>
                  <a:pt x="11115106" y="1324051"/>
                  <a:pt x="12002185" y="2981206"/>
                  <a:pt x="11705690" y="5971764"/>
                </a:cubicBezTo>
                <a:cubicBezTo>
                  <a:pt x="11628856" y="6254753"/>
                  <a:pt x="11384909" y="6612179"/>
                  <a:pt x="11093169" y="6601261"/>
                </a:cubicBezTo>
                <a:cubicBezTo>
                  <a:pt x="8115734" y="7376971"/>
                  <a:pt x="5385706" y="6574554"/>
                  <a:pt x="358482" y="6601261"/>
                </a:cubicBezTo>
                <a:cubicBezTo>
                  <a:pt x="169288" y="6572655"/>
                  <a:pt x="11021" y="6385172"/>
                  <a:pt x="0" y="6232844"/>
                </a:cubicBezTo>
                <a:cubicBezTo>
                  <a:pt x="-3564" y="4918137"/>
                  <a:pt x="-87711" y="1615369"/>
                  <a:pt x="0" y="629496"/>
                </a:cubicBezTo>
                <a:cubicBezTo>
                  <a:pt x="48275" y="277561"/>
                  <a:pt x="340382" y="64476"/>
                  <a:pt x="612521" y="0"/>
                </a:cubicBezTo>
                <a:close/>
              </a:path>
              <a:path w="11705690" h="6601261" fill="none" stroke="0" extrusionOk="0">
                <a:moveTo>
                  <a:pt x="612521" y="0"/>
                </a:moveTo>
                <a:cubicBezTo>
                  <a:pt x="4877553" y="180688"/>
                  <a:pt x="7099110" y="256438"/>
                  <a:pt x="11347208" y="0"/>
                </a:cubicBezTo>
                <a:cubicBezTo>
                  <a:pt x="11579248" y="5414"/>
                  <a:pt x="11684879" y="179071"/>
                  <a:pt x="11705690" y="368416"/>
                </a:cubicBezTo>
                <a:cubicBezTo>
                  <a:pt x="11882984" y="2147929"/>
                  <a:pt x="11691951" y="3693953"/>
                  <a:pt x="11705690" y="5971764"/>
                </a:cubicBezTo>
                <a:cubicBezTo>
                  <a:pt x="11713539" y="6268370"/>
                  <a:pt x="11453224" y="6519444"/>
                  <a:pt x="11093169" y="6601261"/>
                </a:cubicBezTo>
                <a:cubicBezTo>
                  <a:pt x="9845800" y="6872085"/>
                  <a:pt x="2217781" y="6624565"/>
                  <a:pt x="358482" y="6601261"/>
                </a:cubicBezTo>
                <a:cubicBezTo>
                  <a:pt x="159191" y="6578238"/>
                  <a:pt x="-186" y="6392451"/>
                  <a:pt x="0" y="6232844"/>
                </a:cubicBezTo>
                <a:cubicBezTo>
                  <a:pt x="209744" y="3638338"/>
                  <a:pt x="138795" y="2690340"/>
                  <a:pt x="0" y="629496"/>
                </a:cubicBezTo>
                <a:cubicBezTo>
                  <a:pt x="-45253" y="316440"/>
                  <a:pt x="329520" y="-33810"/>
                  <a:pt x="612521" y="0"/>
                </a:cubicBezTo>
                <a:close/>
              </a:path>
              <a:path w="11705690" h="6601261" fill="none" stroke="0" extrusionOk="0">
                <a:moveTo>
                  <a:pt x="612521" y="0"/>
                </a:moveTo>
                <a:cubicBezTo>
                  <a:pt x="4806059" y="169532"/>
                  <a:pt x="6879993" y="329501"/>
                  <a:pt x="11347208" y="0"/>
                </a:cubicBezTo>
                <a:cubicBezTo>
                  <a:pt x="11597186" y="-10176"/>
                  <a:pt x="11685021" y="206066"/>
                  <a:pt x="11705690" y="368416"/>
                </a:cubicBezTo>
                <a:cubicBezTo>
                  <a:pt x="11498319" y="2268103"/>
                  <a:pt x="11800346" y="3793023"/>
                  <a:pt x="11705690" y="5971764"/>
                </a:cubicBezTo>
                <a:cubicBezTo>
                  <a:pt x="11757321" y="6328458"/>
                  <a:pt x="11507381" y="6505099"/>
                  <a:pt x="11093169" y="6601261"/>
                </a:cubicBezTo>
                <a:cubicBezTo>
                  <a:pt x="9791184" y="6900644"/>
                  <a:pt x="2155914" y="6756152"/>
                  <a:pt x="358482" y="6601261"/>
                </a:cubicBezTo>
                <a:cubicBezTo>
                  <a:pt x="204839" y="6593364"/>
                  <a:pt x="5419" y="6356775"/>
                  <a:pt x="0" y="6232844"/>
                </a:cubicBezTo>
                <a:cubicBezTo>
                  <a:pt x="90894" y="3890260"/>
                  <a:pt x="-7381" y="2651388"/>
                  <a:pt x="0" y="629496"/>
                </a:cubicBezTo>
                <a:cubicBezTo>
                  <a:pt x="-63108" y="331491"/>
                  <a:pt x="328682" y="507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375034" y="332844"/>
            <a:ext cx="6956011" cy="873539"/>
            <a:chOff x="2829623" y="726050"/>
            <a:chExt cx="6956011" cy="873539"/>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2829623" y="726050"/>
              <a:ext cx="69560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hai</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lang="en-US" sz="3600" dirty="0">
                  <a:ln>
                    <a:solidFill>
                      <a:prstClr val="black"/>
                    </a:solidFill>
                  </a:ln>
                  <a:solidFill>
                    <a:srgbClr val="002060"/>
                  </a:solidFill>
                </a:rPr>
                <a:t> 26</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tháng3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2024</a:t>
              </a: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txBody>
          <a:bodyPr/>
          <a:lstStyle/>
          <a:p>
            <a:endParaRPr lang="en-US"/>
          </a:p>
        </p:txBody>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63</TotalTime>
  <Words>2065</Words>
  <Application>Microsoft Office PowerPoint</Application>
  <PresentationFormat>Widescreen</PresentationFormat>
  <Paragraphs>91</Paragraphs>
  <Slides>34</Slides>
  <Notes>9</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34</vt:i4>
      </vt:variant>
    </vt:vector>
  </HeadingPairs>
  <TitlesOfParts>
    <vt:vector size="50" baseType="lpstr">
      <vt:lpstr>等线</vt:lpstr>
      <vt:lpstr>#9Slide02 Noi dung dai</vt:lpstr>
      <vt:lpstr>#9Slide02 Tieu de dai</vt:lpstr>
      <vt:lpstr>Arial</vt:lpstr>
      <vt:lpstr>Calibri</vt:lpstr>
      <vt:lpstr>Calibri Light</vt:lpstr>
      <vt:lpstr>Cambria</vt:lpstr>
      <vt:lpstr>Roboto</vt:lpstr>
      <vt:lpstr>Segoe UI Historic</vt:lpstr>
      <vt:lpstr>SVN-Kitten</vt:lpstr>
      <vt:lpstr>Wingdings</vt:lpstr>
      <vt:lpstr>字魂17号-萌趣果冻体</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ĐỖ DUY NAM</cp:lastModifiedBy>
  <cp:revision>45</cp:revision>
  <dcterms:created xsi:type="dcterms:W3CDTF">2023-12-15T05:06:41Z</dcterms:created>
  <dcterms:modified xsi:type="dcterms:W3CDTF">2024-03-31T12:54:02Z</dcterms:modified>
  <cp:category>9Slide.vn</cp:category>
</cp:coreProperties>
</file>