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mf" ContentType="image/x-wmf"/>
  <Default Extension="mp3" ContentType="audio/mp3"/>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sldIdLst>
    <p:sldId id="426" r:id="rId4"/>
    <p:sldId id="321" r:id="rId6"/>
    <p:sldId id="385" r:id="rId7"/>
    <p:sldId id="282" r:id="rId8"/>
    <p:sldId id="283" r:id="rId9"/>
    <p:sldId id="284" r:id="rId10"/>
    <p:sldId id="285" r:id="rId11"/>
    <p:sldId id="311" r:id="rId12"/>
    <p:sldId id="384" r:id="rId13"/>
    <p:sldId id="293" r:id="rId14"/>
    <p:sldId id="419" r:id="rId15"/>
    <p:sldId id="377" r:id="rId16"/>
    <p:sldId id="297" r:id="rId17"/>
    <p:sldId id="298" r:id="rId18"/>
    <p:sldId id="312" r:id="rId19"/>
    <p:sldId id="421" r:id="rId20"/>
    <p:sldId id="420" r:id="rId21"/>
    <p:sldId id="422" r:id="rId22"/>
    <p:sldId id="423" r:id="rId23"/>
    <p:sldId id="299" r:id="rId24"/>
    <p:sldId id="437" r:id="rId25"/>
    <p:sldId id="441" r:id="rId26"/>
    <p:sldId id="439" r:id="rId27"/>
    <p:sldId id="300" r:id="rId28"/>
    <p:sldId id="424" r:id="rId29"/>
    <p:sldId id="301" r:id="rId30"/>
    <p:sldId id="425" r:id="rId31"/>
    <p:sldId id="290" r:id="rId32"/>
    <p:sldId id="302" r:id="rId33"/>
    <p:sldId id="463" r:id="rId34"/>
    <p:sldId id="427" r:id="rId35"/>
    <p:sldId id="428" r:id="rId36"/>
    <p:sldId id="430" r:id="rId37"/>
    <p:sldId id="431" r:id="rId38"/>
    <p:sldId id="432" r:id="rId39"/>
    <p:sldId id="434" r:id="rId40"/>
    <p:sldId id="435" r:id="rId41"/>
    <p:sldId id="305" r:id="rId42"/>
  </p:sldIdLst>
  <p:sldSz cx="12192000" cy="6858000"/>
  <p:notesSz cx="6858000" cy="9144000"/>
  <p:custDataLst>
    <p:tags r:id="rId46"/>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6D0"/>
    <a:srgbClr val="CC00CC"/>
    <a:srgbClr val="0000FF"/>
    <a:srgbClr val="FFCCFF"/>
    <a:srgbClr val="F4FDFE"/>
    <a:srgbClr val="FF99FF"/>
    <a:srgbClr val="0C921C"/>
    <a:srgbClr val="E9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72" autoAdjust="0"/>
    <p:restoredTop sz="94660"/>
  </p:normalViewPr>
  <p:slideViewPr>
    <p:cSldViewPr snapToGrid="0" showGuides="1">
      <p:cViewPr varScale="1">
        <p:scale>
          <a:sx n="83" d="100"/>
          <a:sy n="83" d="100"/>
        </p:scale>
        <p:origin x="624"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6" Type="http://schemas.openxmlformats.org/officeDocument/2006/relationships/tags" Target="tags/tag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7877347-DC94-4E3E-852D-983D63E82711}"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7BC03AB-0BC1-4D70-A29B-3055FE009205}" type="slidenum">
              <a:rPr 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p:sp>
      <p:sp>
        <p:nvSpPr>
          <p:cNvPr id="7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9B1D0FA-9C51-452E-85D3-0ED62EDE1585}" type="slidenum">
              <a:rPr lang="en-US" altLang="en-US" smtClean="0">
                <a:latin typeface="Arial" panose="020B0604020202020204" pitchFamily="34" charset="0"/>
              </a:rPr>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ChangeArrowheads="1" noTextEdit="1"/>
          </p:cNvSpPr>
          <p:nvPr>
            <p:ph type="sldImg"/>
          </p:nvPr>
        </p:nvSpPr>
        <p:spPr/>
      </p:sp>
      <p:sp>
        <p:nvSpPr>
          <p:cNvPr id="4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A44C12-8E7B-4985-B63D-1CB58E2E4656}" type="slidenum">
              <a:rPr lang="en-US" altLang="en-US" smtClean="0">
                <a:latin typeface="Tahoma" panose="020B0604030504040204" pitchFamily="34" charset="0"/>
              </a:rPr>
            </a:fld>
            <a:endParaRPr lang="en-US" altLang="en-US">
              <a:latin typeface="Tahoma" panose="020B06040305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91CBCBF-ACB1-435A-AE60-760C48FFDFDF}"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4D7BD7-7C5C-4BE8-801D-A4E95EE8E2BA}"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47DAB0F5-3A22-44E9-BE2A-386DE0FDE379}"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A44362-44B7-40B3-BC16-6D97AE62F343}"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025528F1-084F-4BA9-8BFA-510B435C48B9}"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3950D7-CF1D-453B-AC82-AAC6FB25B0CA}"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91CBCBF-ACB1-435A-AE60-760C48FFDFDF}"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4D7BD7-7C5C-4BE8-801D-A4E95EE8E2BA}"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1356DC86-CF37-48EA-8C70-753ED4C33F11}"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8C3FB0-43A5-48F3-A0F8-CC061D7717BD}"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27399731-4213-4863-A652-D1DE6B5BC869}"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05C9BB-6708-49AC-82A0-D700166DB07D}"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1E52DAA9-3519-42BC-AFA5-E180EB1749EB}"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EC19E3-DC6B-4166-B623-CE66CB9428A1}"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D6466B5F-A151-45ED-A64C-2FEF64F01C5A}"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10339B0-B440-4F49-A816-2F90F90CD498}"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B057B29-F514-4CAA-B313-3130E19E328D}"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029825-D997-4233-A961-90831140CC81}"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1356DC86-CF37-48EA-8C70-753ED4C33F11}"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8C3FB0-43A5-48F3-A0F8-CC061D7717BD}" type="slidenum">
              <a:rPr lang="en-US"/>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D9CE5A-EAEC-4FC2-8514-6E5E9776A78B}"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7C3214-6004-41FA-96A3-71C909FAD15F}"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FA49952B-B451-41C9-9DE1-0FC38B392D23}"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A3F131-F39D-4DA9-967E-90AEF98E1130}"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E81E7F80-9754-4A17-B8CF-E59C5E6780BF}"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A76661-F0BF-4D36-BC86-710E4EFDE182}"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47DAB0F5-3A22-44E9-BE2A-386DE0FDE379}"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A44362-44B7-40B3-BC16-6D97AE62F343}"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025528F1-084F-4BA9-8BFA-510B435C48B9}"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3950D7-CF1D-453B-AC82-AAC6FB25B0CA}"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27399731-4213-4863-A652-D1DE6B5BC869}"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05C9BB-6708-49AC-82A0-D700166DB07D}"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1E52DAA9-3519-42BC-AFA5-E180EB1749EB}"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EC19E3-DC6B-4166-B623-CE66CB9428A1}"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D6466B5F-A151-45ED-A64C-2FEF64F01C5A}"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10339B0-B440-4F49-A816-2F90F90CD498}"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B057B29-F514-4CAA-B313-3130E19E328D}"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029825-D997-4233-A961-90831140CC81}"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D9CE5A-EAEC-4FC2-8514-6E5E9776A78B}"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7C3214-6004-41FA-96A3-71C909FAD15F}"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FA49952B-B451-41C9-9DE1-0FC38B392D23}"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A3F131-F39D-4DA9-967E-90AEF98E1130}"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E81E7F80-9754-4A17-B8CF-E59C5E6780BF}"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A76661-F0BF-4D36-BC86-710E4EFDE182}"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939A30F-5E3F-40D2-AD06-FBD074B0990F}" type="datetimeFigureOut">
              <a:rPr lang="en-US"/>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0EE334E-F916-46DA-81FC-5F9894B925EA}" type="slidenum">
              <a:rPr lang="en-US"/>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lnSpc>
          <a:spcPct val="90000"/>
        </a:lnSpc>
        <a:spcBef>
          <a:spcPct val="0"/>
        </a:spcBef>
        <a:spcAft>
          <a:spcPct val="0"/>
        </a:spcAft>
        <a:defRPr sz="4400" b="0" i="0" u="none"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u="none"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939A30F-5E3F-40D2-AD06-FBD074B0990F}" type="datetimeFigureOut">
              <a:rPr lang="en-US"/>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0EE334E-F916-46DA-81FC-5F9894B925EA}" type="slidenum">
              <a:rPr lang="en-US"/>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rtl="0" eaLnBrk="0" fontAlgn="base" hangingPunct="0">
        <a:lnSpc>
          <a:spcPct val="90000"/>
        </a:lnSpc>
        <a:spcBef>
          <a:spcPct val="0"/>
        </a:spcBef>
        <a:spcAft>
          <a:spcPct val="0"/>
        </a:spcAft>
        <a:defRPr sz="4400" b="0" i="0" u="none"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u="none"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8.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8.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0.pn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6.wav"/><Relationship Id="rId3" Type="http://schemas.openxmlformats.org/officeDocument/2006/relationships/audio" Target="../media/audio5.wav"/><Relationship Id="rId2" Type="http://schemas.openxmlformats.org/officeDocument/2006/relationships/image" Target="../media/image47.jpeg"/><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51.png"/><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8.png"/><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1.png"/><Relationship Id="rId1" Type="http://schemas.openxmlformats.org/officeDocument/2006/relationships/image" Target="../media/image70.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media" Target="../media/media2.m4a"/><Relationship Id="rId4" Type="http://schemas.openxmlformats.org/officeDocument/2006/relationships/audio" Target="../media/media2.m4a"/><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slide" Target="slide7.xml"/><Relationship Id="rId7" Type="http://schemas.openxmlformats.org/officeDocument/2006/relationships/image" Target="../media/image15.png"/><Relationship Id="rId6" Type="http://schemas.openxmlformats.org/officeDocument/2006/relationships/slide" Target="slide6.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2" Type="http://schemas.openxmlformats.org/officeDocument/2006/relationships/slideLayout" Target="../slideLayouts/slideLayout7.xml"/><Relationship Id="rId21" Type="http://schemas.openxmlformats.org/officeDocument/2006/relationships/audio" Target="../media/audio1.wav"/><Relationship Id="rId20" Type="http://schemas.openxmlformats.org/officeDocument/2006/relationships/image" Target="../media/image24.png"/><Relationship Id="rId2" Type="http://schemas.openxmlformats.org/officeDocument/2006/relationships/image" Target="../media/image11.png"/><Relationship Id="rId19" Type="http://schemas.openxmlformats.org/officeDocument/2006/relationships/image" Target="../media/image23.png"/><Relationship Id="rId18" Type="http://schemas.openxmlformats.org/officeDocument/2006/relationships/image" Target="../media/image22.png"/><Relationship Id="rId17" Type="http://schemas.openxmlformats.org/officeDocument/2006/relationships/slide" Target="slide4.xml"/><Relationship Id="rId16" Type="http://schemas.openxmlformats.org/officeDocument/2006/relationships/image" Target="../media/image21.png"/><Relationship Id="rId15" Type="http://schemas.openxmlformats.org/officeDocument/2006/relationships/image" Target="../media/image20.jpeg"/><Relationship Id="rId14" Type="http://schemas.openxmlformats.org/officeDocument/2006/relationships/image" Target="../media/image19.jpeg"/><Relationship Id="rId13" Type="http://schemas.openxmlformats.org/officeDocument/2006/relationships/slide" Target="slide8.xml"/><Relationship Id="rId12" Type="http://schemas.openxmlformats.org/officeDocument/2006/relationships/image" Target="../media/image18.png"/><Relationship Id="rId11" Type="http://schemas.openxmlformats.org/officeDocument/2006/relationships/image" Target="../media/image17.png"/><Relationship Id="rId10" Type="http://schemas.openxmlformats.org/officeDocument/2006/relationships/slide" Target="slide5.xml"/><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8.png"/><Relationship Id="rId5" Type="http://schemas.microsoft.com/office/2007/relationships/media" Target="../media/media2.m4a"/><Relationship Id="rId4" Type="http://schemas.openxmlformats.org/officeDocument/2006/relationships/audio" Target="../media/media2.m4a"/><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6.wav"/><Relationship Id="rId3" Type="http://schemas.openxmlformats.org/officeDocument/2006/relationships/audio" Target="../media/audio5.wav"/><Relationship Id="rId2" Type="http://schemas.openxmlformats.org/officeDocument/2006/relationships/image" Target="../media/image47.jpeg"/><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6.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6.wav"/><Relationship Id="rId3" Type="http://schemas.openxmlformats.org/officeDocument/2006/relationships/audio" Target="../media/audio5.wav"/><Relationship Id="rId2" Type="http://schemas.openxmlformats.org/officeDocument/2006/relationships/image" Target="../media/image47.jpeg"/><Relationship Id="rId1" Type="http://schemas.openxmlformats.org/officeDocument/2006/relationships/image" Target="../media/image77.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8.png"/><Relationship Id="rId3" Type="http://schemas.openxmlformats.org/officeDocument/2006/relationships/image" Target="../media/image35.jpeg"/><Relationship Id="rId2" Type="http://schemas.openxmlformats.org/officeDocument/2006/relationships/image" Target="../media/image72.jpeg"/><Relationship Id="rId1" Type="http://schemas.openxmlformats.org/officeDocument/2006/relationships/image" Target="../media/image73.jpe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28.wmf"/><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slide" Target="slide3.xml"/><Relationship Id="rId1"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28.wmf"/><Relationship Id="rId3" Type="http://schemas.openxmlformats.org/officeDocument/2006/relationships/image" Target="../media/image26.png"/><Relationship Id="rId2" Type="http://schemas.openxmlformats.org/officeDocument/2006/relationships/slide" Target="slide3.xml"/><Relationship Id="rId1"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28.wmf"/><Relationship Id="rId3" Type="http://schemas.openxmlformats.org/officeDocument/2006/relationships/image" Target="../media/image26.png"/><Relationship Id="rId2" Type="http://schemas.openxmlformats.org/officeDocument/2006/relationships/slide" Target="slide3.xml"/><Relationship Id="rId1"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28.wmf"/><Relationship Id="rId3" Type="http://schemas.openxmlformats.org/officeDocument/2006/relationships/image" Target="../media/image26.png"/><Relationship Id="rId2" Type="http://schemas.openxmlformats.org/officeDocument/2006/relationships/slide" Target="slide3.xml"/><Relationship Id="rId1" Type="http://schemas.openxmlformats.org/officeDocument/2006/relationships/image" Target="../media/image25.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37397" y="4945013"/>
            <a:ext cx="5013920" cy="2004171"/>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12777"/>
            <a:ext cx="4319327" cy="5651884"/>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71359" y="5169801"/>
            <a:ext cx="7527124" cy="891276"/>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l="12907" t="9654" r="8393" b="15580"/>
          <a:stretch>
            <a:fillRect/>
          </a:stretch>
        </p:blipFill>
        <p:spPr>
          <a:xfrm>
            <a:off x="1377068" y="2153789"/>
            <a:ext cx="1565189" cy="1486943"/>
          </a:xfrm>
          <a:prstGeom prst="rect">
            <a:avLst/>
          </a:prstGeom>
          <a:effectLst>
            <a:outerShdw blurRad="50800" dist="38100" dir="5400000" algn="t" rotWithShape="0">
              <a:prstClr val="black">
                <a:alpha val="40000"/>
              </a:prstClr>
            </a:outerShdw>
          </a:effectLst>
        </p:spPr>
      </p:pic>
      <p:sp>
        <p:nvSpPr>
          <p:cNvPr id="2" name="Rectangle 1"/>
          <p:cNvSpPr>
            <a:spLocks noChangeArrowheads="1"/>
          </p:cNvSpPr>
          <p:nvPr/>
        </p:nvSpPr>
        <p:spPr bwMode="auto">
          <a:xfrm>
            <a:off x="4177774" y="3376628"/>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i="1" dirty="0" err="1">
                <a:solidFill>
                  <a:srgbClr val="0000FF"/>
                </a:solidFill>
                <a:latin typeface="Times New Roman" panose="02020603050405020304" pitchFamily="18" charset="0"/>
                <a:cs typeface="Times New Roman" panose="02020603050405020304" pitchFamily="18" charset="0"/>
              </a:rPr>
              <a:t>Luyện</a:t>
            </a:r>
            <a:r>
              <a:rPr lang="en-US" altLang="en-US" sz="6000" b="1" i="1" dirty="0">
                <a:solidFill>
                  <a:srgbClr val="0000FF"/>
                </a:solidFill>
                <a:latin typeface="Times New Roman" panose="02020603050405020304" pitchFamily="18" charset="0"/>
                <a:cs typeface="Times New Roman" panose="02020603050405020304" pitchFamily="18" charset="0"/>
              </a:rPr>
              <a:t> </a:t>
            </a:r>
            <a:r>
              <a:rPr lang="en-US" altLang="en-US" sz="6000" b="1" i="1" dirty="0" err="1">
                <a:solidFill>
                  <a:srgbClr val="0000FF"/>
                </a:solidFill>
                <a:latin typeface="Times New Roman" panose="02020603050405020304" pitchFamily="18" charset="0"/>
                <a:cs typeface="Times New Roman" panose="02020603050405020304" pitchFamily="18" charset="0"/>
              </a:rPr>
              <a:t>từ</a:t>
            </a:r>
            <a:r>
              <a:rPr lang="en-US" altLang="en-US" sz="6000" b="1" i="1" dirty="0">
                <a:solidFill>
                  <a:srgbClr val="0000FF"/>
                </a:solidFill>
                <a:latin typeface="Times New Roman" panose="02020603050405020304" pitchFamily="18" charset="0"/>
                <a:cs typeface="Times New Roman" panose="02020603050405020304" pitchFamily="18" charset="0"/>
              </a:rPr>
              <a:t> </a:t>
            </a:r>
            <a:r>
              <a:rPr lang="en-US" altLang="en-US" sz="6000" b="1" i="1" dirty="0" err="1">
                <a:solidFill>
                  <a:srgbClr val="0000FF"/>
                </a:solidFill>
                <a:latin typeface="Times New Roman" panose="02020603050405020304" pitchFamily="18" charset="0"/>
                <a:cs typeface="Times New Roman" panose="02020603050405020304" pitchFamily="18" charset="0"/>
              </a:rPr>
              <a:t>và</a:t>
            </a:r>
            <a:r>
              <a:rPr lang="en-US" altLang="en-US" sz="6000" b="1" i="1" dirty="0">
                <a:solidFill>
                  <a:srgbClr val="0000FF"/>
                </a:solidFill>
                <a:latin typeface="Times New Roman" panose="02020603050405020304" pitchFamily="18" charset="0"/>
                <a:cs typeface="Times New Roman" panose="02020603050405020304" pitchFamily="18" charset="0"/>
              </a:rPr>
              <a:t> </a:t>
            </a:r>
            <a:r>
              <a:rPr lang="en-US" altLang="en-US" sz="6000" b="1" i="1" dirty="0" err="1">
                <a:solidFill>
                  <a:srgbClr val="0000FF"/>
                </a:solidFill>
                <a:latin typeface="Times New Roman" panose="02020603050405020304" pitchFamily="18" charset="0"/>
                <a:cs typeface="Times New Roman" panose="02020603050405020304" pitchFamily="18" charset="0"/>
              </a:rPr>
              <a:t>câu</a:t>
            </a:r>
            <a:endParaRPr lang="en-US" altLang="en-US" sz="6000" b="1" i="1" dirty="0">
              <a:solidFill>
                <a:srgbClr val="0000FF"/>
              </a:solidFill>
              <a:latin typeface="Times New Roman" panose="02020603050405020304" pitchFamily="18" charset="0"/>
              <a:cs typeface="Times New Roman" panose="02020603050405020304" pitchFamily="18" charset="0"/>
            </a:endParaRPr>
          </a:p>
        </p:txBody>
      </p:sp>
      <p:pic>
        <p:nvPicPr>
          <p:cNvPr id="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78026"/>
            <a:ext cx="2132952" cy="176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01110" y="4853829"/>
            <a:ext cx="5013920" cy="2004171"/>
          </a:xfrm>
          <a:prstGeom prst="rect">
            <a:avLst/>
          </a:prstGeom>
        </p:spPr>
      </p:pic>
      <p:pic>
        <p:nvPicPr>
          <p:cNvPr id="3" name="TheWhistlersSong-SteveBarakatt-2799957">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29154" y="708203"/>
            <a:ext cx="1147412" cy="1147412"/>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0" fill="hold"/>
                                        <p:tgtEl>
                                          <p:spTgt spid="26"/>
                                        </p:tgtEl>
                                        <p:attrNameLst>
                                          <p:attrName>ppt_x</p:attrName>
                                        </p:attrNameLst>
                                      </p:cBhvr>
                                      <p:tavLst>
                                        <p:tav tm="0">
                                          <p:val>
                                            <p:strVal val="0-#ppt_w/2"/>
                                          </p:val>
                                        </p:tav>
                                        <p:tav tm="100000">
                                          <p:val>
                                            <p:strVal val="#ppt_x"/>
                                          </p:val>
                                        </p:tav>
                                      </p:tavLst>
                                    </p:anim>
                                    <p:anim calcmode="lin" valueType="num">
                                      <p:cBhvr additive="base">
                                        <p:cTn id="11" dur="5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 fill="hold">
                                          <p:stCondLst>
                                            <p:cond delay="0"/>
                                          </p:stCondLst>
                                        </p:cTn>
                                        <p:tgtEl>
                                          <p:spTgt spid="26"/>
                                        </p:tgtEl>
                                        <p:attrNameLst>
                                          <p:attrName>r</p:attrName>
                                        </p:attrNameLst>
                                      </p:cBhvr>
                                    </p:animRot>
                                    <p:animRot by="-240000">
                                      <p:cBhvr>
                                        <p:cTn id="14" dur="2" fill="hold">
                                          <p:stCondLst>
                                            <p:cond delay="986"/>
                                          </p:stCondLst>
                                        </p:cTn>
                                        <p:tgtEl>
                                          <p:spTgt spid="26"/>
                                        </p:tgtEl>
                                        <p:attrNameLst>
                                          <p:attrName>r</p:attrName>
                                        </p:attrNameLst>
                                      </p:cBhvr>
                                    </p:animRot>
                                    <p:animRot by="240000">
                                      <p:cBhvr>
                                        <p:cTn id="15" dur="2" fill="hold">
                                          <p:stCondLst>
                                            <p:cond delay="1972"/>
                                          </p:stCondLst>
                                        </p:cTn>
                                        <p:tgtEl>
                                          <p:spTgt spid="26"/>
                                        </p:tgtEl>
                                        <p:attrNameLst>
                                          <p:attrName>r</p:attrName>
                                        </p:attrNameLst>
                                      </p:cBhvr>
                                    </p:animRot>
                                    <p:animRot by="-240000">
                                      <p:cBhvr>
                                        <p:cTn id="16" dur="2" fill="hold">
                                          <p:stCondLst>
                                            <p:cond delay="2958"/>
                                          </p:stCondLst>
                                        </p:cTn>
                                        <p:tgtEl>
                                          <p:spTgt spid="26"/>
                                        </p:tgtEl>
                                        <p:attrNameLst>
                                          <p:attrName>r</p:attrName>
                                        </p:attrNameLst>
                                      </p:cBhvr>
                                    </p:animRot>
                                    <p:animRot by="120000">
                                      <p:cBhvr>
                                        <p:cTn id="17" dur="2" fill="hold">
                                          <p:stCondLst>
                                            <p:cond delay="4999"/>
                                          </p:stCondLst>
                                        </p:cTn>
                                        <p:tgtEl>
                                          <p:spTgt spid="26"/>
                                        </p:tgtEl>
                                        <p:attrNameLst>
                                          <p:attrName>r</p:attrName>
                                        </p:attrNameLst>
                                      </p:cBhvr>
                                    </p:animRot>
                                  </p:childTnLst>
                                </p:cTn>
                              </p:par>
                            </p:childTnLst>
                          </p:cTn>
                        </p:par>
                        <p:par>
                          <p:cTn id="18" fill="hold">
                            <p:stCondLst>
                              <p:cond delay="5000"/>
                            </p:stCondLst>
                            <p:childTnLst>
                              <p:par>
                                <p:cTn id="19" presetID="22" presetClass="entr" presetSubtype="8"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0"/>
                                        <p:tgtEl>
                                          <p:spTgt spid="21"/>
                                        </p:tgtEl>
                                      </p:cBhvr>
                                    </p:animEffect>
                                  </p:childTnLst>
                                </p:cTn>
                              </p:par>
                              <p:par>
                                <p:cTn id="22" presetID="42" presetClass="entr" presetSubtype="0" fill="hold" nodeType="withEffect">
                                  <p:stCondLst>
                                    <p:cond delay="1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0"/>
                                        <p:tgtEl>
                                          <p:spTgt spid="22"/>
                                        </p:tgtEl>
                                      </p:cBhvr>
                                    </p:animEffect>
                                    <p:anim calcmode="lin" valueType="num">
                                      <p:cBhvr>
                                        <p:cTn id="25" dur="5000" fill="hold"/>
                                        <p:tgtEl>
                                          <p:spTgt spid="22"/>
                                        </p:tgtEl>
                                        <p:attrNameLst>
                                          <p:attrName>ppt_x</p:attrName>
                                        </p:attrNameLst>
                                      </p:cBhvr>
                                      <p:tavLst>
                                        <p:tav tm="0">
                                          <p:val>
                                            <p:strVal val="#ppt_x"/>
                                          </p:val>
                                        </p:tav>
                                        <p:tav tm="100000">
                                          <p:val>
                                            <p:strVal val="#ppt_x"/>
                                          </p:val>
                                        </p:tav>
                                      </p:tavLst>
                                    </p:anim>
                                    <p:anim calcmode="lin" valueType="num">
                                      <p:cBhvr>
                                        <p:cTn id="26" dur="5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par>
                                <p:cTn id="31" presetID="42" presetClass="entr" presetSubtype="0" fill="hold" nodeType="withEffect">
                                  <p:stCondLst>
                                    <p:cond delay="1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0"/>
                                        <p:tgtEl>
                                          <p:spTgt spid="6"/>
                                        </p:tgtEl>
                                      </p:cBhvr>
                                    </p:animEffect>
                                    <p:anim calcmode="lin" valueType="num">
                                      <p:cBhvr>
                                        <p:cTn id="34" dur="5000" fill="hold"/>
                                        <p:tgtEl>
                                          <p:spTgt spid="6"/>
                                        </p:tgtEl>
                                        <p:attrNameLst>
                                          <p:attrName>ppt_x</p:attrName>
                                        </p:attrNameLst>
                                      </p:cBhvr>
                                      <p:tavLst>
                                        <p:tav tm="0">
                                          <p:val>
                                            <p:strVal val="#ppt_x"/>
                                          </p:val>
                                        </p:tav>
                                        <p:tav tm="100000">
                                          <p:val>
                                            <p:strVal val="#ppt_x"/>
                                          </p:val>
                                        </p:tav>
                                      </p:tavLst>
                                    </p:anim>
                                    <p:anim calcmode="lin" valueType="num">
                                      <p:cBhvr>
                                        <p:cTn id="35" dur="5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968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9497" y="158413"/>
            <a:ext cx="4083132" cy="3062349"/>
          </a:xfrm>
          <a:prstGeom prst="rect">
            <a:avLst/>
          </a:prstGeom>
          <a:effectLst>
            <a:softEdge rad="31750"/>
          </a:effec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642" y="-16474"/>
            <a:ext cx="4419848" cy="3412122"/>
          </a:xfrm>
          <a:prstGeom prst="rect">
            <a:avLst/>
          </a:prstGeom>
          <a:scene3d>
            <a:camera prst="orthographicFront"/>
            <a:lightRig rig="threePt" dir="t"/>
          </a:scene3d>
          <a:sp3d>
            <a:bevelT/>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9" y="3698430"/>
            <a:ext cx="4413663" cy="2937844"/>
          </a:xfrm>
          <a:prstGeom prst="rect">
            <a:avLst/>
          </a:prstGeom>
          <a:effectLst>
            <a:glow rad="101600">
              <a:schemeClr val="accent3">
                <a:satMod val="175000"/>
                <a:alpha val="40000"/>
              </a:schemeClr>
            </a:glo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36" y="3536424"/>
            <a:ext cx="4401787" cy="3099850"/>
          </a:xfrm>
          <a:prstGeom prst="rect">
            <a:avLst/>
          </a:prstGeom>
          <a:scene3d>
            <a:camera prst="orthographicFront"/>
            <a:lightRig rig="threePt" dir="t"/>
          </a:scene3d>
          <a:sp3d>
            <a:bevelT w="165100" prst="coolSlant"/>
          </a:sp3d>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6488">
            <a:off x="9853979" y="533428"/>
            <a:ext cx="1896974" cy="1901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ppt_x"/>
                                          </p:val>
                                        </p:tav>
                                        <p:tav tm="100000">
                                          <p:val>
                                            <p:strVal val="#ppt_x"/>
                                          </p:val>
                                        </p:tav>
                                      </p:tavLst>
                                    </p:anim>
                                    <p:anim calcmode="lin" valueType="num">
                                      <p:cBhvr additive="base">
                                        <p:cTn id="2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anim calcmode="lin" valueType="num">
                                      <p:cBhvr>
                                        <p:cTn id="32" dur="2000" fill="hold"/>
                                        <p:tgtEl>
                                          <p:spTgt spid="10"/>
                                        </p:tgtEl>
                                        <p:attrNameLst>
                                          <p:attrName>ppt_w</p:attrName>
                                        </p:attrNameLst>
                                      </p:cBhvr>
                                      <p:tavLst>
                                        <p:tav tm="0" fmla="#ppt_w*sin(2.5*pi*$)">
                                          <p:val>
                                            <p:fltVal val="0"/>
                                          </p:val>
                                        </p:tav>
                                        <p:tav tm="100000">
                                          <p:val>
                                            <p:fltVal val="1"/>
                                          </p:val>
                                        </p:tav>
                                      </p:tavLst>
                                    </p:anim>
                                    <p:anim calcmode="lin" valueType="num">
                                      <p:cBhvr>
                                        <p:cTn id="3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anim calcmode="lin" valueType="num">
                                      <p:cBhvr>
                                        <p:cTn id="39" dur="2000" fill="hold"/>
                                        <p:tgtEl>
                                          <p:spTgt spid="12"/>
                                        </p:tgtEl>
                                        <p:attrNameLst>
                                          <p:attrName>ppt_w</p:attrName>
                                        </p:attrNameLst>
                                      </p:cBhvr>
                                      <p:tavLst>
                                        <p:tav tm="0" fmla="#ppt_w*sin(2.5*pi*$)">
                                          <p:val>
                                            <p:fltVal val="0"/>
                                          </p:val>
                                        </p:tav>
                                        <p:tav tm="100000">
                                          <p:val>
                                            <p:fltVal val="1"/>
                                          </p:val>
                                        </p:tav>
                                      </p:tavLst>
                                    </p:anim>
                                    <p:anim calcmode="lin" valueType="num">
                                      <p:cBhvr>
                                        <p:cTn id="40" dur="2000" fill="hold"/>
                                        <p:tgtEl>
                                          <p:spTgt spid="12"/>
                                        </p:tgtEl>
                                        <p:attrNameLst>
                                          <p:attrName>ppt_h</p:attrName>
                                        </p:attrNameLst>
                                      </p:cBhvr>
                                      <p:tavLst>
                                        <p:tav tm="0">
                                          <p:val>
                                            <p:strVal val="#ppt_h"/>
                                          </p:val>
                                        </p:tav>
                                        <p:tav tm="100000">
                                          <p:val>
                                            <p:strVal val="#ppt_h"/>
                                          </p:val>
                                        </p:tav>
                                      </p:tavLst>
                                    </p:anim>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descr="A cute blank note - Nohat - Free for design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336006" y="2021681"/>
            <a:ext cx="7848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i="1" dirty="0">
                <a:solidFill>
                  <a:srgbClr val="0000FF"/>
                </a:solidFill>
                <a:latin typeface="Times New Roman" panose="02020603050405020304" pitchFamily="18" charset="0"/>
                <a:cs typeface="Times New Roman" panose="02020603050405020304" pitchFamily="18" charset="0"/>
              </a:rPr>
              <a:t> </a:t>
            </a:r>
            <a:endParaRPr lang="en-US" altLang="en-US" b="1" i="1" dirty="0">
              <a:solidFill>
                <a:srgbClr val="0000FF"/>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b="1" i="1" u="sng" dirty="0" err="1">
                <a:solidFill>
                  <a:srgbClr val="0000FF"/>
                </a:solidFill>
                <a:latin typeface="Times New Roman" panose="02020603050405020304" pitchFamily="18" charset="0"/>
                <a:cs typeface="Times New Roman" panose="02020603050405020304" pitchFamily="18" charset="0"/>
              </a:rPr>
              <a:t>Luyện</a:t>
            </a:r>
            <a:r>
              <a:rPr lang="en-US" altLang="en-US" b="1" i="1" u="sng" dirty="0">
                <a:solidFill>
                  <a:srgbClr val="0000FF"/>
                </a:solidFill>
                <a:latin typeface="Times New Roman" panose="02020603050405020304" pitchFamily="18" charset="0"/>
                <a:cs typeface="Times New Roman" panose="02020603050405020304" pitchFamily="18" charset="0"/>
              </a:rPr>
              <a:t> </a:t>
            </a:r>
            <a:r>
              <a:rPr lang="en-US" altLang="en-US" b="1" i="1" u="sng" dirty="0" err="1">
                <a:solidFill>
                  <a:srgbClr val="0000FF"/>
                </a:solidFill>
                <a:latin typeface="Times New Roman" panose="02020603050405020304" pitchFamily="18" charset="0"/>
                <a:cs typeface="Times New Roman" panose="02020603050405020304" pitchFamily="18" charset="0"/>
              </a:rPr>
              <a:t>từ</a:t>
            </a:r>
            <a:r>
              <a:rPr lang="en-US" altLang="en-US" b="1" i="1" u="sng" dirty="0">
                <a:solidFill>
                  <a:srgbClr val="0000FF"/>
                </a:solidFill>
                <a:latin typeface="Times New Roman" panose="02020603050405020304" pitchFamily="18" charset="0"/>
                <a:cs typeface="Times New Roman" panose="02020603050405020304" pitchFamily="18" charset="0"/>
              </a:rPr>
              <a:t> </a:t>
            </a:r>
            <a:r>
              <a:rPr lang="en-US" altLang="en-US" b="1" i="1" u="sng" dirty="0" err="1">
                <a:solidFill>
                  <a:srgbClr val="0000FF"/>
                </a:solidFill>
                <a:latin typeface="Times New Roman" panose="02020603050405020304" pitchFamily="18" charset="0"/>
                <a:cs typeface="Times New Roman" panose="02020603050405020304" pitchFamily="18" charset="0"/>
              </a:rPr>
              <a:t>và</a:t>
            </a:r>
            <a:r>
              <a:rPr lang="en-US" altLang="en-US" b="1" i="1" u="sng" dirty="0">
                <a:solidFill>
                  <a:srgbClr val="0000FF"/>
                </a:solidFill>
                <a:latin typeface="Times New Roman" panose="02020603050405020304" pitchFamily="18" charset="0"/>
                <a:cs typeface="Times New Roman" panose="02020603050405020304" pitchFamily="18" charset="0"/>
              </a:rPr>
              <a:t> </a:t>
            </a:r>
            <a:r>
              <a:rPr lang="en-US" altLang="en-US" b="1" i="1" u="sng" dirty="0" err="1">
                <a:solidFill>
                  <a:srgbClr val="0000FF"/>
                </a:solidFill>
                <a:latin typeface="Times New Roman" panose="02020603050405020304" pitchFamily="18" charset="0"/>
                <a:cs typeface="Times New Roman" panose="02020603050405020304" pitchFamily="18" charset="0"/>
              </a:rPr>
              <a:t>câu</a:t>
            </a:r>
            <a:endParaRPr lang="en-US" altLang="en-US" b="1" i="1" u="sng"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2214562" y="3258569"/>
            <a:ext cx="80914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dirty="0">
                <a:solidFill>
                  <a:srgbClr val="FF0000"/>
                </a:solidFill>
                <a:latin typeface="Times New Roman" panose="02020603050405020304" pitchFamily="18" charset="0"/>
                <a:cs typeface="Times New Roman" panose="02020603050405020304" pitchFamily="18" charset="0"/>
              </a:rPr>
              <a:t>MỞ RỘNG VỐN TỪ:</a:t>
            </a:r>
            <a:endParaRPr lang="en-US" altLang="en-US" sz="44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4400" b="1" dirty="0">
                <a:solidFill>
                  <a:srgbClr val="FF0000"/>
                </a:solidFill>
                <a:latin typeface="Times New Roman" panose="02020603050405020304" pitchFamily="18" charset="0"/>
                <a:cs typeface="Times New Roman" panose="02020603050405020304" pitchFamily="18" charset="0"/>
              </a:rPr>
              <a:t>BẢO VỆ MÔI TRƯỜNG</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pic>
        <p:nvPicPr>
          <p:cNvPr id="307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97363"/>
            <a:ext cx="29813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05752" y="148390"/>
            <a:ext cx="6604000" cy="584775"/>
          </a:xfrm>
          <a:prstGeom prst="rect">
            <a:avLst/>
          </a:prstGeom>
          <a:noFill/>
        </p:spPr>
        <p:txBody>
          <a:bodyPr wrap="square" rtlCol="0">
            <a:spAutoFit/>
          </a:bodyPr>
          <a:lstStyle/>
          <a:p>
            <a:r>
              <a:rPr lang="en-US" sz="3200" b="1" dirty="0" err="1">
                <a:solidFill>
                  <a:srgbClr val="1906D0"/>
                </a:solidFill>
                <a:latin typeface="Times New Roman" panose="02020603050405020304" pitchFamily="18" charset="0"/>
                <a:cs typeface="Times New Roman" panose="02020603050405020304" pitchFamily="18" charset="0"/>
              </a:rPr>
              <a:t>Mở</a:t>
            </a:r>
            <a:r>
              <a:rPr lang="en-US" sz="3200" b="1" dirty="0">
                <a:solidFill>
                  <a:srgbClr val="1906D0"/>
                </a:solidFill>
                <a:latin typeface="Times New Roman" panose="02020603050405020304" pitchFamily="18" charset="0"/>
                <a:cs typeface="Times New Roman" panose="02020603050405020304" pitchFamily="18" charset="0"/>
              </a:rPr>
              <a:t> </a:t>
            </a:r>
            <a:r>
              <a:rPr lang="en-US" sz="3200" b="1" dirty="0" err="1">
                <a:solidFill>
                  <a:srgbClr val="1906D0"/>
                </a:solidFill>
                <a:latin typeface="Times New Roman" panose="02020603050405020304" pitchFamily="18" charset="0"/>
                <a:cs typeface="Times New Roman" panose="02020603050405020304" pitchFamily="18" charset="0"/>
              </a:rPr>
              <a:t>rộng</a:t>
            </a:r>
            <a:r>
              <a:rPr lang="en-US" sz="3200" b="1" dirty="0">
                <a:solidFill>
                  <a:srgbClr val="1906D0"/>
                </a:solidFill>
                <a:latin typeface="Times New Roman" panose="02020603050405020304" pitchFamily="18" charset="0"/>
                <a:cs typeface="Times New Roman" panose="02020603050405020304" pitchFamily="18" charset="0"/>
              </a:rPr>
              <a:t> </a:t>
            </a:r>
            <a:r>
              <a:rPr lang="en-US" sz="3200" b="1" dirty="0" err="1">
                <a:solidFill>
                  <a:srgbClr val="1906D0"/>
                </a:solidFill>
                <a:latin typeface="Times New Roman" panose="02020603050405020304" pitchFamily="18" charset="0"/>
                <a:cs typeface="Times New Roman" panose="02020603050405020304" pitchFamily="18" charset="0"/>
              </a:rPr>
              <a:t>vốn</a:t>
            </a:r>
            <a:r>
              <a:rPr lang="en-US" sz="3200" b="1" dirty="0">
                <a:solidFill>
                  <a:srgbClr val="1906D0"/>
                </a:solidFill>
                <a:latin typeface="Times New Roman" panose="02020603050405020304" pitchFamily="18" charset="0"/>
                <a:cs typeface="Times New Roman" panose="02020603050405020304" pitchFamily="18" charset="0"/>
              </a:rPr>
              <a:t> </a:t>
            </a:r>
            <a:r>
              <a:rPr lang="en-US" sz="3200" b="1" dirty="0" err="1">
                <a:solidFill>
                  <a:srgbClr val="1906D0"/>
                </a:solidFill>
                <a:latin typeface="Times New Roman" panose="02020603050405020304" pitchFamily="18" charset="0"/>
                <a:cs typeface="Times New Roman" panose="02020603050405020304" pitchFamily="18" charset="0"/>
              </a:rPr>
              <a:t>từ</a:t>
            </a:r>
            <a:r>
              <a:rPr lang="en-US" sz="3200" b="1" dirty="0">
                <a:solidFill>
                  <a:srgbClr val="1906D0"/>
                </a:solidFill>
                <a:latin typeface="Times New Roman" panose="02020603050405020304" pitchFamily="18" charset="0"/>
                <a:cs typeface="Times New Roman" panose="02020603050405020304" pitchFamily="18" charset="0"/>
              </a:rPr>
              <a:t>: </a:t>
            </a:r>
            <a:r>
              <a:rPr lang="en-US" sz="3200" b="1" dirty="0" err="1">
                <a:solidFill>
                  <a:srgbClr val="1906D0"/>
                </a:solidFill>
                <a:latin typeface="Times New Roman" panose="02020603050405020304" pitchFamily="18" charset="0"/>
                <a:cs typeface="Times New Roman" panose="02020603050405020304" pitchFamily="18" charset="0"/>
              </a:rPr>
              <a:t>Bảo</a:t>
            </a:r>
            <a:r>
              <a:rPr lang="en-US" sz="3200" b="1" dirty="0">
                <a:solidFill>
                  <a:srgbClr val="1906D0"/>
                </a:solidFill>
                <a:latin typeface="Times New Roman" panose="02020603050405020304" pitchFamily="18" charset="0"/>
                <a:cs typeface="Times New Roman" panose="02020603050405020304" pitchFamily="18" charset="0"/>
              </a:rPr>
              <a:t> </a:t>
            </a:r>
            <a:r>
              <a:rPr lang="en-US" sz="3200" b="1" dirty="0" err="1">
                <a:solidFill>
                  <a:srgbClr val="1906D0"/>
                </a:solidFill>
                <a:latin typeface="Times New Roman" panose="02020603050405020304" pitchFamily="18" charset="0"/>
                <a:cs typeface="Times New Roman" panose="02020603050405020304" pitchFamily="18" charset="0"/>
              </a:rPr>
              <a:t>vệ</a:t>
            </a:r>
            <a:r>
              <a:rPr lang="en-US" sz="3200" b="1" dirty="0">
                <a:solidFill>
                  <a:srgbClr val="1906D0"/>
                </a:solidFill>
                <a:latin typeface="Times New Roman" panose="02020603050405020304" pitchFamily="18" charset="0"/>
                <a:cs typeface="Times New Roman" panose="02020603050405020304" pitchFamily="18" charset="0"/>
              </a:rPr>
              <a:t> </a:t>
            </a:r>
            <a:r>
              <a:rPr lang="en-US" sz="3200" b="1" dirty="0" err="1">
                <a:solidFill>
                  <a:srgbClr val="1906D0"/>
                </a:solidFill>
                <a:latin typeface="Times New Roman" panose="02020603050405020304" pitchFamily="18" charset="0"/>
                <a:cs typeface="Times New Roman" panose="02020603050405020304" pitchFamily="18" charset="0"/>
              </a:rPr>
              <a:t>môi</a:t>
            </a:r>
            <a:r>
              <a:rPr lang="en-US" sz="3200" b="1" dirty="0">
                <a:solidFill>
                  <a:srgbClr val="1906D0"/>
                </a:solidFill>
                <a:latin typeface="Times New Roman" panose="02020603050405020304" pitchFamily="18" charset="0"/>
                <a:cs typeface="Times New Roman" panose="02020603050405020304" pitchFamily="18" charset="0"/>
              </a:rPr>
              <a:t> </a:t>
            </a:r>
            <a:r>
              <a:rPr lang="en-US" sz="3200" b="1" dirty="0" err="1">
                <a:solidFill>
                  <a:srgbClr val="1906D0"/>
                </a:solidFill>
                <a:latin typeface="Times New Roman" panose="02020603050405020304" pitchFamily="18" charset="0"/>
                <a:cs typeface="Times New Roman" panose="02020603050405020304" pitchFamily="18" charset="0"/>
              </a:rPr>
              <a:t>trường</a:t>
            </a:r>
            <a:endParaRPr lang="en-US" sz="3200" b="1" dirty="0">
              <a:solidFill>
                <a:srgbClr val="1906D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1600" y="990601"/>
            <a:ext cx="12192000" cy="3950249"/>
          </a:xfrm>
          <a:prstGeom prst="rect">
            <a:avLst/>
          </a:prstGeom>
          <a:noFill/>
        </p:spPr>
        <p:txBody>
          <a:bodyPr wrap="square" rtlCol="0">
            <a:spAutoFit/>
          </a:bodyPr>
          <a:lstStyle/>
          <a:p>
            <a:r>
              <a:rPr lang="en-US" sz="2665" b="1" i="1" u="sng" dirty="0" err="1">
                <a:solidFill>
                  <a:srgbClr val="FF0000"/>
                </a:solidFill>
                <a:latin typeface="Times New Roman" panose="02020603050405020304" pitchFamily="18" charset="0"/>
                <a:cs typeface="Times New Roman" panose="02020603050405020304" pitchFamily="18" charset="0"/>
              </a:rPr>
              <a:t>Bài</a:t>
            </a:r>
            <a:r>
              <a:rPr lang="en-US" sz="2665" b="1" i="1" u="sng" dirty="0">
                <a:solidFill>
                  <a:srgbClr val="FF0000"/>
                </a:solidFill>
                <a:latin typeface="Times New Roman" panose="02020603050405020304" pitchFamily="18" charset="0"/>
                <a:cs typeface="Times New Roman" panose="02020603050405020304" pitchFamily="18" charset="0"/>
              </a:rPr>
              <a:t> </a:t>
            </a:r>
            <a:r>
              <a:rPr lang="en-US" sz="2665" b="1" i="1" u="sng" dirty="0" err="1">
                <a:solidFill>
                  <a:srgbClr val="FF0000"/>
                </a:solidFill>
                <a:latin typeface="Times New Roman" panose="02020603050405020304" pitchFamily="18" charset="0"/>
                <a:cs typeface="Times New Roman" panose="02020603050405020304" pitchFamily="18" charset="0"/>
              </a:rPr>
              <a:t>tập</a:t>
            </a:r>
            <a:r>
              <a:rPr lang="en-US" sz="2665" b="1" i="1" u="sng" dirty="0">
                <a:solidFill>
                  <a:srgbClr val="FF0000"/>
                </a:solidFill>
                <a:latin typeface="Times New Roman" panose="02020603050405020304" pitchFamily="18" charset="0"/>
                <a:cs typeface="Times New Roman" panose="02020603050405020304" pitchFamily="18" charset="0"/>
              </a:rPr>
              <a:t> 1</a:t>
            </a:r>
            <a:r>
              <a:rPr lang="en-US" sz="2665" b="1" i="1" dirty="0">
                <a:solidFill>
                  <a:srgbClr val="FF0000"/>
                </a:solidFill>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Đọc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đoạn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văn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sau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và</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thực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hiện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nhiệm</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vụ</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nêu</a:t>
            </a:r>
            <a:r>
              <a:rPr lang="en-US" sz="2665" dirty="0">
                <a:latin typeface="Times New Roman" panose="02020603050405020304" pitchFamily="18" charset="0"/>
                <a:cs typeface="Times New Roman" panose="02020603050405020304" pitchFamily="18" charset="0"/>
              </a:rPr>
              <a:t> ở </a:t>
            </a:r>
            <a:r>
              <a:rPr lang="en-US" sz="2665" dirty="0" err="1">
                <a:latin typeface="Times New Roman" panose="02020603050405020304" pitchFamily="18" charset="0"/>
                <a:cs typeface="Times New Roman" panose="02020603050405020304" pitchFamily="18" charset="0"/>
              </a:rPr>
              <a:t>bên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dưới</a:t>
            </a:r>
            <a:r>
              <a:rPr lang="en-US" sz="2665" dirty="0">
                <a:latin typeface="Times New Roman" panose="02020603050405020304" pitchFamily="18" charset="0"/>
                <a:cs typeface="Times New Roman" panose="02020603050405020304" pitchFamily="18" charset="0"/>
              </a:rPr>
              <a:t>:</a:t>
            </a:r>
            <a:endParaRPr lang="en-US" sz="2665" dirty="0">
              <a:latin typeface="Times New Roman" panose="02020603050405020304" pitchFamily="18" charset="0"/>
              <a:cs typeface="Times New Roman" panose="02020603050405020304" pitchFamily="18" charset="0"/>
            </a:endParaRPr>
          </a:p>
          <a:p>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Thành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phần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môi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trường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là</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các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yếu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tố</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tạo</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thành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môi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trường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không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khí</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nước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đất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âm</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thanh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ánh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sáng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lòng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đất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núi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rừng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sông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hồ</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biển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sinh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vật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các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hệ</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sinh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thái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các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dân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cư</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sản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xuất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bảo</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tồn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thiên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nhiên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cảnh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quan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thiên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nhiên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danh</a:t>
            </a:r>
            <a:r>
              <a:rPr lang="en-US" sz="2665" dirty="0">
                <a:latin typeface="Times New Roman" panose="02020603050405020304" pitchFamily="18" charset="0"/>
                <a:cs typeface="Times New Roman" panose="02020603050405020304" pitchFamily="18" charset="0"/>
              </a:rPr>
              <a:t> lam </a:t>
            </a:r>
            <a:r>
              <a:rPr lang="en-US" sz="2665" dirty="0" err="1">
                <a:latin typeface="Times New Roman" panose="02020603050405020304" pitchFamily="18" charset="0"/>
                <a:cs typeface="Times New Roman" panose="02020603050405020304" pitchFamily="18" charset="0"/>
              </a:rPr>
              <a:t>thắng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cảnh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di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tích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lịch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sử</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và</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các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hình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thái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vật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chất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khác</a:t>
            </a:r>
            <a:r>
              <a:rPr lang="en-US" sz="2665" dirty="0">
                <a:latin typeface="Times New Roman" panose="02020603050405020304" pitchFamily="18" charset="0"/>
                <a:cs typeface="Times New Roman" panose="02020603050405020304" pitchFamily="18" charset="0"/>
              </a:rPr>
              <a:t>. </a:t>
            </a:r>
            <a:endParaRPr lang="en-US" sz="2665" dirty="0">
              <a:latin typeface="Times New Roman" panose="02020603050405020304" pitchFamily="18" charset="0"/>
              <a:cs typeface="Times New Roman" panose="02020603050405020304" pitchFamily="18" charset="0"/>
            </a:endParaRPr>
          </a:p>
          <a:p>
            <a:r>
              <a:rPr lang="en-US" sz="2665" dirty="0">
                <a:latin typeface="Times New Roman" panose="02020603050405020304" pitchFamily="18" charset="0"/>
                <a:cs typeface="Times New Roman" panose="02020603050405020304" pitchFamily="18" charset="0"/>
              </a:rPr>
              <a:t>a) </a:t>
            </a:r>
            <a:r>
              <a:rPr lang="en-US" sz="2665" dirty="0" err="1">
                <a:latin typeface="Times New Roman" panose="02020603050405020304" pitchFamily="18" charset="0"/>
                <a:cs typeface="Times New Roman" panose="02020603050405020304" pitchFamily="18" charset="0"/>
              </a:rPr>
              <a:t>Phân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biệt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nghĩa</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của</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các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cụm</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từ</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dân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cư</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sản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xuất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bảo</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tồn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thiên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nhiên</a:t>
            </a:r>
            <a:r>
              <a:rPr lang="en-US" sz="2665" dirty="0">
                <a:latin typeface="Times New Roman" panose="02020603050405020304" pitchFamily="18" charset="0"/>
                <a:cs typeface="Times New Roman" panose="02020603050405020304" pitchFamily="18" charset="0"/>
              </a:rPr>
              <a:t>.</a:t>
            </a:r>
            <a:endParaRPr lang="en-US" sz="2665" dirty="0">
              <a:latin typeface="Times New Roman" panose="02020603050405020304" pitchFamily="18" charset="0"/>
              <a:cs typeface="Times New Roman" panose="02020603050405020304" pitchFamily="18" charset="0"/>
            </a:endParaRPr>
          </a:p>
          <a:p>
            <a:pPr marL="609600" indent="-609600"/>
            <a:r>
              <a:rPr lang="en-US" sz="2665" dirty="0">
                <a:latin typeface="Times New Roman" panose="02020603050405020304" pitchFamily="18" charset="0"/>
                <a:cs typeface="Times New Roman" panose="02020603050405020304" pitchFamily="18" charset="0"/>
              </a:rPr>
              <a:t>b) </a:t>
            </a:r>
            <a:r>
              <a:rPr lang="en-US" sz="2665" dirty="0" err="1">
                <a:latin typeface="Times New Roman" panose="02020603050405020304" pitchFamily="18" charset="0"/>
                <a:cs typeface="Times New Roman" panose="02020603050405020304" pitchFamily="18" charset="0"/>
              </a:rPr>
              <a:t>Mỗi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từ</a:t>
            </a:r>
            <a:r>
              <a:rPr lang="en-US" sz="2665" dirty="0">
                <a:latin typeface="Times New Roman" panose="02020603050405020304" pitchFamily="18" charset="0"/>
                <a:cs typeface="Times New Roman" panose="02020603050405020304" pitchFamily="18" charset="0"/>
              </a:rPr>
              <a:t> ở </a:t>
            </a:r>
            <a:r>
              <a:rPr lang="en-US" sz="2665" dirty="0" err="1">
                <a:latin typeface="Times New Roman" panose="02020603050405020304" pitchFamily="18" charset="0"/>
                <a:cs typeface="Times New Roman" panose="02020603050405020304" pitchFamily="18" charset="0"/>
              </a:rPr>
              <a:t>cột</a:t>
            </a:r>
            <a:r>
              <a:rPr lang="en-US" sz="2665" dirty="0">
                <a:latin typeface="Times New Roman" panose="02020603050405020304" pitchFamily="18" charset="0"/>
                <a:cs typeface="Times New Roman" panose="02020603050405020304" pitchFamily="18" charset="0"/>
              </a:rPr>
              <a:t> A </a:t>
            </a:r>
            <a:r>
              <a:rPr lang="en-US" sz="2665" dirty="0" err="1">
                <a:latin typeface="Times New Roman" panose="02020603050405020304" pitchFamily="18" charset="0"/>
                <a:cs typeface="Times New Roman" panose="02020603050405020304" pitchFamily="18" charset="0"/>
              </a:rPr>
              <a:t>dưới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đây</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ứng</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với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nghĩa</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nào</a:t>
            </a:r>
            <a:r>
              <a:rPr lang="en-US" sz="2665" dirty="0">
                <a:latin typeface="Times New Roman" panose="02020603050405020304" pitchFamily="18" charset="0"/>
                <a:cs typeface="Times New Roman" panose="02020603050405020304" pitchFamily="18" charset="0"/>
              </a:rPr>
              <a:t> ở </a:t>
            </a:r>
            <a:r>
              <a:rPr lang="en-US" sz="2665" dirty="0" err="1">
                <a:latin typeface="Times New Roman" panose="02020603050405020304" pitchFamily="18" charset="0"/>
                <a:cs typeface="Times New Roman" panose="02020603050405020304" pitchFamily="18" charset="0"/>
              </a:rPr>
              <a:t>cột</a:t>
            </a:r>
            <a:r>
              <a:rPr lang="en-US" sz="2665" dirty="0">
                <a:latin typeface="Times New Roman" panose="02020603050405020304" pitchFamily="18" charset="0"/>
                <a:cs typeface="Times New Roman" panose="02020603050405020304" pitchFamily="18" charset="0"/>
              </a:rPr>
              <a:t> B?</a:t>
            </a:r>
            <a:endParaRPr lang="en-US" sz="2665" dirty="0">
              <a:latin typeface="Times New Roman" panose="02020603050405020304" pitchFamily="18" charset="0"/>
              <a:cs typeface="Times New Roman" panose="02020603050405020304" pitchFamily="18" charset="0"/>
            </a:endParaRPr>
          </a:p>
          <a:p>
            <a:pPr marL="609600" indent="-609600"/>
            <a:endParaRPr lang="en-US" sz="3200" dirty="0">
              <a:latin typeface="Times New Roman" panose="02020603050405020304" pitchFamily="18" charset="0"/>
              <a:cs typeface="Times New Roman" panose="02020603050405020304" pitchFamily="18" charset="0"/>
            </a:endParaRPr>
          </a:p>
          <a:p>
            <a:pPr marL="609600" indent="-609600"/>
            <a:endParaRPr lang="en-US" sz="3200" dirty="0">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nvGraphicFramePr>
        <p:xfrm>
          <a:off x="203200" y="4140201"/>
          <a:ext cx="1828800" cy="2171700"/>
        </p:xfrm>
        <a:graphic>
          <a:graphicData uri="http://schemas.openxmlformats.org/drawingml/2006/table">
            <a:tbl>
              <a:tblPr firstRow="1" bandRow="1">
                <a:tableStyleId>{5C22544A-7EE6-4342-B048-85BDC9FD1C3A}</a:tableStyleId>
              </a:tblPr>
              <a:tblGrid>
                <a:gridCol w="1828800"/>
              </a:tblGrid>
              <a:tr h="457200">
                <a:tc>
                  <a:txBody>
                    <a:bodyPr/>
                    <a:lstStyle/>
                    <a:p>
                      <a:pPr algn="ctr"/>
                      <a:r>
                        <a:rPr lang="en-US" sz="2400" dirty="0">
                          <a:latin typeface="Times New Roman" panose="02020603050405020304" pitchFamily="18" charset="0"/>
                          <a:cs typeface="Times New Roman" panose="02020603050405020304" pitchFamily="18" charset="0"/>
                        </a:rPr>
                        <a:t>A</a:t>
                      </a:r>
                      <a:endParaRPr lang="en-US" sz="2400" dirty="0">
                        <a:latin typeface="Times New Roman" panose="02020603050405020304" pitchFamily="18" charset="0"/>
                        <a:cs typeface="Times New Roman" panose="02020603050405020304" pitchFamily="18" charset="0"/>
                      </a:endParaRPr>
                    </a:p>
                  </a:txBody>
                  <a:tcPr marL="121920" marR="121920"/>
                </a:tc>
              </a:tr>
              <a:tr h="571500">
                <a:tc>
                  <a:txBody>
                    <a:bodyPr/>
                    <a:lstStyle/>
                    <a:p>
                      <a:pPr algn="ctr"/>
                      <a:r>
                        <a:rPr lang="en-US" sz="2400" dirty="0" err="1">
                          <a:latin typeface="Times New Roman" panose="02020603050405020304" pitchFamily="18" charset="0"/>
                          <a:cs typeface="Times New Roman" panose="02020603050405020304" pitchFamily="18" charset="0"/>
                        </a:rPr>
                        <a:t>Sinh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txBody>
                  <a:tcPr marL="121920" marR="121920"/>
                </a:tc>
              </a:tr>
              <a:tr h="571500">
                <a:tc>
                  <a:txBody>
                    <a:bodyPr/>
                    <a:lstStyle/>
                    <a:p>
                      <a:pPr algn="ct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endParaRPr lang="en-US" sz="2400" dirty="0">
                        <a:latin typeface="Times New Roman" panose="02020603050405020304" pitchFamily="18" charset="0"/>
                        <a:cs typeface="Times New Roman" panose="02020603050405020304" pitchFamily="18" charset="0"/>
                      </a:endParaRPr>
                    </a:p>
                  </a:txBody>
                  <a:tcPr marL="121920" marR="121920"/>
                </a:tc>
              </a:tr>
              <a:tr h="571500">
                <a:tc>
                  <a:txBody>
                    <a:bodyPr/>
                    <a:lstStyle/>
                    <a:p>
                      <a:pPr algn="ctr"/>
                      <a:r>
                        <a:rPr lang="en-US" sz="2400" dirty="0" err="1">
                          <a:latin typeface="Times New Roman" panose="02020603050405020304" pitchFamily="18" charset="0"/>
                          <a:cs typeface="Times New Roman" panose="02020603050405020304" pitchFamily="18" charset="0"/>
                        </a:rPr>
                        <a:t>Hình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thái</a:t>
                      </a:r>
                      <a:endParaRPr lang="en-US" sz="2400" dirty="0">
                        <a:latin typeface="Times New Roman" panose="02020603050405020304" pitchFamily="18" charset="0"/>
                        <a:cs typeface="Times New Roman" panose="02020603050405020304" pitchFamily="18" charset="0"/>
                      </a:endParaRPr>
                    </a:p>
                  </a:txBody>
                  <a:tcPr marL="121920" marR="121920"/>
                </a:tc>
              </a:tr>
            </a:tbl>
          </a:graphicData>
        </a:graphic>
      </p:graphicFrame>
      <p:graphicFrame>
        <p:nvGraphicFramePr>
          <p:cNvPr id="15" name="Table 14"/>
          <p:cNvGraphicFramePr>
            <a:graphicFrameLocks noGrp="1"/>
          </p:cNvGraphicFramePr>
          <p:nvPr/>
        </p:nvGraphicFramePr>
        <p:xfrm>
          <a:off x="2946400" y="4140201"/>
          <a:ext cx="9042400" cy="2499360"/>
        </p:xfrm>
        <a:graphic>
          <a:graphicData uri="http://schemas.openxmlformats.org/drawingml/2006/table">
            <a:tbl>
              <a:tblPr firstRow="1" bandRow="1">
                <a:tableStyleId>{5C22544A-7EE6-4342-B048-85BDC9FD1C3A}</a:tableStyleId>
              </a:tblPr>
              <a:tblGrid>
                <a:gridCol w="9042400"/>
              </a:tblGrid>
              <a:tr h="457200">
                <a:tc>
                  <a:txBody>
                    <a:bodyPr/>
                    <a:lstStyle/>
                    <a:p>
                      <a:pPr algn="ctr"/>
                      <a:r>
                        <a:rPr lang="en-US" sz="2800" dirty="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a:txBody>
                  <a:tcPr marL="121920" marR="121920"/>
                </a:tc>
              </a:tr>
              <a:tr h="396240">
                <a:tc>
                  <a:txBody>
                    <a:bodyPr/>
                    <a:lstStyle/>
                    <a:p>
                      <a:pPr algn="l"/>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giữa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sinh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kể</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cả</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người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môi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trường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xung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quanh</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marL="121920" marR="121920"/>
                </a:tc>
              </a:tr>
              <a:tr h="701040">
                <a:tc>
                  <a:txBody>
                    <a:bodyPr/>
                    <a:lstStyle/>
                    <a:p>
                      <a:pPr algn="l"/>
                      <a:r>
                        <a:rPr lang="en-US" sz="2400" dirty="0" err="1">
                          <a:latin typeface="Times New Roman" panose="02020603050405020304" pitchFamily="18" charset="0"/>
                          <a:cs typeface="Times New Roman" panose="02020603050405020304" pitchFamily="18" charset="0"/>
                        </a:rPr>
                        <a:t>Tên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gọi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chung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bao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gồm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động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thực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vi </a:t>
                      </a:r>
                      <a:r>
                        <a:rPr lang="en-US" sz="2400" baseline="0" dirty="0" err="1">
                          <a:latin typeface="Times New Roman" panose="02020603050405020304" pitchFamily="18" charset="0"/>
                          <a:cs typeface="Times New Roman" panose="02020603050405020304" pitchFamily="18" charset="0"/>
                        </a:rPr>
                        <a:t>sinh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sinh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lớn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chết</a:t>
                      </a:r>
                      <a:r>
                        <a:rPr lang="en-US" sz="2400" baseline="0" dirty="0">
                          <a:latin typeface="Times New Roman" panose="02020603050405020304" pitchFamily="18" charset="0"/>
                          <a:cs typeface="Times New Roman" panose="02020603050405020304" pitchFamily="18" charset="0"/>
                        </a:rPr>
                        <a:t>.</a:t>
                      </a:r>
                      <a:endParaRPr lang="en-US" sz="2400" baseline="0" dirty="0">
                        <a:latin typeface="Times New Roman" panose="02020603050405020304" pitchFamily="18" charset="0"/>
                        <a:cs typeface="Times New Roman" panose="02020603050405020304" pitchFamily="18" charset="0"/>
                      </a:endParaRPr>
                    </a:p>
                  </a:txBody>
                  <a:tcPr marL="121920" marR="121920"/>
                </a:tc>
              </a:tr>
              <a:tr h="701040">
                <a:tc>
                  <a:txBody>
                    <a:bodyPr/>
                    <a:lstStyle/>
                    <a:p>
                      <a:pPr algn="l"/>
                      <a:r>
                        <a:rPr lang="en-US" sz="2400" dirty="0" err="1">
                          <a:latin typeface="Times New Roman" panose="02020603050405020304" pitchFamily="18" charset="0"/>
                          <a:cs typeface="Times New Roman" panose="02020603050405020304" pitchFamily="18" charset="0"/>
                        </a:rPr>
                        <a:t>Hình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biểu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ngoài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thể</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sát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marL="121920" marR="12192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54504" y="141489"/>
            <a:ext cx="11082991" cy="1835512"/>
            <a:chOff x="3527420" y="1585868"/>
            <a:chExt cx="7381480" cy="1835512"/>
          </a:xfrm>
        </p:grpSpPr>
        <p:sp>
          <p:nvSpPr>
            <p:cNvPr id="4" name="îṩlíḍe"/>
            <p:cNvSpPr/>
            <p:nvPr/>
          </p:nvSpPr>
          <p:spPr bwMode="auto">
            <a:xfrm>
              <a:off x="5083990" y="3340194"/>
              <a:ext cx="81186" cy="81186"/>
            </a:xfrm>
            <a:prstGeom prst="rect">
              <a:avLst/>
            </a:prstGeom>
            <a:solidFill>
              <a:srgbClr val="779C74"/>
            </a:solidFill>
            <a:ln w="19050">
              <a:solidFill>
                <a:srgbClr val="779C74"/>
              </a:solidFill>
              <a:round/>
            </a:ln>
          </p:spPr>
          <p:txBody>
            <a:bodyPr anchor="ctr"/>
            <a:lstStyle/>
            <a:p>
              <a:pPr algn="ctr"/>
              <a:endParaRPr>
                <a:solidFill>
                  <a:srgbClr val="779C74"/>
                </a:solidFill>
              </a:endParaRPr>
            </a:p>
          </p:txBody>
        </p:sp>
        <p:sp>
          <p:nvSpPr>
            <p:cNvPr id="6" name="文本框 5"/>
            <p:cNvSpPr txBox="1"/>
            <p:nvPr/>
          </p:nvSpPr>
          <p:spPr>
            <a:xfrm>
              <a:off x="3527420" y="1585868"/>
              <a:ext cx="7381480" cy="1200329"/>
            </a:xfrm>
            <a:prstGeom prst="rect">
              <a:avLst/>
            </a:prstGeom>
            <a:noFill/>
          </p:spPr>
          <p:txBody>
            <a:bodyPr wrap="square" rtlCol="0">
              <a:spAutoFit/>
            </a:bodyPr>
            <a:lstStyle/>
            <a:p>
              <a:pPr defTabSz="914400">
                <a:defRPr/>
              </a:pPr>
              <a:r>
                <a:rPr lang="en-US" altLang="zh-CN" sz="3600" b="1" i="1" kern="0" dirty="0" err="1">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rPr>
                <a:t>Bài</a:t>
              </a:r>
              <a:r>
                <a:rPr lang="en-US" altLang="zh-CN" sz="3600" b="1" i="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rPr>
                <a:t> 1. </a:t>
              </a:r>
              <a:endParaRPr lang="en-US" altLang="zh-CN" sz="3600" b="1" i="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defTabSz="914400">
                <a:defRPr/>
              </a:pPr>
              <a:r>
                <a:rPr lang="en-US" altLang="zh-CN" sz="3600" b="1" i="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rPr>
                <a:t>a. </a:t>
              </a:r>
              <a:r>
                <a:rPr lang="vi-VN" altLang="zh-CN" sz="3600" b="1" i="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rPr>
                <a:t>Đọc đoạn văn sau và thực hiện yêu cầu bên dưới</a:t>
              </a:r>
              <a:r>
                <a:rPr lang="en-US" altLang="zh-CN" sz="3600" b="1" i="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rPr>
                <a:t>.</a:t>
              </a:r>
              <a:r>
                <a:rPr lang="vi-VN" altLang="zh-CN" sz="3600" b="1" i="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rPr>
                <a:t> </a:t>
              </a:r>
              <a:endParaRPr lang="zh-CN" altLang="en-US" sz="3600" b="1" i="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sp>
        <p:nvSpPr>
          <p:cNvPr id="7" name="Text Box 2"/>
          <p:cNvSpPr txBox="1">
            <a:spLocks noChangeArrowheads="1"/>
          </p:cNvSpPr>
          <p:nvPr/>
        </p:nvSpPr>
        <p:spPr bwMode="auto">
          <a:xfrm>
            <a:off x="360660" y="1239077"/>
            <a:ext cx="11533754" cy="470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SimSun" panose="02010600030101010101" pitchFamily="2" charset="-122"/>
                <a:ea typeface="SimSun" panose="02010600030101010101" pitchFamily="2" charset="-122"/>
              </a:defRPr>
            </a:lvl1pPr>
            <a:lvl2pPr marL="742950" indent="-285750">
              <a:defRPr sz="2800" b="1">
                <a:solidFill>
                  <a:schemeClr val="tx1"/>
                </a:solidFill>
                <a:latin typeface="SimSun" panose="02010600030101010101" pitchFamily="2" charset="-122"/>
                <a:ea typeface="SimSun" panose="02010600030101010101" pitchFamily="2" charset="-122"/>
              </a:defRPr>
            </a:lvl2pPr>
            <a:lvl3pPr marL="1143000" indent="-228600">
              <a:defRPr sz="2800" b="1">
                <a:solidFill>
                  <a:schemeClr val="tx1"/>
                </a:solidFill>
                <a:latin typeface="SimSun" panose="02010600030101010101" pitchFamily="2" charset="-122"/>
                <a:ea typeface="SimSun" panose="02010600030101010101" pitchFamily="2" charset="-122"/>
              </a:defRPr>
            </a:lvl3pPr>
            <a:lvl4pPr marL="1600200" indent="-228600">
              <a:defRPr sz="2800" b="1">
                <a:solidFill>
                  <a:schemeClr val="tx1"/>
                </a:solidFill>
                <a:latin typeface="SimSun" panose="02010600030101010101" pitchFamily="2" charset="-122"/>
                <a:ea typeface="SimSun" panose="02010600030101010101" pitchFamily="2" charset="-122"/>
              </a:defRPr>
            </a:lvl4pPr>
            <a:lvl5pPr marL="2057400" indent="-228600">
              <a:defRPr sz="2800" b="1">
                <a:solidFill>
                  <a:schemeClr val="tx1"/>
                </a:solidFill>
                <a:latin typeface="SimSun" panose="02010600030101010101" pitchFamily="2" charset="-122"/>
                <a:ea typeface="SimSun" panose="02010600030101010101" pitchFamily="2" charset="-122"/>
              </a:defRPr>
            </a:lvl5pPr>
            <a:lvl6pPr marL="25146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6pPr>
            <a:lvl7pPr marL="29718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7pPr>
            <a:lvl8pPr marL="34290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8pPr>
            <a:lvl9pPr marL="38862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9pPr>
          </a:lstStyle>
          <a:p>
            <a:pPr>
              <a:lnSpc>
                <a:spcPct val="150000"/>
              </a:lnSpc>
            </a:pPr>
            <a:r>
              <a:rPr lang="zh-CN" altLang="en-US" sz="3400" dirty="0">
                <a:solidFill>
                  <a:schemeClr val="tx1">
                    <a:lumMod val="50000"/>
                    <a:lumOff val="50000"/>
                  </a:schemeClr>
                </a:solidFill>
                <a:latin typeface="仓耳青禾体-谷力 W04" panose="02020400000000000000" pitchFamily="18" charset="-122"/>
                <a:ea typeface="仓耳青禾体-谷力 W04" panose="02020400000000000000" pitchFamily="18" charset="-122"/>
              </a:rPr>
              <a:t>　　</a:t>
            </a:r>
            <a:r>
              <a:rPr lang="vi-VN" altLang="zh-CN" sz="3400" dirty="0">
                <a:latin typeface="+mn-lt"/>
                <a:ea typeface="仓耳青禾体-谷力 W04" panose="02020400000000000000" pitchFamily="18" charset="-122"/>
              </a:rPr>
              <a:t>Thành phần môi trường là các yếu tốt tạo hành môi trường: không khí, nước, đất, âm thanh, ánh sáng , lòng đất, núi, rừng,sông, hồ, biển, sinh vật, các hệ sinh thái, các khu dân cư, khu sản xuất, khu bảo tồn thiên nhiên, cảnh quan thiên nhiên, danh lam thắng cảnh, di tích lịch sử và các hình thái sinh vật khác.</a:t>
            </a:r>
            <a:endParaRPr lang="vi-VN" altLang="zh-CN" sz="3400" dirty="0">
              <a:latin typeface="+mn-lt"/>
              <a:ea typeface="仓耳青禾体-谷力 W04" panose="02020400000000000000" pitchFamily="18" charset="-122"/>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40452" y="5310609"/>
            <a:ext cx="1567338" cy="1571296"/>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61" y="5834367"/>
            <a:ext cx="1044899" cy="10475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0323" y="385701"/>
            <a:ext cx="6469865" cy="767041"/>
            <a:chOff x="2543767" y="2654339"/>
            <a:chExt cx="5936528" cy="767041"/>
          </a:xfrm>
        </p:grpSpPr>
        <p:cxnSp>
          <p:nvCxnSpPr>
            <p:cNvPr id="3" name="直接连接符 2"/>
            <p:cNvCxnSpPr/>
            <p:nvPr/>
          </p:nvCxnSpPr>
          <p:spPr>
            <a:xfrm>
              <a:off x="2543768" y="3380787"/>
              <a:ext cx="2580815" cy="0"/>
            </a:xfrm>
            <a:prstGeom prst="line">
              <a:avLst/>
            </a:prstGeom>
            <a:ln w="12700" cap="flat" cmpd="sng" algn="ctr">
              <a:solidFill>
                <a:schemeClr val="bg1">
                  <a:lumMod val="75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îṩlíḍe"/>
            <p:cNvSpPr/>
            <p:nvPr/>
          </p:nvSpPr>
          <p:spPr bwMode="auto">
            <a:xfrm>
              <a:off x="5083990" y="3340194"/>
              <a:ext cx="81186" cy="81186"/>
            </a:xfrm>
            <a:prstGeom prst="rect">
              <a:avLst/>
            </a:prstGeom>
            <a:solidFill>
              <a:srgbClr val="779C74"/>
            </a:solidFill>
            <a:ln w="19050">
              <a:solidFill>
                <a:srgbClr val="779C74"/>
              </a:solidFill>
              <a:round/>
            </a:ln>
          </p:spPr>
          <p:txBody>
            <a:bodyPr anchor="ctr"/>
            <a:lstStyle/>
            <a:p>
              <a:pPr algn="ctr"/>
              <a:endParaRPr>
                <a:solidFill>
                  <a:srgbClr val="779C74"/>
                </a:solidFill>
              </a:endParaRPr>
            </a:p>
          </p:txBody>
        </p:sp>
        <p:sp>
          <p:nvSpPr>
            <p:cNvPr id="5" name="íṣ1ïdê"/>
            <p:cNvSpPr txBox="1"/>
            <p:nvPr/>
          </p:nvSpPr>
          <p:spPr>
            <a:xfrm>
              <a:off x="2543768" y="2654339"/>
              <a:ext cx="655949" cy="707886"/>
            </a:xfrm>
            <a:prstGeom prst="rect">
              <a:avLst/>
            </a:prstGeom>
            <a:noFill/>
          </p:spPr>
          <p:txBody>
            <a:bodyPr wrap="none" anchor="ctr">
              <a:normAutofit/>
            </a:bodyPr>
            <a:lstStyle/>
            <a:p>
              <a:pPr algn="ctr"/>
              <a:endParaRPr lang="en-US" altLang="zh-CN" sz="4000" dirty="0">
                <a:solidFill>
                  <a:srgbClr val="779C74"/>
                </a:solidFill>
                <a:latin typeface="Impact" panose="020B0806030902050204" pitchFamily="34" charset="0"/>
              </a:endParaRPr>
            </a:p>
          </p:txBody>
        </p:sp>
        <p:sp>
          <p:nvSpPr>
            <p:cNvPr id="6" name="文本框 5"/>
            <p:cNvSpPr txBox="1"/>
            <p:nvPr/>
          </p:nvSpPr>
          <p:spPr>
            <a:xfrm>
              <a:off x="2543767" y="2791088"/>
              <a:ext cx="5936528" cy="584775"/>
            </a:xfrm>
            <a:prstGeom prst="rect">
              <a:avLst/>
            </a:prstGeom>
            <a:noFill/>
          </p:spPr>
          <p:txBody>
            <a:bodyPr wrap="square" rtlCol="0">
              <a:spAutoFit/>
            </a:bodyPr>
            <a:lstStyle/>
            <a:p>
              <a:pPr defTabSz="914400">
                <a:defRPr/>
              </a:pPr>
              <a:r>
                <a:rPr lang="vi-VN" altLang="zh-CN" sz="3200" b="1" i="1" kern="0" dirty="0">
                  <a:solidFill>
                    <a:srgbClr val="0000FF"/>
                  </a:solidFill>
                  <a:latin typeface="Arial" panose="020B0604020202020204" pitchFamily="34" charset="0"/>
                  <a:ea typeface="思源黑体 CN Bold" panose="020B0800000000000000" pitchFamily="34" charset="-122"/>
                  <a:cs typeface="Arial" panose="020B0604020202020204" pitchFamily="34" charset="0"/>
                </a:rPr>
                <a:t>Phân biệt nghĩa của các cụm từ</a:t>
              </a:r>
              <a:endParaRPr lang="zh-CN" altLang="en-US" sz="3200" b="1" i="1" kern="0" dirty="0">
                <a:solidFill>
                  <a:srgbClr val="0000FF"/>
                </a:solidFill>
                <a:latin typeface="Arial" panose="020B0604020202020204" pitchFamily="34" charset="0"/>
                <a:ea typeface="思源黑体 CN Bold" panose="020B0800000000000000" pitchFamily="34" charset="-122"/>
                <a:cs typeface="Arial" panose="020B0604020202020204" pitchFamily="34" charset="0"/>
              </a:endParaRPr>
            </a:p>
          </p:txBody>
        </p:sp>
      </p:grpSp>
      <p:sp>
        <p:nvSpPr>
          <p:cNvPr id="7" name="Text Box 2"/>
          <p:cNvSpPr txBox="1">
            <a:spLocks noChangeArrowheads="1"/>
          </p:cNvSpPr>
          <p:nvPr/>
        </p:nvSpPr>
        <p:spPr bwMode="auto">
          <a:xfrm>
            <a:off x="1474365" y="2104017"/>
            <a:ext cx="9153878" cy="72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SimSun" panose="02010600030101010101" pitchFamily="2" charset="-122"/>
                <a:ea typeface="SimSun" panose="02010600030101010101" pitchFamily="2" charset="-122"/>
              </a:defRPr>
            </a:lvl1pPr>
            <a:lvl2pPr marL="742950" indent="-285750">
              <a:defRPr sz="2800" b="1">
                <a:solidFill>
                  <a:schemeClr val="tx1"/>
                </a:solidFill>
                <a:latin typeface="SimSun" panose="02010600030101010101" pitchFamily="2" charset="-122"/>
                <a:ea typeface="SimSun" panose="02010600030101010101" pitchFamily="2" charset="-122"/>
              </a:defRPr>
            </a:lvl2pPr>
            <a:lvl3pPr marL="1143000" indent="-228600">
              <a:defRPr sz="2800" b="1">
                <a:solidFill>
                  <a:schemeClr val="tx1"/>
                </a:solidFill>
                <a:latin typeface="SimSun" panose="02010600030101010101" pitchFamily="2" charset="-122"/>
                <a:ea typeface="SimSun" panose="02010600030101010101" pitchFamily="2" charset="-122"/>
              </a:defRPr>
            </a:lvl3pPr>
            <a:lvl4pPr marL="1600200" indent="-228600">
              <a:defRPr sz="2800" b="1">
                <a:solidFill>
                  <a:schemeClr val="tx1"/>
                </a:solidFill>
                <a:latin typeface="SimSun" panose="02010600030101010101" pitchFamily="2" charset="-122"/>
                <a:ea typeface="SimSun" panose="02010600030101010101" pitchFamily="2" charset="-122"/>
              </a:defRPr>
            </a:lvl4pPr>
            <a:lvl5pPr marL="2057400" indent="-228600">
              <a:defRPr sz="2800" b="1">
                <a:solidFill>
                  <a:schemeClr val="tx1"/>
                </a:solidFill>
                <a:latin typeface="SimSun" panose="02010600030101010101" pitchFamily="2" charset="-122"/>
                <a:ea typeface="SimSun" panose="02010600030101010101" pitchFamily="2" charset="-122"/>
              </a:defRPr>
            </a:lvl5pPr>
            <a:lvl6pPr marL="25146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6pPr>
            <a:lvl7pPr marL="29718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7pPr>
            <a:lvl8pPr marL="34290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8pPr>
            <a:lvl9pPr marL="38862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9pPr>
          </a:lstStyle>
          <a:p>
            <a:pPr>
              <a:lnSpc>
                <a:spcPct val="200000"/>
              </a:lnSpc>
            </a:pPr>
            <a:r>
              <a:rPr lang="en-US" altLang="zh-CN" sz="2400">
                <a:solidFill>
                  <a:schemeClr val="tx1">
                    <a:lumMod val="50000"/>
                    <a:lumOff val="50000"/>
                  </a:schemeClr>
                </a:solidFill>
                <a:latin typeface="仓耳青禾体-谷力 W04" panose="02020400000000000000" pitchFamily="18" charset="-122"/>
                <a:ea typeface="仓耳青禾体-谷力 W04" panose="02020400000000000000" pitchFamily="18" charset="-122"/>
              </a:rPr>
              <a:t>    </a:t>
            </a:r>
            <a:endParaRPr lang="zh-CN" altLang="en-US" sz="2400" dirty="0">
              <a:solidFill>
                <a:schemeClr val="tx1">
                  <a:lumMod val="50000"/>
                  <a:lumOff val="50000"/>
                </a:schemeClr>
              </a:solidFill>
              <a:latin typeface="仓耳青禾体-谷力 W04" panose="02020400000000000000" pitchFamily="18" charset="-122"/>
              <a:ea typeface="仓耳青禾体-谷力 W04" panose="02020400000000000000" pitchFamily="18" charset="-122"/>
            </a:endParaRPr>
          </a:p>
        </p:txBody>
      </p:sp>
      <p:sp>
        <p:nvSpPr>
          <p:cNvPr id="11" name="Cloud Callout 10"/>
          <p:cNvSpPr/>
          <p:nvPr/>
        </p:nvSpPr>
        <p:spPr>
          <a:xfrm>
            <a:off x="1563757" y="1185604"/>
            <a:ext cx="3307154" cy="2562986"/>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a:t>Khu dân cư</a:t>
            </a:r>
            <a:endParaRPr lang="en-US" sz="4400"/>
          </a:p>
        </p:txBody>
      </p:sp>
      <p:sp>
        <p:nvSpPr>
          <p:cNvPr id="12" name="Cloud Callout 11"/>
          <p:cNvSpPr/>
          <p:nvPr/>
        </p:nvSpPr>
        <p:spPr>
          <a:xfrm>
            <a:off x="4556339" y="2145932"/>
            <a:ext cx="3549785" cy="2805386"/>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400"/>
              <a:t>Khu sản xuất</a:t>
            </a:r>
            <a:endParaRPr lang="en-US" sz="4400"/>
          </a:p>
        </p:txBody>
      </p:sp>
      <p:sp>
        <p:nvSpPr>
          <p:cNvPr id="13" name="Cloud Callout 12"/>
          <p:cNvSpPr/>
          <p:nvPr/>
        </p:nvSpPr>
        <p:spPr>
          <a:xfrm>
            <a:off x="7635662" y="275910"/>
            <a:ext cx="4073360" cy="2847301"/>
          </a:xfrm>
          <a:prstGeom prst="cloudCallout">
            <a:avLst/>
          </a:prstGeom>
          <a:solidFill>
            <a:srgbClr val="FF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400"/>
              <a:t>Khu bảo tồn thiên nhiên</a:t>
            </a:r>
            <a:endParaRPr lang="en-US" sz="4400"/>
          </a:p>
        </p:txBody>
      </p:sp>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34439" y="3594387"/>
            <a:ext cx="3187608" cy="3187608"/>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83" y="3386445"/>
            <a:ext cx="4016587" cy="40108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1"/>
          <a:stretch>
            <a:fillRect/>
          </a:stretch>
        </p:blipFill>
        <p:spPr>
          <a:xfrm>
            <a:off x="249706" y="96383"/>
            <a:ext cx="5422207" cy="3562162"/>
          </a:xfrm>
          <a:prstGeom prst="rect">
            <a:avLst/>
          </a:prstGeom>
        </p:spPr>
      </p:pic>
      <p:pic>
        <p:nvPicPr>
          <p:cNvPr id="12" name="Picture 11"/>
          <p:cNvPicPr>
            <a:picLocks noChangeAspect="1"/>
          </p:cNvPicPr>
          <p:nvPr/>
        </p:nvPicPr>
        <p:blipFill>
          <a:blip r:embed="rId2"/>
          <a:stretch>
            <a:fillRect/>
          </a:stretch>
        </p:blipFill>
        <p:spPr>
          <a:xfrm>
            <a:off x="5778166" y="15027"/>
            <a:ext cx="6413833" cy="3643518"/>
          </a:xfrm>
          <a:prstGeom prst="rect">
            <a:avLst/>
          </a:prstGeom>
        </p:spPr>
      </p:pic>
      <p:pic>
        <p:nvPicPr>
          <p:cNvPr id="14" name="Picture 13"/>
          <p:cNvPicPr>
            <a:picLocks noChangeAspect="1"/>
          </p:cNvPicPr>
          <p:nvPr/>
        </p:nvPicPr>
        <p:blipFill>
          <a:blip r:embed="rId3"/>
          <a:stretch>
            <a:fillRect/>
          </a:stretch>
        </p:blipFill>
        <p:spPr>
          <a:xfrm>
            <a:off x="6936981" y="3761288"/>
            <a:ext cx="5143764" cy="3225033"/>
          </a:xfrm>
          <a:prstGeom prst="rect">
            <a:avLst/>
          </a:prstGeom>
        </p:spPr>
      </p:pic>
      <p:sp>
        <p:nvSpPr>
          <p:cNvPr id="15" name="Cloud Callout 10"/>
          <p:cNvSpPr/>
          <p:nvPr/>
        </p:nvSpPr>
        <p:spPr>
          <a:xfrm>
            <a:off x="148844" y="3862826"/>
            <a:ext cx="2353725" cy="1559294"/>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a:t>Khu dân cư</a:t>
            </a:r>
            <a:endParaRPr lang="en-US" sz="3200"/>
          </a:p>
        </p:txBody>
      </p:sp>
      <p:sp>
        <p:nvSpPr>
          <p:cNvPr id="16" name="Cloud Callout 11"/>
          <p:cNvSpPr/>
          <p:nvPr/>
        </p:nvSpPr>
        <p:spPr>
          <a:xfrm>
            <a:off x="4196994" y="3761288"/>
            <a:ext cx="2595232" cy="1944805"/>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200" dirty="0"/>
              <a:t>Khu sản xuất</a:t>
            </a:r>
            <a:endParaRPr lang="en-US" sz="3200" dirty="0"/>
          </a:p>
        </p:txBody>
      </p:sp>
      <p:sp>
        <p:nvSpPr>
          <p:cNvPr id="17" name="Cloud Callout 12"/>
          <p:cNvSpPr/>
          <p:nvPr/>
        </p:nvSpPr>
        <p:spPr>
          <a:xfrm>
            <a:off x="1775454" y="4731628"/>
            <a:ext cx="2755719" cy="1948929"/>
          </a:xfrm>
          <a:prstGeom prst="cloudCallout">
            <a:avLst/>
          </a:prstGeom>
          <a:solidFill>
            <a:srgbClr val="FF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a:t>Khu bảo tồn thiên nhiên</a:t>
            </a:r>
            <a:endParaRPr lang="en-US" sz="320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195008" y="96383"/>
            <a:ext cx="3395216" cy="2230514"/>
          </a:xfrm>
          <a:prstGeom prst="rect">
            <a:avLst/>
          </a:prstGeom>
        </p:spPr>
      </p:pic>
      <p:pic>
        <p:nvPicPr>
          <p:cNvPr id="12" name="Picture 11"/>
          <p:cNvPicPr>
            <a:picLocks noChangeAspect="1"/>
          </p:cNvPicPr>
          <p:nvPr/>
        </p:nvPicPr>
        <p:blipFill>
          <a:blip r:embed="rId2" cstate="print"/>
          <a:stretch>
            <a:fillRect/>
          </a:stretch>
        </p:blipFill>
        <p:spPr>
          <a:xfrm>
            <a:off x="8079088" y="132319"/>
            <a:ext cx="3863205" cy="2194578"/>
          </a:xfrm>
          <a:prstGeom prst="rect">
            <a:avLst/>
          </a:prstGeom>
        </p:spPr>
      </p:pic>
      <p:pic>
        <p:nvPicPr>
          <p:cNvPr id="14" name="Picture 13"/>
          <p:cNvPicPr>
            <a:picLocks noChangeAspect="1"/>
          </p:cNvPicPr>
          <p:nvPr/>
        </p:nvPicPr>
        <p:blipFill>
          <a:blip r:embed="rId3"/>
          <a:stretch>
            <a:fillRect/>
          </a:stretch>
        </p:blipFill>
        <p:spPr>
          <a:xfrm>
            <a:off x="4178716" y="132319"/>
            <a:ext cx="3500241" cy="2194578"/>
          </a:xfrm>
          <a:prstGeom prst="rect">
            <a:avLst/>
          </a:prstGeom>
        </p:spPr>
      </p:pic>
      <p:sp>
        <p:nvSpPr>
          <p:cNvPr id="15" name="Cloud Callout 10"/>
          <p:cNvSpPr/>
          <p:nvPr/>
        </p:nvSpPr>
        <p:spPr>
          <a:xfrm>
            <a:off x="3575111" y="2515504"/>
            <a:ext cx="2353725" cy="1559294"/>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a:t>Khu dân cư</a:t>
            </a:r>
            <a:endParaRPr lang="en-US" sz="3200"/>
          </a:p>
        </p:txBody>
      </p:sp>
      <p:sp>
        <p:nvSpPr>
          <p:cNvPr id="16" name="Cloud Callout 11"/>
          <p:cNvSpPr/>
          <p:nvPr/>
        </p:nvSpPr>
        <p:spPr>
          <a:xfrm>
            <a:off x="715859" y="4503620"/>
            <a:ext cx="2595232" cy="1944805"/>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200" dirty="0"/>
              <a:t>Khu sản xuất</a:t>
            </a:r>
            <a:endParaRPr lang="en-US" sz="3200" dirty="0"/>
          </a:p>
        </p:txBody>
      </p:sp>
      <p:sp>
        <p:nvSpPr>
          <p:cNvPr id="17" name="Cloud Callout 12"/>
          <p:cNvSpPr/>
          <p:nvPr/>
        </p:nvSpPr>
        <p:spPr>
          <a:xfrm>
            <a:off x="195008" y="2384544"/>
            <a:ext cx="2755719" cy="1948929"/>
          </a:xfrm>
          <a:prstGeom prst="cloudCallout">
            <a:avLst/>
          </a:prstGeom>
          <a:solidFill>
            <a:srgbClr val="FF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a:t>Khu bảo tồn thiên nhiên</a:t>
            </a:r>
            <a:endParaRPr lang="en-US" sz="3200"/>
          </a:p>
        </p:txBody>
      </p:sp>
      <p:sp>
        <p:nvSpPr>
          <p:cNvPr id="3" name="Cloud 2"/>
          <p:cNvSpPr/>
          <p:nvPr/>
        </p:nvSpPr>
        <p:spPr>
          <a:xfrm>
            <a:off x="8130652" y="4410587"/>
            <a:ext cx="4125883" cy="2315094"/>
          </a:xfrm>
          <a:prstGeom prst="cloud">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dirty="0"/>
              <a:t>khu vực dành cho nhân dân ăn ở, sinh hoạt...</a:t>
            </a:r>
            <a:endParaRPr lang="vi-VN" sz="3200" dirty="0"/>
          </a:p>
        </p:txBody>
      </p:sp>
      <p:sp>
        <p:nvSpPr>
          <p:cNvPr id="4" name="Cloud 3"/>
          <p:cNvSpPr/>
          <p:nvPr/>
        </p:nvSpPr>
        <p:spPr>
          <a:xfrm>
            <a:off x="3575111" y="4629075"/>
            <a:ext cx="4434869" cy="1989005"/>
          </a:xfrm>
          <a:prstGeom prst="cloud">
            <a:avLst/>
          </a:prstGeom>
          <a:solidFill>
            <a:schemeClr val="accent4">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solidFill>
                  <a:schemeClr val="tx1"/>
                </a:solidFill>
              </a:rPr>
              <a:t>khu</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việc</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máy</a:t>
            </a:r>
            <a:r>
              <a:rPr lang="en-US" sz="3200" dirty="0">
                <a:solidFill>
                  <a:schemeClr val="tx1"/>
                </a:solidFill>
              </a:rPr>
              <a:t>, </a:t>
            </a:r>
            <a:r>
              <a:rPr lang="en-US" sz="3200" dirty="0" err="1">
                <a:solidFill>
                  <a:schemeClr val="tx1"/>
                </a:solidFill>
              </a:rPr>
              <a:t>xí</a:t>
            </a:r>
            <a:r>
              <a:rPr lang="en-US" sz="3200" dirty="0">
                <a:solidFill>
                  <a:schemeClr val="tx1"/>
                </a:solidFill>
              </a:rPr>
              <a:t> </a:t>
            </a:r>
            <a:r>
              <a:rPr lang="en-US" sz="3200" dirty="0" err="1">
                <a:solidFill>
                  <a:schemeClr val="tx1"/>
                </a:solidFill>
              </a:rPr>
              <a:t>nghiệp</a:t>
            </a:r>
            <a:r>
              <a:rPr lang="en-US" sz="3200" dirty="0">
                <a:solidFill>
                  <a:schemeClr val="tx1"/>
                </a:solidFill>
              </a:rPr>
              <a:t>....</a:t>
            </a:r>
            <a:endParaRPr lang="en-US" sz="3200" dirty="0">
              <a:solidFill>
                <a:schemeClr val="tx1"/>
              </a:solidFill>
            </a:endParaRPr>
          </a:p>
        </p:txBody>
      </p:sp>
      <p:sp>
        <p:nvSpPr>
          <p:cNvPr id="5" name="Cloud 4"/>
          <p:cNvSpPr/>
          <p:nvPr/>
        </p:nvSpPr>
        <p:spPr>
          <a:xfrm>
            <a:off x="6049508" y="2326897"/>
            <a:ext cx="6230324" cy="2194578"/>
          </a:xfrm>
          <a:prstGeom prst="cloud">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a:t>khu vực trong đó các loài cây, con vật và cảnh quan thiên nhiên được bảo vệ, gìn giữ lâu dài.</a:t>
            </a:r>
            <a:endParaRPr lang="vi-VN" sz="2400" dirty="0"/>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3"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3)">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out)">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vertical)">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116233" y="1600981"/>
            <a:ext cx="6097712" cy="2585323"/>
          </a:xfrm>
          <a:prstGeom prst="rect">
            <a:avLst/>
          </a:prstGeom>
          <a:noFill/>
        </p:spPr>
        <p:txBody>
          <a:bodyPr wrap="square">
            <a:spAutoFit/>
          </a:bodyPr>
          <a:lstStyle/>
          <a:p>
            <a:pPr algn="ctr"/>
            <a:r>
              <a:rPr lang="en-US" sz="5400" b="1" dirty="0" err="1">
                <a:solidFill>
                  <a:srgbClr val="1906D0"/>
                </a:solidFill>
                <a:latin typeface="Times New Roman" panose="02020603050405020304" pitchFamily="18" charset="0"/>
                <a:cs typeface="Times New Roman" panose="02020603050405020304" pitchFamily="18" charset="0"/>
              </a:rPr>
              <a:t>Các</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nhóm</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hãy</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thảo</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luận</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xếp</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hình</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và</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chọn</a:t>
            </a:r>
            <a:r>
              <a:rPr lang="en-US" sz="5400" b="1" dirty="0">
                <a:solidFill>
                  <a:srgbClr val="1906D0"/>
                </a:solidFill>
                <a:latin typeface="Times New Roman" panose="02020603050405020304" pitchFamily="18" charset="0"/>
                <a:cs typeface="Times New Roman" panose="02020603050405020304" pitchFamily="18" charset="0"/>
              </a:rPr>
              <a:t> ý </a:t>
            </a:r>
            <a:r>
              <a:rPr lang="en-US" sz="5400" b="1" dirty="0" err="1">
                <a:solidFill>
                  <a:srgbClr val="1906D0"/>
                </a:solidFill>
                <a:latin typeface="Times New Roman" panose="02020603050405020304" pitchFamily="18" charset="0"/>
                <a:cs typeface="Times New Roman" panose="02020603050405020304" pitchFamily="18" charset="0"/>
              </a:rPr>
              <a:t>phù</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hợp</a:t>
            </a:r>
            <a:r>
              <a:rPr lang="en-US" sz="5400" b="1" dirty="0">
                <a:solidFill>
                  <a:srgbClr val="1906D0"/>
                </a:solidFill>
                <a:latin typeface="Times New Roman" panose="02020603050405020304" pitchFamily="18" charset="0"/>
                <a:cs typeface="Times New Roman" panose="02020603050405020304" pitchFamily="18" charset="0"/>
              </a:rPr>
              <a:t>!</a:t>
            </a:r>
            <a:endParaRPr lang="en-US" sz="5400" b="1" dirty="0">
              <a:solidFill>
                <a:srgbClr val="1906D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3000" b="-23000"/>
          </a:stretch>
        </a:blipFill>
        <a:effectLst/>
      </p:bgPr>
    </p:bg>
    <p:spTree>
      <p:nvGrpSpPr>
        <p:cNvPr id="1" name=""/>
        <p:cNvGrpSpPr/>
        <p:nvPr/>
      </p:nvGrpSpPr>
      <p:grpSpPr>
        <a:xfrm>
          <a:off x="0" y="0"/>
          <a:ext cx="0" cy="0"/>
          <a:chOff x="0" y="0"/>
          <a:chExt cx="0" cy="0"/>
        </a:xfrm>
      </p:grpSpPr>
      <p:sp>
        <p:nvSpPr>
          <p:cNvPr id="3" name="Oval 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1</a:t>
            </a:r>
            <a:endParaRPr lang="en-US" sz="8000">
              <a:latin typeface="Arial Rounded MT Bold" pitchFamily="34" charset="0"/>
            </a:endParaRPr>
          </a:p>
        </p:txBody>
      </p:sp>
      <p:pic>
        <p:nvPicPr>
          <p:cNvPr id="2" name="Picture 2" descr="Kết quả hình ảnh cho đồng hồ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388" y="2165684"/>
            <a:ext cx="2074958" cy="2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2</a:t>
            </a:r>
            <a:endParaRPr lang="en-US" sz="8000">
              <a:latin typeface="Arial Rounded MT Bold" pitchFamily="34" charset="0"/>
            </a:endParaRPr>
          </a:p>
        </p:txBody>
      </p:sp>
      <p:sp>
        <p:nvSpPr>
          <p:cNvPr id="5" name="Oval 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3</a:t>
            </a:r>
            <a:endParaRPr lang="en-US" sz="8000">
              <a:latin typeface="Arial Rounded MT Bold" pitchFamily="34" charset="0"/>
            </a:endParaRPr>
          </a:p>
        </p:txBody>
      </p:sp>
      <p:sp>
        <p:nvSpPr>
          <p:cNvPr id="6" name="Oval 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4</a:t>
            </a:r>
            <a:endParaRPr lang="en-US" sz="8000">
              <a:latin typeface="Arial Rounded MT Bold" pitchFamily="34" charset="0"/>
            </a:endParaRPr>
          </a:p>
        </p:txBody>
      </p:sp>
      <p:sp>
        <p:nvSpPr>
          <p:cNvPr id="7" name="Oval 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5</a:t>
            </a:r>
            <a:endParaRPr lang="en-US" sz="8000">
              <a:latin typeface="Arial Rounded MT Bold" pitchFamily="34" charset="0"/>
            </a:endParaRPr>
          </a:p>
        </p:txBody>
      </p:sp>
      <p:sp>
        <p:nvSpPr>
          <p:cNvPr id="8" name="Oval 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6</a:t>
            </a:r>
            <a:endParaRPr lang="en-US" sz="8000">
              <a:latin typeface="Arial Rounded MT Bold" pitchFamily="34" charset="0"/>
            </a:endParaRPr>
          </a:p>
        </p:txBody>
      </p:sp>
      <p:sp>
        <p:nvSpPr>
          <p:cNvPr id="9" name="Oval 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7</a:t>
            </a:r>
            <a:endParaRPr lang="en-US" sz="8000">
              <a:latin typeface="Arial Rounded MT Bold" pitchFamily="34" charset="0"/>
            </a:endParaRPr>
          </a:p>
        </p:txBody>
      </p:sp>
      <p:sp>
        <p:nvSpPr>
          <p:cNvPr id="10" name="Oval 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8</a:t>
            </a:r>
            <a:endParaRPr lang="en-US" sz="8000">
              <a:latin typeface="Arial Rounded MT Bold" pitchFamily="34" charset="0"/>
            </a:endParaRPr>
          </a:p>
        </p:txBody>
      </p:sp>
      <p:sp>
        <p:nvSpPr>
          <p:cNvPr id="11" name="Oval 1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9</a:t>
            </a:r>
            <a:endParaRPr lang="en-US" sz="8000">
              <a:latin typeface="Arial Rounded MT Bold" pitchFamily="34" charset="0"/>
            </a:endParaRPr>
          </a:p>
        </p:txBody>
      </p:sp>
      <p:sp>
        <p:nvSpPr>
          <p:cNvPr id="12" name="Oval 1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10</a:t>
            </a:r>
            <a:endParaRPr lang="en-US" sz="5000">
              <a:latin typeface="Arial Rounded MT Bold" pitchFamily="34" charset="0"/>
            </a:endParaRPr>
          </a:p>
        </p:txBody>
      </p:sp>
      <p:sp>
        <p:nvSpPr>
          <p:cNvPr id="13" name="Oval 1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11</a:t>
            </a:r>
            <a:endParaRPr lang="en-US" sz="5000">
              <a:latin typeface="Arial Rounded MT Bold" pitchFamily="34" charset="0"/>
            </a:endParaRPr>
          </a:p>
        </p:txBody>
      </p:sp>
      <p:sp>
        <p:nvSpPr>
          <p:cNvPr id="14" name="Oval 1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12</a:t>
            </a:r>
            <a:endParaRPr lang="en-US" sz="5000">
              <a:latin typeface="Arial Rounded MT Bold" pitchFamily="34" charset="0"/>
            </a:endParaRPr>
          </a:p>
        </p:txBody>
      </p:sp>
      <p:sp>
        <p:nvSpPr>
          <p:cNvPr id="15" name="Oval 1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13</a:t>
            </a:r>
            <a:endParaRPr lang="en-US" sz="5000">
              <a:latin typeface="Arial Rounded MT Bold" pitchFamily="34" charset="0"/>
            </a:endParaRPr>
          </a:p>
        </p:txBody>
      </p:sp>
      <p:sp>
        <p:nvSpPr>
          <p:cNvPr id="16" name="Oval 1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14</a:t>
            </a:r>
            <a:endParaRPr lang="en-US" sz="5000">
              <a:latin typeface="Arial Rounded MT Bold" pitchFamily="34" charset="0"/>
            </a:endParaRPr>
          </a:p>
        </p:txBody>
      </p:sp>
      <p:sp>
        <p:nvSpPr>
          <p:cNvPr id="17" name="Oval 1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15</a:t>
            </a:r>
            <a:endParaRPr lang="en-US" sz="5000">
              <a:latin typeface="Arial Rounded MT Bold" pitchFamily="34" charset="0"/>
            </a:endParaRPr>
          </a:p>
        </p:txBody>
      </p:sp>
      <p:sp>
        <p:nvSpPr>
          <p:cNvPr id="18" name="Oval 1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16</a:t>
            </a:r>
            <a:endParaRPr lang="en-US" sz="5000">
              <a:latin typeface="Arial Rounded MT Bold" pitchFamily="34" charset="0"/>
            </a:endParaRPr>
          </a:p>
        </p:txBody>
      </p:sp>
      <p:sp>
        <p:nvSpPr>
          <p:cNvPr id="19" name="Oval 1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17</a:t>
            </a:r>
            <a:endParaRPr lang="en-US" sz="5000">
              <a:latin typeface="Arial Rounded MT Bold" pitchFamily="34" charset="0"/>
            </a:endParaRPr>
          </a:p>
        </p:txBody>
      </p:sp>
      <p:sp>
        <p:nvSpPr>
          <p:cNvPr id="20" name="Oval 1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18</a:t>
            </a:r>
            <a:endParaRPr lang="en-US" sz="5000">
              <a:latin typeface="Arial Rounded MT Bold" pitchFamily="34" charset="0"/>
            </a:endParaRPr>
          </a:p>
        </p:txBody>
      </p:sp>
      <p:sp>
        <p:nvSpPr>
          <p:cNvPr id="21" name="Oval 2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19</a:t>
            </a:r>
            <a:endParaRPr lang="en-US" sz="5000">
              <a:latin typeface="Arial Rounded MT Bold" pitchFamily="34" charset="0"/>
            </a:endParaRPr>
          </a:p>
        </p:txBody>
      </p:sp>
      <p:sp>
        <p:nvSpPr>
          <p:cNvPr id="22" name="Oval 2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20</a:t>
            </a:r>
            <a:endParaRPr lang="en-US" sz="5000">
              <a:latin typeface="Arial Rounded MT Bold" pitchFamily="34" charset="0"/>
            </a:endParaRPr>
          </a:p>
        </p:txBody>
      </p:sp>
      <p:sp>
        <p:nvSpPr>
          <p:cNvPr id="23" name="Oval 2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21</a:t>
            </a:r>
            <a:endParaRPr lang="en-US" sz="5000">
              <a:latin typeface="Arial Rounded MT Bold" pitchFamily="34" charset="0"/>
            </a:endParaRPr>
          </a:p>
        </p:txBody>
      </p:sp>
      <p:sp>
        <p:nvSpPr>
          <p:cNvPr id="24" name="Oval 2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22</a:t>
            </a:r>
            <a:endParaRPr lang="en-US" sz="5000">
              <a:latin typeface="Arial Rounded MT Bold" pitchFamily="34" charset="0"/>
            </a:endParaRPr>
          </a:p>
        </p:txBody>
      </p:sp>
      <p:sp>
        <p:nvSpPr>
          <p:cNvPr id="25" name="Oval 2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23</a:t>
            </a:r>
            <a:endParaRPr lang="en-US" sz="5000">
              <a:latin typeface="Arial Rounded MT Bold" pitchFamily="34" charset="0"/>
            </a:endParaRPr>
          </a:p>
        </p:txBody>
      </p:sp>
      <p:sp>
        <p:nvSpPr>
          <p:cNvPr id="26" name="Oval 2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24</a:t>
            </a:r>
            <a:endParaRPr lang="en-US" sz="5000">
              <a:latin typeface="Arial Rounded MT Bold" pitchFamily="34" charset="0"/>
            </a:endParaRPr>
          </a:p>
        </p:txBody>
      </p:sp>
      <p:sp>
        <p:nvSpPr>
          <p:cNvPr id="27" name="Oval 2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25</a:t>
            </a:r>
            <a:endParaRPr lang="en-US" sz="5000">
              <a:latin typeface="Arial Rounded MT Bold" pitchFamily="34" charset="0"/>
            </a:endParaRPr>
          </a:p>
        </p:txBody>
      </p:sp>
      <p:sp>
        <p:nvSpPr>
          <p:cNvPr id="28" name="Oval 2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26</a:t>
            </a:r>
            <a:endParaRPr lang="en-US" sz="5000">
              <a:latin typeface="Arial Rounded MT Bold" pitchFamily="34" charset="0"/>
            </a:endParaRPr>
          </a:p>
        </p:txBody>
      </p:sp>
      <p:sp>
        <p:nvSpPr>
          <p:cNvPr id="29" name="Oval 2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27</a:t>
            </a:r>
            <a:endParaRPr lang="en-US" sz="5000">
              <a:latin typeface="Arial Rounded MT Bold" pitchFamily="34" charset="0"/>
            </a:endParaRPr>
          </a:p>
        </p:txBody>
      </p:sp>
      <p:sp>
        <p:nvSpPr>
          <p:cNvPr id="30" name="Oval 2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28</a:t>
            </a:r>
            <a:endParaRPr lang="en-US" sz="5000">
              <a:latin typeface="Arial Rounded MT Bold" pitchFamily="34" charset="0"/>
            </a:endParaRPr>
          </a:p>
        </p:txBody>
      </p:sp>
      <p:sp>
        <p:nvSpPr>
          <p:cNvPr id="31" name="Oval 3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29</a:t>
            </a:r>
            <a:endParaRPr lang="en-US" sz="5000">
              <a:latin typeface="Arial Rounded MT Bold" pitchFamily="34" charset="0"/>
            </a:endParaRPr>
          </a:p>
        </p:txBody>
      </p:sp>
      <p:sp>
        <p:nvSpPr>
          <p:cNvPr id="32" name="Oval 3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30</a:t>
            </a:r>
            <a:endParaRPr lang="en-US" sz="5000">
              <a:latin typeface="Arial Rounded MT Bold" pitchFamily="34" charset="0"/>
            </a:endParaRPr>
          </a:p>
        </p:txBody>
      </p:sp>
      <p:sp>
        <p:nvSpPr>
          <p:cNvPr id="33" name="Oval 3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31</a:t>
            </a:r>
            <a:endParaRPr lang="en-US" sz="5000">
              <a:latin typeface="Arial Rounded MT Bold" pitchFamily="34" charset="0"/>
            </a:endParaRPr>
          </a:p>
        </p:txBody>
      </p:sp>
      <p:sp>
        <p:nvSpPr>
          <p:cNvPr id="34" name="Oval 3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32</a:t>
            </a:r>
            <a:endParaRPr lang="en-US" sz="5000">
              <a:latin typeface="Arial Rounded MT Bold" pitchFamily="34" charset="0"/>
            </a:endParaRPr>
          </a:p>
        </p:txBody>
      </p:sp>
      <p:sp>
        <p:nvSpPr>
          <p:cNvPr id="35" name="Oval 3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33</a:t>
            </a:r>
            <a:endParaRPr lang="en-US" sz="5000">
              <a:latin typeface="Arial Rounded MT Bold" pitchFamily="34" charset="0"/>
            </a:endParaRPr>
          </a:p>
        </p:txBody>
      </p:sp>
      <p:sp>
        <p:nvSpPr>
          <p:cNvPr id="36" name="Oval 3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34</a:t>
            </a:r>
            <a:endParaRPr lang="en-US" sz="5000">
              <a:latin typeface="Arial Rounded MT Bold" pitchFamily="34" charset="0"/>
            </a:endParaRPr>
          </a:p>
        </p:txBody>
      </p:sp>
      <p:sp>
        <p:nvSpPr>
          <p:cNvPr id="37" name="Oval 3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35</a:t>
            </a:r>
            <a:endParaRPr lang="en-US" sz="5000">
              <a:latin typeface="Arial Rounded MT Bold" pitchFamily="34" charset="0"/>
            </a:endParaRPr>
          </a:p>
        </p:txBody>
      </p:sp>
      <p:sp>
        <p:nvSpPr>
          <p:cNvPr id="38" name="Oval 3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36</a:t>
            </a:r>
            <a:endParaRPr lang="en-US" sz="5000">
              <a:latin typeface="Arial Rounded MT Bold" pitchFamily="34" charset="0"/>
            </a:endParaRPr>
          </a:p>
        </p:txBody>
      </p:sp>
      <p:sp>
        <p:nvSpPr>
          <p:cNvPr id="39" name="Oval 3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37</a:t>
            </a:r>
            <a:endParaRPr lang="en-US" sz="5000">
              <a:latin typeface="Arial Rounded MT Bold" pitchFamily="34" charset="0"/>
            </a:endParaRPr>
          </a:p>
        </p:txBody>
      </p:sp>
      <p:sp>
        <p:nvSpPr>
          <p:cNvPr id="40" name="Oval 3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38</a:t>
            </a:r>
            <a:endParaRPr lang="en-US" sz="5000">
              <a:latin typeface="Arial Rounded MT Bold" pitchFamily="34" charset="0"/>
            </a:endParaRPr>
          </a:p>
        </p:txBody>
      </p:sp>
      <p:sp>
        <p:nvSpPr>
          <p:cNvPr id="41" name="Oval 4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39</a:t>
            </a:r>
            <a:endParaRPr lang="en-US" sz="5000">
              <a:latin typeface="Arial Rounded MT Bold" pitchFamily="34" charset="0"/>
            </a:endParaRPr>
          </a:p>
        </p:txBody>
      </p:sp>
      <p:sp>
        <p:nvSpPr>
          <p:cNvPr id="42" name="Oval 4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40</a:t>
            </a:r>
            <a:endParaRPr lang="en-US" sz="5000">
              <a:latin typeface="Arial Rounded MT Bold" pitchFamily="34" charset="0"/>
            </a:endParaRPr>
          </a:p>
        </p:txBody>
      </p:sp>
      <p:sp>
        <p:nvSpPr>
          <p:cNvPr id="43" name="Oval 4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41</a:t>
            </a:r>
            <a:endParaRPr lang="en-US" sz="5000">
              <a:latin typeface="Arial Rounded MT Bold" pitchFamily="34" charset="0"/>
            </a:endParaRPr>
          </a:p>
        </p:txBody>
      </p:sp>
      <p:sp>
        <p:nvSpPr>
          <p:cNvPr id="44" name="Oval 4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42</a:t>
            </a:r>
            <a:endParaRPr lang="en-US" sz="5000">
              <a:latin typeface="Arial Rounded MT Bold" pitchFamily="34" charset="0"/>
            </a:endParaRPr>
          </a:p>
        </p:txBody>
      </p:sp>
      <p:sp>
        <p:nvSpPr>
          <p:cNvPr id="45" name="Oval 4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43</a:t>
            </a:r>
            <a:endParaRPr lang="en-US" sz="5000">
              <a:latin typeface="Arial Rounded MT Bold" pitchFamily="34" charset="0"/>
            </a:endParaRPr>
          </a:p>
        </p:txBody>
      </p:sp>
      <p:sp>
        <p:nvSpPr>
          <p:cNvPr id="46" name="Oval 4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44</a:t>
            </a:r>
            <a:endParaRPr lang="en-US" sz="5000">
              <a:latin typeface="Arial Rounded MT Bold" pitchFamily="34" charset="0"/>
            </a:endParaRPr>
          </a:p>
        </p:txBody>
      </p:sp>
      <p:sp>
        <p:nvSpPr>
          <p:cNvPr id="47" name="Oval 4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45</a:t>
            </a:r>
            <a:endParaRPr lang="en-US" sz="5000">
              <a:latin typeface="Arial Rounded MT Bold" pitchFamily="34" charset="0"/>
            </a:endParaRPr>
          </a:p>
        </p:txBody>
      </p:sp>
      <p:sp>
        <p:nvSpPr>
          <p:cNvPr id="48" name="Oval 4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46</a:t>
            </a:r>
            <a:endParaRPr lang="en-US" sz="5000">
              <a:latin typeface="Arial Rounded MT Bold" pitchFamily="34" charset="0"/>
            </a:endParaRPr>
          </a:p>
        </p:txBody>
      </p:sp>
      <p:sp>
        <p:nvSpPr>
          <p:cNvPr id="49" name="Oval 4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47</a:t>
            </a:r>
            <a:endParaRPr lang="en-US" sz="5000">
              <a:latin typeface="Arial Rounded MT Bold" pitchFamily="34" charset="0"/>
            </a:endParaRPr>
          </a:p>
        </p:txBody>
      </p:sp>
      <p:sp>
        <p:nvSpPr>
          <p:cNvPr id="50" name="Oval 4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48</a:t>
            </a:r>
            <a:endParaRPr lang="en-US" sz="5000">
              <a:latin typeface="Arial Rounded MT Bold" pitchFamily="34" charset="0"/>
            </a:endParaRPr>
          </a:p>
        </p:txBody>
      </p:sp>
      <p:sp>
        <p:nvSpPr>
          <p:cNvPr id="51" name="Oval 5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49</a:t>
            </a:r>
            <a:endParaRPr lang="en-US" sz="5000">
              <a:latin typeface="Arial Rounded MT Bold" pitchFamily="34" charset="0"/>
            </a:endParaRPr>
          </a:p>
        </p:txBody>
      </p:sp>
      <p:sp>
        <p:nvSpPr>
          <p:cNvPr id="52" name="Oval 5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50</a:t>
            </a:r>
            <a:endParaRPr lang="en-US" sz="5000">
              <a:latin typeface="Arial Rounded MT Bold" pitchFamily="34" charset="0"/>
            </a:endParaRPr>
          </a:p>
        </p:txBody>
      </p:sp>
      <p:sp>
        <p:nvSpPr>
          <p:cNvPr id="53" name="Oval 5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51</a:t>
            </a:r>
            <a:endParaRPr lang="en-US" sz="5000">
              <a:latin typeface="Arial Rounded MT Bold" pitchFamily="34" charset="0"/>
            </a:endParaRPr>
          </a:p>
        </p:txBody>
      </p:sp>
      <p:sp>
        <p:nvSpPr>
          <p:cNvPr id="54" name="Oval 5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52</a:t>
            </a:r>
            <a:endParaRPr lang="en-US" sz="5000">
              <a:latin typeface="Arial Rounded MT Bold" pitchFamily="34" charset="0"/>
            </a:endParaRPr>
          </a:p>
        </p:txBody>
      </p:sp>
      <p:sp>
        <p:nvSpPr>
          <p:cNvPr id="55" name="Oval 5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53</a:t>
            </a:r>
            <a:endParaRPr lang="en-US" sz="5000">
              <a:latin typeface="Arial Rounded MT Bold" pitchFamily="34" charset="0"/>
            </a:endParaRPr>
          </a:p>
        </p:txBody>
      </p:sp>
      <p:sp>
        <p:nvSpPr>
          <p:cNvPr id="56" name="Oval 5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54</a:t>
            </a:r>
            <a:endParaRPr lang="en-US" sz="5000">
              <a:latin typeface="Arial Rounded MT Bold" pitchFamily="34" charset="0"/>
            </a:endParaRPr>
          </a:p>
        </p:txBody>
      </p:sp>
      <p:sp>
        <p:nvSpPr>
          <p:cNvPr id="57" name="Oval 5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55</a:t>
            </a:r>
            <a:endParaRPr lang="en-US" sz="5000">
              <a:latin typeface="Arial Rounded MT Bold" pitchFamily="34" charset="0"/>
            </a:endParaRPr>
          </a:p>
        </p:txBody>
      </p:sp>
      <p:sp>
        <p:nvSpPr>
          <p:cNvPr id="58" name="Oval 5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56</a:t>
            </a:r>
            <a:endParaRPr lang="en-US" sz="5000">
              <a:latin typeface="Arial Rounded MT Bold" pitchFamily="34" charset="0"/>
            </a:endParaRPr>
          </a:p>
        </p:txBody>
      </p:sp>
      <p:sp>
        <p:nvSpPr>
          <p:cNvPr id="59" name="Oval 5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57</a:t>
            </a:r>
            <a:endParaRPr lang="en-US" sz="5000">
              <a:latin typeface="Arial Rounded MT Bold" pitchFamily="34" charset="0"/>
            </a:endParaRPr>
          </a:p>
        </p:txBody>
      </p:sp>
      <p:sp>
        <p:nvSpPr>
          <p:cNvPr id="60" name="Oval 5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58</a:t>
            </a:r>
            <a:endParaRPr lang="en-US" sz="5000">
              <a:latin typeface="Arial Rounded MT Bold" pitchFamily="34" charset="0"/>
            </a:endParaRPr>
          </a:p>
        </p:txBody>
      </p:sp>
      <p:sp>
        <p:nvSpPr>
          <p:cNvPr id="61" name="Oval 6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59</a:t>
            </a:r>
            <a:endParaRPr lang="en-US" sz="5000">
              <a:latin typeface="Arial Rounded MT Bold" pitchFamily="34" charset="0"/>
            </a:endParaRPr>
          </a:p>
        </p:txBody>
      </p:sp>
      <p:sp>
        <p:nvSpPr>
          <p:cNvPr id="62" name="Oval 6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60</a:t>
            </a:r>
            <a:endParaRPr lang="en-US" sz="5000">
              <a:latin typeface="Arial Rounded MT Bold" pitchFamily="34" charset="0"/>
            </a:endParaRPr>
          </a:p>
        </p:txBody>
      </p:sp>
      <p:sp>
        <p:nvSpPr>
          <p:cNvPr id="63" name="Oval 6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61</a:t>
            </a:r>
            <a:endParaRPr lang="en-US" sz="5000">
              <a:latin typeface="Arial Rounded MT Bold" pitchFamily="34" charset="0"/>
            </a:endParaRPr>
          </a:p>
        </p:txBody>
      </p:sp>
      <p:sp>
        <p:nvSpPr>
          <p:cNvPr id="64" name="Oval 6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62</a:t>
            </a:r>
            <a:endParaRPr lang="en-US" sz="5000">
              <a:latin typeface="Arial Rounded MT Bold" pitchFamily="34" charset="0"/>
            </a:endParaRPr>
          </a:p>
        </p:txBody>
      </p:sp>
      <p:sp>
        <p:nvSpPr>
          <p:cNvPr id="65" name="Oval 6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63</a:t>
            </a:r>
            <a:endParaRPr lang="en-US" sz="5000">
              <a:latin typeface="Arial Rounded MT Bold" pitchFamily="34" charset="0"/>
            </a:endParaRPr>
          </a:p>
        </p:txBody>
      </p:sp>
      <p:sp>
        <p:nvSpPr>
          <p:cNvPr id="66" name="Oval 6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64</a:t>
            </a:r>
            <a:endParaRPr lang="en-US" sz="5000">
              <a:latin typeface="Arial Rounded MT Bold" pitchFamily="34" charset="0"/>
            </a:endParaRPr>
          </a:p>
        </p:txBody>
      </p:sp>
      <p:sp>
        <p:nvSpPr>
          <p:cNvPr id="67" name="Oval 6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65</a:t>
            </a:r>
            <a:endParaRPr lang="en-US" sz="5000">
              <a:latin typeface="Arial Rounded MT Bold" pitchFamily="34" charset="0"/>
            </a:endParaRPr>
          </a:p>
        </p:txBody>
      </p:sp>
      <p:sp>
        <p:nvSpPr>
          <p:cNvPr id="68" name="Oval 6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66</a:t>
            </a:r>
            <a:endParaRPr lang="en-US" sz="5000">
              <a:latin typeface="Arial Rounded MT Bold" pitchFamily="34" charset="0"/>
            </a:endParaRPr>
          </a:p>
        </p:txBody>
      </p:sp>
      <p:sp>
        <p:nvSpPr>
          <p:cNvPr id="69" name="Oval 6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67</a:t>
            </a:r>
            <a:endParaRPr lang="en-US" sz="5000">
              <a:latin typeface="Arial Rounded MT Bold" pitchFamily="34" charset="0"/>
            </a:endParaRPr>
          </a:p>
        </p:txBody>
      </p:sp>
      <p:sp>
        <p:nvSpPr>
          <p:cNvPr id="70" name="Oval 6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68</a:t>
            </a:r>
            <a:endParaRPr lang="en-US" sz="5000">
              <a:latin typeface="Arial Rounded MT Bold" pitchFamily="34" charset="0"/>
            </a:endParaRPr>
          </a:p>
        </p:txBody>
      </p:sp>
      <p:sp>
        <p:nvSpPr>
          <p:cNvPr id="71" name="Oval 7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69</a:t>
            </a:r>
            <a:endParaRPr lang="en-US" sz="5000">
              <a:latin typeface="Arial Rounded MT Bold" pitchFamily="34" charset="0"/>
            </a:endParaRPr>
          </a:p>
        </p:txBody>
      </p:sp>
      <p:sp>
        <p:nvSpPr>
          <p:cNvPr id="72" name="Oval 7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70</a:t>
            </a:r>
            <a:endParaRPr lang="en-US" sz="5000">
              <a:latin typeface="Arial Rounded MT Bold" pitchFamily="34" charset="0"/>
            </a:endParaRPr>
          </a:p>
        </p:txBody>
      </p:sp>
      <p:sp>
        <p:nvSpPr>
          <p:cNvPr id="73" name="Oval 7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71</a:t>
            </a:r>
            <a:endParaRPr lang="en-US" sz="5000">
              <a:latin typeface="Arial Rounded MT Bold" pitchFamily="34" charset="0"/>
            </a:endParaRPr>
          </a:p>
        </p:txBody>
      </p:sp>
      <p:sp>
        <p:nvSpPr>
          <p:cNvPr id="74" name="Oval 7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72</a:t>
            </a:r>
            <a:endParaRPr lang="en-US" sz="5000">
              <a:latin typeface="Arial Rounded MT Bold" pitchFamily="34" charset="0"/>
            </a:endParaRPr>
          </a:p>
        </p:txBody>
      </p:sp>
      <p:sp>
        <p:nvSpPr>
          <p:cNvPr id="75" name="Oval 7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73</a:t>
            </a:r>
            <a:endParaRPr lang="en-US" sz="5000">
              <a:latin typeface="Arial Rounded MT Bold" pitchFamily="34" charset="0"/>
            </a:endParaRPr>
          </a:p>
        </p:txBody>
      </p:sp>
      <p:sp>
        <p:nvSpPr>
          <p:cNvPr id="76" name="Oval 7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74</a:t>
            </a:r>
            <a:endParaRPr lang="en-US" sz="5000">
              <a:latin typeface="Arial Rounded MT Bold" pitchFamily="34" charset="0"/>
            </a:endParaRPr>
          </a:p>
        </p:txBody>
      </p:sp>
      <p:sp>
        <p:nvSpPr>
          <p:cNvPr id="77" name="Oval 7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75</a:t>
            </a:r>
            <a:endParaRPr lang="en-US" sz="5000">
              <a:latin typeface="Arial Rounded MT Bold" pitchFamily="34" charset="0"/>
            </a:endParaRPr>
          </a:p>
        </p:txBody>
      </p:sp>
      <p:sp>
        <p:nvSpPr>
          <p:cNvPr id="78" name="Oval 7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76</a:t>
            </a:r>
            <a:endParaRPr lang="en-US" sz="5000">
              <a:latin typeface="Arial Rounded MT Bold" pitchFamily="34" charset="0"/>
            </a:endParaRPr>
          </a:p>
        </p:txBody>
      </p:sp>
      <p:sp>
        <p:nvSpPr>
          <p:cNvPr id="79" name="Oval 7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77</a:t>
            </a:r>
            <a:endParaRPr lang="en-US" sz="5000">
              <a:latin typeface="Arial Rounded MT Bold" pitchFamily="34" charset="0"/>
            </a:endParaRPr>
          </a:p>
        </p:txBody>
      </p:sp>
      <p:sp>
        <p:nvSpPr>
          <p:cNvPr id="80" name="Oval 7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78</a:t>
            </a:r>
            <a:endParaRPr lang="en-US" sz="5000">
              <a:latin typeface="Arial Rounded MT Bold" pitchFamily="34" charset="0"/>
            </a:endParaRPr>
          </a:p>
        </p:txBody>
      </p:sp>
      <p:sp>
        <p:nvSpPr>
          <p:cNvPr id="81" name="Oval 8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79</a:t>
            </a:r>
            <a:endParaRPr lang="en-US" sz="5000">
              <a:latin typeface="Arial Rounded MT Bold" pitchFamily="34" charset="0"/>
            </a:endParaRPr>
          </a:p>
        </p:txBody>
      </p:sp>
      <p:sp>
        <p:nvSpPr>
          <p:cNvPr id="82" name="Oval 8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80</a:t>
            </a:r>
            <a:endParaRPr lang="en-US" sz="5000">
              <a:latin typeface="Arial Rounded MT Bold" pitchFamily="34" charset="0"/>
            </a:endParaRPr>
          </a:p>
        </p:txBody>
      </p:sp>
      <p:sp>
        <p:nvSpPr>
          <p:cNvPr id="83" name="Oval 8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81</a:t>
            </a:r>
            <a:endParaRPr lang="en-US" sz="5000">
              <a:latin typeface="Arial Rounded MT Bold" pitchFamily="34" charset="0"/>
            </a:endParaRPr>
          </a:p>
        </p:txBody>
      </p:sp>
      <p:sp>
        <p:nvSpPr>
          <p:cNvPr id="84" name="Oval 8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82</a:t>
            </a:r>
            <a:endParaRPr lang="en-US" sz="5000">
              <a:latin typeface="Arial Rounded MT Bold" pitchFamily="34" charset="0"/>
            </a:endParaRPr>
          </a:p>
        </p:txBody>
      </p:sp>
      <p:sp>
        <p:nvSpPr>
          <p:cNvPr id="85" name="Oval 8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83</a:t>
            </a:r>
            <a:endParaRPr lang="en-US" sz="5000">
              <a:latin typeface="Arial Rounded MT Bold" pitchFamily="34" charset="0"/>
            </a:endParaRPr>
          </a:p>
        </p:txBody>
      </p:sp>
      <p:sp>
        <p:nvSpPr>
          <p:cNvPr id="86" name="Oval 8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84</a:t>
            </a:r>
            <a:endParaRPr lang="en-US" sz="5000">
              <a:latin typeface="Arial Rounded MT Bold" pitchFamily="34" charset="0"/>
            </a:endParaRPr>
          </a:p>
        </p:txBody>
      </p:sp>
      <p:sp>
        <p:nvSpPr>
          <p:cNvPr id="87" name="Oval 8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85</a:t>
            </a:r>
            <a:endParaRPr lang="en-US" sz="5000">
              <a:latin typeface="Arial Rounded MT Bold" pitchFamily="34" charset="0"/>
            </a:endParaRPr>
          </a:p>
        </p:txBody>
      </p:sp>
      <p:sp>
        <p:nvSpPr>
          <p:cNvPr id="88" name="Oval 8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86</a:t>
            </a:r>
            <a:endParaRPr lang="en-US" sz="5000">
              <a:latin typeface="Arial Rounded MT Bold" pitchFamily="34" charset="0"/>
            </a:endParaRPr>
          </a:p>
        </p:txBody>
      </p:sp>
      <p:sp>
        <p:nvSpPr>
          <p:cNvPr id="89" name="Oval 8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87</a:t>
            </a:r>
            <a:endParaRPr lang="en-US" sz="5000">
              <a:latin typeface="Arial Rounded MT Bold" pitchFamily="34" charset="0"/>
            </a:endParaRPr>
          </a:p>
        </p:txBody>
      </p:sp>
      <p:sp>
        <p:nvSpPr>
          <p:cNvPr id="90" name="Oval 8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88</a:t>
            </a:r>
            <a:endParaRPr lang="en-US" sz="5000">
              <a:latin typeface="Arial Rounded MT Bold" pitchFamily="34" charset="0"/>
            </a:endParaRPr>
          </a:p>
        </p:txBody>
      </p:sp>
      <p:sp>
        <p:nvSpPr>
          <p:cNvPr id="91" name="Oval 9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89</a:t>
            </a:r>
            <a:endParaRPr lang="en-US" sz="5000">
              <a:latin typeface="Arial Rounded MT Bold" pitchFamily="34" charset="0"/>
            </a:endParaRPr>
          </a:p>
        </p:txBody>
      </p:sp>
      <p:sp>
        <p:nvSpPr>
          <p:cNvPr id="92" name="Oval 9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90</a:t>
            </a:r>
            <a:endParaRPr lang="en-US" sz="5000">
              <a:latin typeface="Arial Rounded MT Bold" pitchFamily="34" charset="0"/>
            </a:endParaRPr>
          </a:p>
        </p:txBody>
      </p:sp>
      <p:sp>
        <p:nvSpPr>
          <p:cNvPr id="94" name="Oval 9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91</a:t>
            </a:r>
            <a:endParaRPr lang="en-US" sz="5000">
              <a:latin typeface="Arial Rounded MT Bold" pitchFamily="34" charset="0"/>
            </a:endParaRPr>
          </a:p>
        </p:txBody>
      </p:sp>
      <p:sp>
        <p:nvSpPr>
          <p:cNvPr id="95" name="Oval 9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92</a:t>
            </a:r>
            <a:endParaRPr lang="en-US" sz="5000">
              <a:latin typeface="Arial Rounded MT Bold" pitchFamily="34" charset="0"/>
            </a:endParaRPr>
          </a:p>
        </p:txBody>
      </p:sp>
      <p:sp>
        <p:nvSpPr>
          <p:cNvPr id="96" name="Oval 9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93</a:t>
            </a:r>
            <a:endParaRPr lang="en-US" sz="5000">
              <a:latin typeface="Arial Rounded MT Bold" pitchFamily="34" charset="0"/>
            </a:endParaRPr>
          </a:p>
        </p:txBody>
      </p:sp>
      <p:sp>
        <p:nvSpPr>
          <p:cNvPr id="97" name="Oval 9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94</a:t>
            </a:r>
            <a:endParaRPr lang="en-US" sz="5000">
              <a:latin typeface="Arial Rounded MT Bold" pitchFamily="34" charset="0"/>
            </a:endParaRPr>
          </a:p>
        </p:txBody>
      </p:sp>
      <p:sp>
        <p:nvSpPr>
          <p:cNvPr id="98" name="Oval 9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95</a:t>
            </a:r>
            <a:endParaRPr lang="en-US" sz="5000">
              <a:latin typeface="Arial Rounded MT Bold" pitchFamily="34" charset="0"/>
            </a:endParaRPr>
          </a:p>
        </p:txBody>
      </p:sp>
      <p:sp>
        <p:nvSpPr>
          <p:cNvPr id="99" name="Oval 9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96</a:t>
            </a:r>
            <a:endParaRPr lang="en-US" sz="5000">
              <a:latin typeface="Arial Rounded MT Bold" pitchFamily="34" charset="0"/>
            </a:endParaRPr>
          </a:p>
        </p:txBody>
      </p:sp>
      <p:sp>
        <p:nvSpPr>
          <p:cNvPr id="100" name="Oval 9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97</a:t>
            </a:r>
            <a:endParaRPr lang="en-US" sz="5000">
              <a:latin typeface="Arial Rounded MT Bold" pitchFamily="34" charset="0"/>
            </a:endParaRPr>
          </a:p>
        </p:txBody>
      </p:sp>
      <p:sp>
        <p:nvSpPr>
          <p:cNvPr id="101" name="Oval 10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98</a:t>
            </a:r>
            <a:endParaRPr lang="en-US" sz="5000">
              <a:latin typeface="Arial Rounded MT Bold" pitchFamily="34" charset="0"/>
            </a:endParaRPr>
          </a:p>
        </p:txBody>
      </p:sp>
      <p:sp>
        <p:nvSpPr>
          <p:cNvPr id="102" name="Oval 10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99</a:t>
            </a:r>
            <a:endParaRPr lang="en-US" sz="5000">
              <a:latin typeface="Arial Rounded MT Bold" pitchFamily="34" charset="0"/>
            </a:endParaRPr>
          </a:p>
        </p:txBody>
      </p:sp>
      <p:sp>
        <p:nvSpPr>
          <p:cNvPr id="103" name="Oval 10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100</a:t>
            </a:r>
            <a:endParaRPr lang="en-US" sz="3400">
              <a:latin typeface="Arial Rounded MT Bold" pitchFamily="34" charset="0"/>
            </a:endParaRPr>
          </a:p>
        </p:txBody>
      </p:sp>
      <p:sp>
        <p:nvSpPr>
          <p:cNvPr id="104" name="Oval 10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101</a:t>
            </a:r>
            <a:endParaRPr lang="en-US" sz="3400">
              <a:latin typeface="Arial Rounded MT Bold" pitchFamily="34" charset="0"/>
            </a:endParaRPr>
          </a:p>
        </p:txBody>
      </p:sp>
      <p:sp>
        <p:nvSpPr>
          <p:cNvPr id="105" name="Oval 10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102</a:t>
            </a:r>
            <a:endParaRPr lang="en-US" sz="3400">
              <a:latin typeface="Arial Rounded MT Bold" pitchFamily="34" charset="0"/>
            </a:endParaRPr>
          </a:p>
        </p:txBody>
      </p:sp>
      <p:sp>
        <p:nvSpPr>
          <p:cNvPr id="106" name="Oval 10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103</a:t>
            </a:r>
            <a:endParaRPr lang="en-US" sz="3400">
              <a:latin typeface="Arial Rounded MT Bold" pitchFamily="34" charset="0"/>
            </a:endParaRPr>
          </a:p>
        </p:txBody>
      </p:sp>
      <p:sp>
        <p:nvSpPr>
          <p:cNvPr id="107" name="Oval 10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104</a:t>
            </a:r>
            <a:endParaRPr lang="en-US" sz="3400">
              <a:latin typeface="Arial Rounded MT Bold" pitchFamily="34" charset="0"/>
            </a:endParaRPr>
          </a:p>
        </p:txBody>
      </p:sp>
      <p:sp>
        <p:nvSpPr>
          <p:cNvPr id="108" name="Oval 10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105</a:t>
            </a:r>
            <a:endParaRPr lang="en-US" sz="3400">
              <a:latin typeface="Arial Rounded MT Bold" pitchFamily="34" charset="0"/>
            </a:endParaRPr>
          </a:p>
        </p:txBody>
      </p:sp>
      <p:sp>
        <p:nvSpPr>
          <p:cNvPr id="109" name="Oval 10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106</a:t>
            </a:r>
            <a:endParaRPr lang="en-US" sz="3400">
              <a:latin typeface="Arial Rounded MT Bold" pitchFamily="34" charset="0"/>
            </a:endParaRPr>
          </a:p>
        </p:txBody>
      </p:sp>
      <p:sp>
        <p:nvSpPr>
          <p:cNvPr id="110" name="Oval 10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107</a:t>
            </a:r>
            <a:endParaRPr lang="en-US" sz="3400">
              <a:latin typeface="Arial Rounded MT Bold" pitchFamily="34" charset="0"/>
            </a:endParaRPr>
          </a:p>
        </p:txBody>
      </p:sp>
      <p:sp>
        <p:nvSpPr>
          <p:cNvPr id="111" name="Oval 11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108</a:t>
            </a:r>
            <a:endParaRPr lang="en-US" sz="3400">
              <a:latin typeface="Arial Rounded MT Bold" pitchFamily="34" charset="0"/>
            </a:endParaRPr>
          </a:p>
        </p:txBody>
      </p:sp>
      <p:sp>
        <p:nvSpPr>
          <p:cNvPr id="112" name="Oval 11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109</a:t>
            </a:r>
            <a:endParaRPr lang="en-US" sz="3400">
              <a:latin typeface="Arial Rounded MT Bold" pitchFamily="34" charset="0"/>
            </a:endParaRPr>
          </a:p>
        </p:txBody>
      </p:sp>
      <p:sp>
        <p:nvSpPr>
          <p:cNvPr id="113" name="Oval 11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110</a:t>
            </a:r>
            <a:endParaRPr lang="en-US" sz="3400">
              <a:latin typeface="Arial Rounded MT Bold" pitchFamily="34" charset="0"/>
            </a:endParaRPr>
          </a:p>
        </p:txBody>
      </p:sp>
      <p:sp>
        <p:nvSpPr>
          <p:cNvPr id="114" name="Oval 11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111</a:t>
            </a:r>
            <a:endParaRPr lang="en-US" sz="3400">
              <a:latin typeface="Arial Rounded MT Bold" pitchFamily="34" charset="0"/>
            </a:endParaRPr>
          </a:p>
        </p:txBody>
      </p:sp>
      <p:sp>
        <p:nvSpPr>
          <p:cNvPr id="115" name="Oval 11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112</a:t>
            </a:r>
            <a:endParaRPr lang="en-US" sz="3400">
              <a:latin typeface="Arial Rounded MT Bold" pitchFamily="34" charset="0"/>
            </a:endParaRPr>
          </a:p>
        </p:txBody>
      </p:sp>
      <p:sp>
        <p:nvSpPr>
          <p:cNvPr id="116" name="Oval 11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113</a:t>
            </a:r>
            <a:endParaRPr lang="en-US" sz="3400">
              <a:latin typeface="Arial Rounded MT Bold" pitchFamily="34" charset="0"/>
            </a:endParaRPr>
          </a:p>
        </p:txBody>
      </p:sp>
      <p:sp>
        <p:nvSpPr>
          <p:cNvPr id="117" name="Oval 11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114</a:t>
            </a:r>
            <a:endParaRPr lang="en-US" sz="3400">
              <a:latin typeface="Arial Rounded MT Bold" pitchFamily="34" charset="0"/>
            </a:endParaRPr>
          </a:p>
        </p:txBody>
      </p:sp>
      <p:sp>
        <p:nvSpPr>
          <p:cNvPr id="118" name="Oval 11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115</a:t>
            </a:r>
            <a:endParaRPr lang="en-US" sz="3400">
              <a:latin typeface="Arial Rounded MT Bold" pitchFamily="34" charset="0"/>
            </a:endParaRPr>
          </a:p>
        </p:txBody>
      </p:sp>
      <p:sp>
        <p:nvSpPr>
          <p:cNvPr id="119" name="Oval 11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116</a:t>
            </a:r>
            <a:endParaRPr lang="en-US" sz="3400">
              <a:latin typeface="Arial Rounded MT Bold" pitchFamily="34" charset="0"/>
            </a:endParaRPr>
          </a:p>
        </p:txBody>
      </p:sp>
      <p:sp>
        <p:nvSpPr>
          <p:cNvPr id="120" name="Oval 11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117</a:t>
            </a:r>
            <a:endParaRPr lang="en-US" sz="3400">
              <a:latin typeface="Arial Rounded MT Bold" pitchFamily="34" charset="0"/>
            </a:endParaRPr>
          </a:p>
        </p:txBody>
      </p:sp>
      <p:sp>
        <p:nvSpPr>
          <p:cNvPr id="121" name="Oval 12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118</a:t>
            </a:r>
            <a:endParaRPr lang="en-US" sz="3400">
              <a:latin typeface="Arial Rounded MT Bold" pitchFamily="34" charset="0"/>
            </a:endParaRPr>
          </a:p>
        </p:txBody>
      </p:sp>
      <p:sp>
        <p:nvSpPr>
          <p:cNvPr id="122" name="Oval 121"/>
          <p:cNvSpPr/>
          <p:nvPr/>
        </p:nvSpPr>
        <p:spPr>
          <a:xfrm>
            <a:off x="5595939" y="25558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119</a:t>
            </a:r>
            <a:endParaRPr lang="en-US" sz="3400">
              <a:latin typeface="Arial Rounded MT Bold" pitchFamily="34" charset="0"/>
            </a:endParaRPr>
          </a:p>
        </p:txBody>
      </p:sp>
      <p:sp>
        <p:nvSpPr>
          <p:cNvPr id="123" name="Oval 122"/>
          <p:cNvSpPr/>
          <p:nvPr/>
        </p:nvSpPr>
        <p:spPr>
          <a:xfrm>
            <a:off x="5595939" y="25558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dirty="0">
                <a:latin typeface="Arial Rounded MT Bold" pitchFamily="34" charset="0"/>
              </a:rPr>
              <a:t>120</a:t>
            </a:r>
            <a:endParaRPr lang="en-US" sz="3400" dirty="0">
              <a:latin typeface="Arial Rounded MT Bold" pitchFamily="34" charset="0"/>
            </a:endParaRPr>
          </a:p>
        </p:txBody>
      </p:sp>
      <p:sp>
        <p:nvSpPr>
          <p:cNvPr id="93" name="TextBox 92"/>
          <p:cNvSpPr txBox="1"/>
          <p:nvPr/>
        </p:nvSpPr>
        <p:spPr>
          <a:xfrm>
            <a:off x="5485214" y="2975905"/>
            <a:ext cx="197613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defRPr/>
            </a:pPr>
            <a:r>
              <a:rPr lang="en-US" sz="4000" b="1" dirty="0" err="1">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Hết</a:t>
            </a:r>
            <a:r>
              <a:rPr lang="en-US" sz="4000" b="1" dirty="0">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 </a:t>
            </a:r>
            <a:r>
              <a:rPr lang="en-US" sz="4000" b="1" dirty="0" err="1">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giờ</a:t>
            </a:r>
            <a:endParaRPr lang="en-US" sz="4000" b="1" dirty="0">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endParaRPr>
          </a:p>
        </p:txBody>
      </p:sp>
      <p:sp>
        <p:nvSpPr>
          <p:cNvPr id="124" name="TextBox 123"/>
          <p:cNvSpPr txBox="1"/>
          <p:nvPr/>
        </p:nvSpPr>
        <p:spPr>
          <a:xfrm>
            <a:off x="2656573" y="828699"/>
            <a:ext cx="3149996" cy="783193"/>
          </a:xfrm>
          <a:prstGeom prst="flowChartAlternateProcess">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4000" b="1" dirty="0" err="1">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rPr>
              <a:t>Bắt</a:t>
            </a:r>
            <a:r>
              <a:rPr lang="en-US" sz="4000" b="1" dirty="0">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rPr>
              <a:t> </a:t>
            </a:r>
            <a:r>
              <a:rPr lang="en-US" sz="4000" b="1" dirty="0" err="1">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rPr>
              <a:t>đầu</a:t>
            </a:r>
            <a:endParaRPr lang="en-US" sz="4000" b="1" dirty="0">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500"/>
                                  </p:stCondLst>
                                  <p:childTnLst>
                                    <p:animEffect transition="out" filter="fade">
                                      <p:cBhvr>
                                        <p:cTn id="6" dur="500"/>
                                        <p:tgtEl>
                                          <p:spTgt spid="123"/>
                                        </p:tgtEl>
                                      </p:cBhvr>
                                    </p:animEffect>
                                    <p:set>
                                      <p:cBhvr>
                                        <p:cTn id="7" dur="1" fill="hold">
                                          <p:stCondLst>
                                            <p:cond delay="499"/>
                                          </p:stCondLst>
                                        </p:cTn>
                                        <p:tgtEl>
                                          <p:spTgt spid="1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10" presetClass="exit" presetSubtype="0" fill="hold" grpId="0" nodeType="afterEffect">
                                  <p:stCondLst>
                                    <p:cond delay="500"/>
                                  </p:stCondLst>
                                  <p:childTnLst>
                                    <p:animEffect transition="out" filter="fade">
                                      <p:cBhvr>
                                        <p:cTn id="10" dur="500"/>
                                        <p:tgtEl>
                                          <p:spTgt spid="122"/>
                                        </p:tgtEl>
                                      </p:cBhvr>
                                    </p:animEffect>
                                    <p:set>
                                      <p:cBhvr>
                                        <p:cTn id="11" dur="1" fill="hold">
                                          <p:stCondLst>
                                            <p:cond delay="499"/>
                                          </p:stCondLst>
                                        </p:cTn>
                                        <p:tgtEl>
                                          <p:spTgt spid="122"/>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500"/>
                                  </p:stCondLst>
                                  <p:childTnLst>
                                    <p:animEffect transition="out" filter="fade">
                                      <p:cBhvr>
                                        <p:cTn id="14" dur="500"/>
                                        <p:tgtEl>
                                          <p:spTgt spid="121"/>
                                        </p:tgtEl>
                                      </p:cBhvr>
                                    </p:animEffect>
                                    <p:set>
                                      <p:cBhvr>
                                        <p:cTn id="15" dur="1" fill="hold">
                                          <p:stCondLst>
                                            <p:cond delay="499"/>
                                          </p:stCondLst>
                                        </p:cTn>
                                        <p:tgtEl>
                                          <p:spTgt spid="121"/>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500"/>
                                  </p:stCondLst>
                                  <p:childTnLst>
                                    <p:animEffect transition="out" filter="fade">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par>
                          <p:cTn id="20" fill="hold">
                            <p:stCondLst>
                              <p:cond delay="4000"/>
                            </p:stCondLst>
                            <p:childTnLst>
                              <p:par>
                                <p:cTn id="21" presetID="10" presetClass="exit" presetSubtype="0" fill="hold" grpId="0" nodeType="afterEffect">
                                  <p:stCondLst>
                                    <p:cond delay="500"/>
                                  </p:stCondLst>
                                  <p:childTnLst>
                                    <p:animEffect transition="out" filter="fade">
                                      <p:cBhvr>
                                        <p:cTn id="22" dur="500"/>
                                        <p:tgtEl>
                                          <p:spTgt spid="119"/>
                                        </p:tgtEl>
                                      </p:cBhvr>
                                    </p:animEffect>
                                    <p:set>
                                      <p:cBhvr>
                                        <p:cTn id="23" dur="1" fill="hold">
                                          <p:stCondLst>
                                            <p:cond delay="499"/>
                                          </p:stCondLst>
                                        </p:cTn>
                                        <p:tgtEl>
                                          <p:spTgt spid="119"/>
                                        </p:tgtEl>
                                        <p:attrNameLst>
                                          <p:attrName>style.visibility</p:attrName>
                                        </p:attrNameLst>
                                      </p:cBhvr>
                                      <p:to>
                                        <p:strVal val="hidden"/>
                                      </p:to>
                                    </p:set>
                                  </p:childTnLst>
                                </p:cTn>
                              </p:par>
                            </p:childTnLst>
                          </p:cTn>
                        </p:par>
                        <p:par>
                          <p:cTn id="24" fill="hold">
                            <p:stCondLst>
                              <p:cond delay="5000"/>
                            </p:stCondLst>
                            <p:childTnLst>
                              <p:par>
                                <p:cTn id="25" presetID="10" presetClass="exit" presetSubtype="0" fill="hold" grpId="0" nodeType="afterEffect">
                                  <p:stCondLst>
                                    <p:cond delay="500"/>
                                  </p:stCondLst>
                                  <p:childTnLst>
                                    <p:animEffect transition="out" filter="fade">
                                      <p:cBhvr>
                                        <p:cTn id="26" dur="500"/>
                                        <p:tgtEl>
                                          <p:spTgt spid="118"/>
                                        </p:tgtEl>
                                      </p:cBhvr>
                                    </p:animEffect>
                                    <p:set>
                                      <p:cBhvr>
                                        <p:cTn id="27" dur="1" fill="hold">
                                          <p:stCondLst>
                                            <p:cond delay="499"/>
                                          </p:stCondLst>
                                        </p:cTn>
                                        <p:tgtEl>
                                          <p:spTgt spid="118"/>
                                        </p:tgtEl>
                                        <p:attrNameLst>
                                          <p:attrName>style.visibility</p:attrName>
                                        </p:attrNameLst>
                                      </p:cBhvr>
                                      <p:to>
                                        <p:strVal val="hidden"/>
                                      </p:to>
                                    </p:set>
                                  </p:childTnLst>
                                </p:cTn>
                              </p:par>
                            </p:childTnLst>
                          </p:cTn>
                        </p:par>
                        <p:par>
                          <p:cTn id="28" fill="hold">
                            <p:stCondLst>
                              <p:cond delay="6000"/>
                            </p:stCondLst>
                            <p:childTnLst>
                              <p:par>
                                <p:cTn id="29" presetID="10" presetClass="exit" presetSubtype="0" fill="hold" grpId="0" nodeType="afterEffect">
                                  <p:stCondLst>
                                    <p:cond delay="500"/>
                                  </p:stCondLst>
                                  <p:childTnLst>
                                    <p:animEffect transition="out" filter="fade">
                                      <p:cBhvr>
                                        <p:cTn id="30" dur="500"/>
                                        <p:tgtEl>
                                          <p:spTgt spid="117"/>
                                        </p:tgtEl>
                                      </p:cBhvr>
                                    </p:animEffect>
                                    <p:set>
                                      <p:cBhvr>
                                        <p:cTn id="31" dur="1" fill="hold">
                                          <p:stCondLst>
                                            <p:cond delay="499"/>
                                          </p:stCondLst>
                                        </p:cTn>
                                        <p:tgtEl>
                                          <p:spTgt spid="117"/>
                                        </p:tgtEl>
                                        <p:attrNameLst>
                                          <p:attrName>style.visibility</p:attrName>
                                        </p:attrNameLst>
                                      </p:cBhvr>
                                      <p:to>
                                        <p:strVal val="hidden"/>
                                      </p:to>
                                    </p:set>
                                  </p:childTnLst>
                                </p:cTn>
                              </p:par>
                            </p:childTnLst>
                          </p:cTn>
                        </p:par>
                        <p:par>
                          <p:cTn id="32" fill="hold">
                            <p:stCondLst>
                              <p:cond delay="7000"/>
                            </p:stCondLst>
                            <p:childTnLst>
                              <p:par>
                                <p:cTn id="33" presetID="10" presetClass="exit" presetSubtype="0" fill="hold" grpId="0" nodeType="afterEffect">
                                  <p:stCondLst>
                                    <p:cond delay="500"/>
                                  </p:stCondLst>
                                  <p:childTnLst>
                                    <p:animEffect transition="out" filter="fade">
                                      <p:cBhvr>
                                        <p:cTn id="34" dur="500"/>
                                        <p:tgtEl>
                                          <p:spTgt spid="116"/>
                                        </p:tgtEl>
                                      </p:cBhvr>
                                    </p:animEffect>
                                    <p:set>
                                      <p:cBhvr>
                                        <p:cTn id="35" dur="1" fill="hold">
                                          <p:stCondLst>
                                            <p:cond delay="499"/>
                                          </p:stCondLst>
                                        </p:cTn>
                                        <p:tgtEl>
                                          <p:spTgt spid="116"/>
                                        </p:tgtEl>
                                        <p:attrNameLst>
                                          <p:attrName>style.visibility</p:attrName>
                                        </p:attrNameLst>
                                      </p:cBhvr>
                                      <p:to>
                                        <p:strVal val="hidden"/>
                                      </p:to>
                                    </p:set>
                                  </p:childTnLst>
                                </p:cTn>
                              </p:par>
                            </p:childTnLst>
                          </p:cTn>
                        </p:par>
                        <p:par>
                          <p:cTn id="36" fill="hold">
                            <p:stCondLst>
                              <p:cond delay="8000"/>
                            </p:stCondLst>
                            <p:childTnLst>
                              <p:par>
                                <p:cTn id="37" presetID="10" presetClass="exit" presetSubtype="0" fill="hold" grpId="0" nodeType="afterEffect">
                                  <p:stCondLst>
                                    <p:cond delay="500"/>
                                  </p:stCondLst>
                                  <p:childTnLst>
                                    <p:animEffect transition="out" filter="fade">
                                      <p:cBhvr>
                                        <p:cTn id="38" dur="500"/>
                                        <p:tgtEl>
                                          <p:spTgt spid="115"/>
                                        </p:tgtEl>
                                      </p:cBhvr>
                                    </p:animEffect>
                                    <p:set>
                                      <p:cBhvr>
                                        <p:cTn id="39" dur="1" fill="hold">
                                          <p:stCondLst>
                                            <p:cond delay="499"/>
                                          </p:stCondLst>
                                        </p:cTn>
                                        <p:tgtEl>
                                          <p:spTgt spid="115"/>
                                        </p:tgtEl>
                                        <p:attrNameLst>
                                          <p:attrName>style.visibility</p:attrName>
                                        </p:attrNameLst>
                                      </p:cBhvr>
                                      <p:to>
                                        <p:strVal val="hidden"/>
                                      </p:to>
                                    </p:set>
                                  </p:childTnLst>
                                </p:cTn>
                              </p:par>
                            </p:childTnLst>
                          </p:cTn>
                        </p:par>
                        <p:par>
                          <p:cTn id="40" fill="hold">
                            <p:stCondLst>
                              <p:cond delay="9000"/>
                            </p:stCondLst>
                            <p:childTnLst>
                              <p:par>
                                <p:cTn id="41" presetID="10" presetClass="exit" presetSubtype="0" fill="hold" grpId="0" nodeType="afterEffect">
                                  <p:stCondLst>
                                    <p:cond delay="500"/>
                                  </p:stCondLst>
                                  <p:childTnLst>
                                    <p:animEffect transition="out" filter="fade">
                                      <p:cBhvr>
                                        <p:cTn id="42" dur="500"/>
                                        <p:tgtEl>
                                          <p:spTgt spid="114"/>
                                        </p:tgtEl>
                                      </p:cBhvr>
                                    </p:animEffect>
                                    <p:set>
                                      <p:cBhvr>
                                        <p:cTn id="43" dur="1" fill="hold">
                                          <p:stCondLst>
                                            <p:cond delay="499"/>
                                          </p:stCondLst>
                                        </p:cTn>
                                        <p:tgtEl>
                                          <p:spTgt spid="114"/>
                                        </p:tgtEl>
                                        <p:attrNameLst>
                                          <p:attrName>style.visibility</p:attrName>
                                        </p:attrNameLst>
                                      </p:cBhvr>
                                      <p:to>
                                        <p:strVal val="hidden"/>
                                      </p:to>
                                    </p:set>
                                  </p:childTnLst>
                                </p:cTn>
                              </p:par>
                            </p:childTnLst>
                          </p:cTn>
                        </p:par>
                        <p:par>
                          <p:cTn id="44" fill="hold">
                            <p:stCondLst>
                              <p:cond delay="10000"/>
                            </p:stCondLst>
                            <p:childTnLst>
                              <p:par>
                                <p:cTn id="45" presetID="10" presetClass="exit" presetSubtype="0" fill="hold" grpId="0" nodeType="afterEffect">
                                  <p:stCondLst>
                                    <p:cond delay="500"/>
                                  </p:stCondLst>
                                  <p:childTnLst>
                                    <p:animEffect transition="out" filter="fade">
                                      <p:cBhvr>
                                        <p:cTn id="46" dur="500"/>
                                        <p:tgtEl>
                                          <p:spTgt spid="113"/>
                                        </p:tgtEl>
                                      </p:cBhvr>
                                    </p:animEffect>
                                    <p:set>
                                      <p:cBhvr>
                                        <p:cTn id="47" dur="1" fill="hold">
                                          <p:stCondLst>
                                            <p:cond delay="499"/>
                                          </p:stCondLst>
                                        </p:cTn>
                                        <p:tgtEl>
                                          <p:spTgt spid="113"/>
                                        </p:tgtEl>
                                        <p:attrNameLst>
                                          <p:attrName>style.visibility</p:attrName>
                                        </p:attrNameLst>
                                      </p:cBhvr>
                                      <p:to>
                                        <p:strVal val="hidden"/>
                                      </p:to>
                                    </p:set>
                                  </p:childTnLst>
                                </p:cTn>
                              </p:par>
                            </p:childTnLst>
                          </p:cTn>
                        </p:par>
                        <p:par>
                          <p:cTn id="48" fill="hold">
                            <p:stCondLst>
                              <p:cond delay="11000"/>
                            </p:stCondLst>
                            <p:childTnLst>
                              <p:par>
                                <p:cTn id="49" presetID="10" presetClass="exit" presetSubtype="0" fill="hold" grpId="0" nodeType="afterEffect">
                                  <p:stCondLst>
                                    <p:cond delay="500"/>
                                  </p:stCondLst>
                                  <p:childTnLst>
                                    <p:animEffect transition="out" filter="fade">
                                      <p:cBhvr>
                                        <p:cTn id="50" dur="500"/>
                                        <p:tgtEl>
                                          <p:spTgt spid="112"/>
                                        </p:tgtEl>
                                      </p:cBhvr>
                                    </p:animEffect>
                                    <p:set>
                                      <p:cBhvr>
                                        <p:cTn id="51" dur="1" fill="hold">
                                          <p:stCondLst>
                                            <p:cond delay="499"/>
                                          </p:stCondLst>
                                        </p:cTn>
                                        <p:tgtEl>
                                          <p:spTgt spid="112"/>
                                        </p:tgtEl>
                                        <p:attrNameLst>
                                          <p:attrName>style.visibility</p:attrName>
                                        </p:attrNameLst>
                                      </p:cBhvr>
                                      <p:to>
                                        <p:strVal val="hidden"/>
                                      </p:to>
                                    </p:set>
                                  </p:childTnLst>
                                </p:cTn>
                              </p:par>
                            </p:childTnLst>
                          </p:cTn>
                        </p:par>
                        <p:par>
                          <p:cTn id="52" fill="hold">
                            <p:stCondLst>
                              <p:cond delay="12000"/>
                            </p:stCondLst>
                            <p:childTnLst>
                              <p:par>
                                <p:cTn id="53" presetID="10" presetClass="exit" presetSubtype="0" fill="hold" grpId="0" nodeType="afterEffect">
                                  <p:stCondLst>
                                    <p:cond delay="500"/>
                                  </p:stCondLst>
                                  <p:childTnLst>
                                    <p:animEffect transition="out" filter="fade">
                                      <p:cBhvr>
                                        <p:cTn id="54" dur="500"/>
                                        <p:tgtEl>
                                          <p:spTgt spid="111"/>
                                        </p:tgtEl>
                                      </p:cBhvr>
                                    </p:animEffect>
                                    <p:set>
                                      <p:cBhvr>
                                        <p:cTn id="55" dur="1" fill="hold">
                                          <p:stCondLst>
                                            <p:cond delay="499"/>
                                          </p:stCondLst>
                                        </p:cTn>
                                        <p:tgtEl>
                                          <p:spTgt spid="111"/>
                                        </p:tgtEl>
                                        <p:attrNameLst>
                                          <p:attrName>style.visibility</p:attrName>
                                        </p:attrNameLst>
                                      </p:cBhvr>
                                      <p:to>
                                        <p:strVal val="hidden"/>
                                      </p:to>
                                    </p:set>
                                  </p:childTnLst>
                                </p:cTn>
                              </p:par>
                            </p:childTnLst>
                          </p:cTn>
                        </p:par>
                        <p:par>
                          <p:cTn id="56" fill="hold">
                            <p:stCondLst>
                              <p:cond delay="13000"/>
                            </p:stCondLst>
                            <p:childTnLst>
                              <p:par>
                                <p:cTn id="57" presetID="10" presetClass="exit" presetSubtype="0" fill="hold" grpId="0" nodeType="afterEffect">
                                  <p:stCondLst>
                                    <p:cond delay="500"/>
                                  </p:stCondLst>
                                  <p:childTnLst>
                                    <p:animEffect transition="out" filter="fade">
                                      <p:cBhvr>
                                        <p:cTn id="58" dur="500"/>
                                        <p:tgtEl>
                                          <p:spTgt spid="110"/>
                                        </p:tgtEl>
                                      </p:cBhvr>
                                    </p:animEffect>
                                    <p:set>
                                      <p:cBhvr>
                                        <p:cTn id="59" dur="1" fill="hold">
                                          <p:stCondLst>
                                            <p:cond delay="499"/>
                                          </p:stCondLst>
                                        </p:cTn>
                                        <p:tgtEl>
                                          <p:spTgt spid="110"/>
                                        </p:tgtEl>
                                        <p:attrNameLst>
                                          <p:attrName>style.visibility</p:attrName>
                                        </p:attrNameLst>
                                      </p:cBhvr>
                                      <p:to>
                                        <p:strVal val="hidden"/>
                                      </p:to>
                                    </p:set>
                                  </p:childTnLst>
                                </p:cTn>
                              </p:par>
                            </p:childTnLst>
                          </p:cTn>
                        </p:par>
                        <p:par>
                          <p:cTn id="60" fill="hold">
                            <p:stCondLst>
                              <p:cond delay="14000"/>
                            </p:stCondLst>
                            <p:childTnLst>
                              <p:par>
                                <p:cTn id="61" presetID="10" presetClass="exit" presetSubtype="0" fill="hold" grpId="0" nodeType="afterEffect">
                                  <p:stCondLst>
                                    <p:cond delay="500"/>
                                  </p:stCondLst>
                                  <p:childTnLst>
                                    <p:animEffect transition="out" filter="fade">
                                      <p:cBhvr>
                                        <p:cTn id="62" dur="500"/>
                                        <p:tgtEl>
                                          <p:spTgt spid="109"/>
                                        </p:tgtEl>
                                      </p:cBhvr>
                                    </p:animEffect>
                                    <p:set>
                                      <p:cBhvr>
                                        <p:cTn id="63" dur="1" fill="hold">
                                          <p:stCondLst>
                                            <p:cond delay="499"/>
                                          </p:stCondLst>
                                        </p:cTn>
                                        <p:tgtEl>
                                          <p:spTgt spid="109"/>
                                        </p:tgtEl>
                                        <p:attrNameLst>
                                          <p:attrName>style.visibility</p:attrName>
                                        </p:attrNameLst>
                                      </p:cBhvr>
                                      <p:to>
                                        <p:strVal val="hidden"/>
                                      </p:to>
                                    </p:set>
                                  </p:childTnLst>
                                </p:cTn>
                              </p:par>
                            </p:childTnLst>
                          </p:cTn>
                        </p:par>
                        <p:par>
                          <p:cTn id="64" fill="hold">
                            <p:stCondLst>
                              <p:cond delay="15000"/>
                            </p:stCondLst>
                            <p:childTnLst>
                              <p:par>
                                <p:cTn id="65" presetID="10" presetClass="exit" presetSubtype="0" fill="hold" grpId="0" nodeType="afterEffect">
                                  <p:stCondLst>
                                    <p:cond delay="50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childTnLst>
                          </p:cTn>
                        </p:par>
                        <p:par>
                          <p:cTn id="68" fill="hold">
                            <p:stCondLst>
                              <p:cond delay="16000"/>
                            </p:stCondLst>
                            <p:childTnLst>
                              <p:par>
                                <p:cTn id="69" presetID="10" presetClass="exit" presetSubtype="0" fill="hold" grpId="0" nodeType="afterEffect">
                                  <p:stCondLst>
                                    <p:cond delay="500"/>
                                  </p:stCondLst>
                                  <p:childTnLst>
                                    <p:animEffect transition="out" filter="fade">
                                      <p:cBhvr>
                                        <p:cTn id="70" dur="500"/>
                                        <p:tgtEl>
                                          <p:spTgt spid="107"/>
                                        </p:tgtEl>
                                      </p:cBhvr>
                                    </p:animEffect>
                                    <p:set>
                                      <p:cBhvr>
                                        <p:cTn id="71" dur="1" fill="hold">
                                          <p:stCondLst>
                                            <p:cond delay="499"/>
                                          </p:stCondLst>
                                        </p:cTn>
                                        <p:tgtEl>
                                          <p:spTgt spid="107"/>
                                        </p:tgtEl>
                                        <p:attrNameLst>
                                          <p:attrName>style.visibility</p:attrName>
                                        </p:attrNameLst>
                                      </p:cBhvr>
                                      <p:to>
                                        <p:strVal val="hidden"/>
                                      </p:to>
                                    </p:set>
                                  </p:childTnLst>
                                </p:cTn>
                              </p:par>
                            </p:childTnLst>
                          </p:cTn>
                        </p:par>
                        <p:par>
                          <p:cTn id="72" fill="hold">
                            <p:stCondLst>
                              <p:cond delay="17000"/>
                            </p:stCondLst>
                            <p:childTnLst>
                              <p:par>
                                <p:cTn id="73" presetID="10" presetClass="exit" presetSubtype="0" fill="hold" grpId="0" nodeType="afterEffect">
                                  <p:stCondLst>
                                    <p:cond delay="500"/>
                                  </p:stCondLst>
                                  <p:childTnLst>
                                    <p:animEffect transition="out" filter="fade">
                                      <p:cBhvr>
                                        <p:cTn id="74" dur="500"/>
                                        <p:tgtEl>
                                          <p:spTgt spid="106"/>
                                        </p:tgtEl>
                                      </p:cBhvr>
                                    </p:animEffect>
                                    <p:set>
                                      <p:cBhvr>
                                        <p:cTn id="75" dur="1" fill="hold">
                                          <p:stCondLst>
                                            <p:cond delay="499"/>
                                          </p:stCondLst>
                                        </p:cTn>
                                        <p:tgtEl>
                                          <p:spTgt spid="106"/>
                                        </p:tgtEl>
                                        <p:attrNameLst>
                                          <p:attrName>style.visibility</p:attrName>
                                        </p:attrNameLst>
                                      </p:cBhvr>
                                      <p:to>
                                        <p:strVal val="hidden"/>
                                      </p:to>
                                    </p:set>
                                  </p:childTnLst>
                                </p:cTn>
                              </p:par>
                            </p:childTnLst>
                          </p:cTn>
                        </p:par>
                        <p:par>
                          <p:cTn id="76" fill="hold">
                            <p:stCondLst>
                              <p:cond delay="18000"/>
                            </p:stCondLst>
                            <p:childTnLst>
                              <p:par>
                                <p:cTn id="77" presetID="10" presetClass="exit" presetSubtype="0" fill="hold" grpId="0" nodeType="after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childTnLst>
                          </p:cTn>
                        </p:par>
                        <p:par>
                          <p:cTn id="80" fill="hold">
                            <p:stCondLst>
                              <p:cond delay="19000"/>
                            </p:stCondLst>
                            <p:childTnLst>
                              <p:par>
                                <p:cTn id="81" presetID="10" presetClass="exit" presetSubtype="0" fill="hold" grpId="0" nodeType="afterEffect">
                                  <p:stCondLst>
                                    <p:cond delay="500"/>
                                  </p:stCondLst>
                                  <p:childTnLst>
                                    <p:animEffect transition="out" filter="fade">
                                      <p:cBhvr>
                                        <p:cTn id="82" dur="500"/>
                                        <p:tgtEl>
                                          <p:spTgt spid="104"/>
                                        </p:tgtEl>
                                      </p:cBhvr>
                                    </p:animEffect>
                                    <p:set>
                                      <p:cBhvr>
                                        <p:cTn id="83" dur="1" fill="hold">
                                          <p:stCondLst>
                                            <p:cond delay="499"/>
                                          </p:stCondLst>
                                        </p:cTn>
                                        <p:tgtEl>
                                          <p:spTgt spid="104"/>
                                        </p:tgtEl>
                                        <p:attrNameLst>
                                          <p:attrName>style.visibility</p:attrName>
                                        </p:attrNameLst>
                                      </p:cBhvr>
                                      <p:to>
                                        <p:strVal val="hidden"/>
                                      </p:to>
                                    </p:set>
                                  </p:childTnLst>
                                </p:cTn>
                              </p:par>
                            </p:childTnLst>
                          </p:cTn>
                        </p:par>
                        <p:par>
                          <p:cTn id="84" fill="hold">
                            <p:stCondLst>
                              <p:cond delay="20000"/>
                            </p:stCondLst>
                            <p:childTnLst>
                              <p:par>
                                <p:cTn id="85" presetID="10" presetClass="exit" presetSubtype="0" fill="hold" grpId="0" nodeType="afterEffect">
                                  <p:stCondLst>
                                    <p:cond delay="500"/>
                                  </p:stCondLst>
                                  <p:childTnLst>
                                    <p:animEffect transition="out" filter="fade">
                                      <p:cBhvr>
                                        <p:cTn id="86" dur="500"/>
                                        <p:tgtEl>
                                          <p:spTgt spid="103"/>
                                        </p:tgtEl>
                                      </p:cBhvr>
                                    </p:animEffect>
                                    <p:set>
                                      <p:cBhvr>
                                        <p:cTn id="87" dur="1" fill="hold">
                                          <p:stCondLst>
                                            <p:cond delay="499"/>
                                          </p:stCondLst>
                                        </p:cTn>
                                        <p:tgtEl>
                                          <p:spTgt spid="103"/>
                                        </p:tgtEl>
                                        <p:attrNameLst>
                                          <p:attrName>style.visibility</p:attrName>
                                        </p:attrNameLst>
                                      </p:cBhvr>
                                      <p:to>
                                        <p:strVal val="hidden"/>
                                      </p:to>
                                    </p:set>
                                  </p:childTnLst>
                                </p:cTn>
                              </p:par>
                            </p:childTnLst>
                          </p:cTn>
                        </p:par>
                        <p:par>
                          <p:cTn id="88" fill="hold">
                            <p:stCondLst>
                              <p:cond delay="21000"/>
                            </p:stCondLst>
                            <p:childTnLst>
                              <p:par>
                                <p:cTn id="89" presetID="10" presetClass="exit" presetSubtype="0" fill="hold" grpId="0" nodeType="afterEffect">
                                  <p:stCondLst>
                                    <p:cond delay="500"/>
                                  </p:stCondLst>
                                  <p:childTnLst>
                                    <p:animEffect transition="out" filter="fade">
                                      <p:cBhvr>
                                        <p:cTn id="90" dur="500"/>
                                        <p:tgtEl>
                                          <p:spTgt spid="102"/>
                                        </p:tgtEl>
                                      </p:cBhvr>
                                    </p:animEffect>
                                    <p:set>
                                      <p:cBhvr>
                                        <p:cTn id="91" dur="1" fill="hold">
                                          <p:stCondLst>
                                            <p:cond delay="499"/>
                                          </p:stCondLst>
                                        </p:cTn>
                                        <p:tgtEl>
                                          <p:spTgt spid="102"/>
                                        </p:tgtEl>
                                        <p:attrNameLst>
                                          <p:attrName>style.visibility</p:attrName>
                                        </p:attrNameLst>
                                      </p:cBhvr>
                                      <p:to>
                                        <p:strVal val="hidden"/>
                                      </p:to>
                                    </p:set>
                                  </p:childTnLst>
                                </p:cTn>
                              </p:par>
                            </p:childTnLst>
                          </p:cTn>
                        </p:par>
                        <p:par>
                          <p:cTn id="92" fill="hold">
                            <p:stCondLst>
                              <p:cond delay="22000"/>
                            </p:stCondLst>
                            <p:childTnLst>
                              <p:par>
                                <p:cTn id="93" presetID="10" presetClass="exit" presetSubtype="0" fill="hold" grpId="0" nodeType="afterEffect">
                                  <p:stCondLst>
                                    <p:cond delay="500"/>
                                  </p:stCondLst>
                                  <p:childTnLst>
                                    <p:animEffect transition="out" filter="fade">
                                      <p:cBhvr>
                                        <p:cTn id="94" dur="500"/>
                                        <p:tgtEl>
                                          <p:spTgt spid="101"/>
                                        </p:tgtEl>
                                      </p:cBhvr>
                                    </p:animEffect>
                                    <p:set>
                                      <p:cBhvr>
                                        <p:cTn id="95" dur="1" fill="hold">
                                          <p:stCondLst>
                                            <p:cond delay="499"/>
                                          </p:stCondLst>
                                        </p:cTn>
                                        <p:tgtEl>
                                          <p:spTgt spid="101"/>
                                        </p:tgtEl>
                                        <p:attrNameLst>
                                          <p:attrName>style.visibility</p:attrName>
                                        </p:attrNameLst>
                                      </p:cBhvr>
                                      <p:to>
                                        <p:strVal val="hidden"/>
                                      </p:to>
                                    </p:set>
                                  </p:childTnLst>
                                </p:cTn>
                              </p:par>
                            </p:childTnLst>
                          </p:cTn>
                        </p:par>
                        <p:par>
                          <p:cTn id="96" fill="hold">
                            <p:stCondLst>
                              <p:cond delay="23000"/>
                            </p:stCondLst>
                            <p:childTnLst>
                              <p:par>
                                <p:cTn id="97" presetID="10" presetClass="exit" presetSubtype="0" fill="hold" grpId="0" nodeType="afterEffect">
                                  <p:stCondLst>
                                    <p:cond delay="500"/>
                                  </p:stCondLst>
                                  <p:childTnLst>
                                    <p:animEffect transition="out" filter="fade">
                                      <p:cBhvr>
                                        <p:cTn id="98" dur="500"/>
                                        <p:tgtEl>
                                          <p:spTgt spid="100"/>
                                        </p:tgtEl>
                                      </p:cBhvr>
                                    </p:animEffect>
                                    <p:set>
                                      <p:cBhvr>
                                        <p:cTn id="99" dur="1" fill="hold">
                                          <p:stCondLst>
                                            <p:cond delay="499"/>
                                          </p:stCondLst>
                                        </p:cTn>
                                        <p:tgtEl>
                                          <p:spTgt spid="100"/>
                                        </p:tgtEl>
                                        <p:attrNameLst>
                                          <p:attrName>style.visibility</p:attrName>
                                        </p:attrNameLst>
                                      </p:cBhvr>
                                      <p:to>
                                        <p:strVal val="hidden"/>
                                      </p:to>
                                    </p:set>
                                  </p:childTnLst>
                                </p:cTn>
                              </p:par>
                            </p:childTnLst>
                          </p:cTn>
                        </p:par>
                        <p:par>
                          <p:cTn id="100" fill="hold">
                            <p:stCondLst>
                              <p:cond delay="24000"/>
                            </p:stCondLst>
                            <p:childTnLst>
                              <p:par>
                                <p:cTn id="101" presetID="10" presetClass="exit" presetSubtype="0" fill="hold" grpId="0" nodeType="afterEffect">
                                  <p:stCondLst>
                                    <p:cond delay="500"/>
                                  </p:stCondLst>
                                  <p:childTnLst>
                                    <p:animEffect transition="out" filter="fade">
                                      <p:cBhvr>
                                        <p:cTn id="102" dur="500"/>
                                        <p:tgtEl>
                                          <p:spTgt spid="99"/>
                                        </p:tgtEl>
                                      </p:cBhvr>
                                    </p:animEffect>
                                    <p:set>
                                      <p:cBhvr>
                                        <p:cTn id="103" dur="1" fill="hold">
                                          <p:stCondLst>
                                            <p:cond delay="499"/>
                                          </p:stCondLst>
                                        </p:cTn>
                                        <p:tgtEl>
                                          <p:spTgt spid="99"/>
                                        </p:tgtEl>
                                        <p:attrNameLst>
                                          <p:attrName>style.visibility</p:attrName>
                                        </p:attrNameLst>
                                      </p:cBhvr>
                                      <p:to>
                                        <p:strVal val="hidden"/>
                                      </p:to>
                                    </p:set>
                                  </p:childTnLst>
                                </p:cTn>
                              </p:par>
                            </p:childTnLst>
                          </p:cTn>
                        </p:par>
                        <p:par>
                          <p:cTn id="104" fill="hold">
                            <p:stCondLst>
                              <p:cond delay="25000"/>
                            </p:stCondLst>
                            <p:childTnLst>
                              <p:par>
                                <p:cTn id="105" presetID="10" presetClass="exit" presetSubtype="0" fill="hold" grpId="0" nodeType="afterEffect">
                                  <p:stCondLst>
                                    <p:cond delay="500"/>
                                  </p:stCondLst>
                                  <p:childTnLst>
                                    <p:animEffect transition="out" filter="fade">
                                      <p:cBhvr>
                                        <p:cTn id="106" dur="500"/>
                                        <p:tgtEl>
                                          <p:spTgt spid="98"/>
                                        </p:tgtEl>
                                      </p:cBhvr>
                                    </p:animEffect>
                                    <p:set>
                                      <p:cBhvr>
                                        <p:cTn id="107" dur="1" fill="hold">
                                          <p:stCondLst>
                                            <p:cond delay="499"/>
                                          </p:stCondLst>
                                        </p:cTn>
                                        <p:tgtEl>
                                          <p:spTgt spid="98"/>
                                        </p:tgtEl>
                                        <p:attrNameLst>
                                          <p:attrName>style.visibility</p:attrName>
                                        </p:attrNameLst>
                                      </p:cBhvr>
                                      <p:to>
                                        <p:strVal val="hidden"/>
                                      </p:to>
                                    </p:set>
                                  </p:childTnLst>
                                </p:cTn>
                              </p:par>
                            </p:childTnLst>
                          </p:cTn>
                        </p:par>
                        <p:par>
                          <p:cTn id="108" fill="hold">
                            <p:stCondLst>
                              <p:cond delay="26000"/>
                            </p:stCondLst>
                            <p:childTnLst>
                              <p:par>
                                <p:cTn id="109" presetID="10" presetClass="exit" presetSubtype="0" fill="hold" grpId="0" nodeType="afterEffect">
                                  <p:stCondLst>
                                    <p:cond delay="500"/>
                                  </p:stCondLst>
                                  <p:childTnLst>
                                    <p:animEffect transition="out" filter="fade">
                                      <p:cBhvr>
                                        <p:cTn id="110" dur="500"/>
                                        <p:tgtEl>
                                          <p:spTgt spid="97"/>
                                        </p:tgtEl>
                                      </p:cBhvr>
                                    </p:animEffect>
                                    <p:set>
                                      <p:cBhvr>
                                        <p:cTn id="111" dur="1" fill="hold">
                                          <p:stCondLst>
                                            <p:cond delay="499"/>
                                          </p:stCondLst>
                                        </p:cTn>
                                        <p:tgtEl>
                                          <p:spTgt spid="97"/>
                                        </p:tgtEl>
                                        <p:attrNameLst>
                                          <p:attrName>style.visibility</p:attrName>
                                        </p:attrNameLst>
                                      </p:cBhvr>
                                      <p:to>
                                        <p:strVal val="hidden"/>
                                      </p:to>
                                    </p:set>
                                  </p:childTnLst>
                                </p:cTn>
                              </p:par>
                            </p:childTnLst>
                          </p:cTn>
                        </p:par>
                        <p:par>
                          <p:cTn id="112" fill="hold">
                            <p:stCondLst>
                              <p:cond delay="27000"/>
                            </p:stCondLst>
                            <p:childTnLst>
                              <p:par>
                                <p:cTn id="113" presetID="10" presetClass="exit" presetSubtype="0" fill="hold" grpId="0" nodeType="afterEffect">
                                  <p:stCondLst>
                                    <p:cond delay="500"/>
                                  </p:stCondLst>
                                  <p:childTnLst>
                                    <p:animEffect transition="out" filter="fade">
                                      <p:cBhvr>
                                        <p:cTn id="114" dur="500"/>
                                        <p:tgtEl>
                                          <p:spTgt spid="96"/>
                                        </p:tgtEl>
                                      </p:cBhvr>
                                    </p:animEffect>
                                    <p:set>
                                      <p:cBhvr>
                                        <p:cTn id="115" dur="1" fill="hold">
                                          <p:stCondLst>
                                            <p:cond delay="499"/>
                                          </p:stCondLst>
                                        </p:cTn>
                                        <p:tgtEl>
                                          <p:spTgt spid="96"/>
                                        </p:tgtEl>
                                        <p:attrNameLst>
                                          <p:attrName>style.visibility</p:attrName>
                                        </p:attrNameLst>
                                      </p:cBhvr>
                                      <p:to>
                                        <p:strVal val="hidden"/>
                                      </p:to>
                                    </p:set>
                                  </p:childTnLst>
                                </p:cTn>
                              </p:par>
                            </p:childTnLst>
                          </p:cTn>
                        </p:par>
                        <p:par>
                          <p:cTn id="116" fill="hold">
                            <p:stCondLst>
                              <p:cond delay="28000"/>
                            </p:stCondLst>
                            <p:childTnLst>
                              <p:par>
                                <p:cTn id="117" presetID="10" presetClass="exit" presetSubtype="0" fill="hold" grpId="0" nodeType="afterEffect">
                                  <p:stCondLst>
                                    <p:cond delay="500"/>
                                  </p:stCondLst>
                                  <p:childTnLst>
                                    <p:animEffect transition="out" filter="fade">
                                      <p:cBhvr>
                                        <p:cTn id="118" dur="500"/>
                                        <p:tgtEl>
                                          <p:spTgt spid="95"/>
                                        </p:tgtEl>
                                      </p:cBhvr>
                                    </p:animEffect>
                                    <p:set>
                                      <p:cBhvr>
                                        <p:cTn id="119" dur="1" fill="hold">
                                          <p:stCondLst>
                                            <p:cond delay="499"/>
                                          </p:stCondLst>
                                        </p:cTn>
                                        <p:tgtEl>
                                          <p:spTgt spid="95"/>
                                        </p:tgtEl>
                                        <p:attrNameLst>
                                          <p:attrName>style.visibility</p:attrName>
                                        </p:attrNameLst>
                                      </p:cBhvr>
                                      <p:to>
                                        <p:strVal val="hidden"/>
                                      </p:to>
                                    </p:set>
                                  </p:childTnLst>
                                </p:cTn>
                              </p:par>
                            </p:childTnLst>
                          </p:cTn>
                        </p:par>
                        <p:par>
                          <p:cTn id="120" fill="hold">
                            <p:stCondLst>
                              <p:cond delay="29000"/>
                            </p:stCondLst>
                            <p:childTnLst>
                              <p:par>
                                <p:cTn id="121" presetID="10" presetClass="exit" presetSubtype="0" fill="hold" grpId="0" nodeType="afterEffect">
                                  <p:stCondLst>
                                    <p:cond delay="500"/>
                                  </p:stCondLst>
                                  <p:childTnLst>
                                    <p:animEffect transition="out" filter="fade">
                                      <p:cBhvr>
                                        <p:cTn id="122" dur="500"/>
                                        <p:tgtEl>
                                          <p:spTgt spid="94"/>
                                        </p:tgtEl>
                                      </p:cBhvr>
                                    </p:animEffect>
                                    <p:set>
                                      <p:cBhvr>
                                        <p:cTn id="123" dur="1" fill="hold">
                                          <p:stCondLst>
                                            <p:cond delay="499"/>
                                          </p:stCondLst>
                                        </p:cTn>
                                        <p:tgtEl>
                                          <p:spTgt spid="94"/>
                                        </p:tgtEl>
                                        <p:attrNameLst>
                                          <p:attrName>style.visibility</p:attrName>
                                        </p:attrNameLst>
                                      </p:cBhvr>
                                      <p:to>
                                        <p:strVal val="hidden"/>
                                      </p:to>
                                    </p:set>
                                  </p:childTnLst>
                                </p:cTn>
                              </p:par>
                            </p:childTnLst>
                          </p:cTn>
                        </p:par>
                        <p:par>
                          <p:cTn id="124" fill="hold">
                            <p:stCondLst>
                              <p:cond delay="30000"/>
                            </p:stCondLst>
                            <p:childTnLst>
                              <p:par>
                                <p:cTn id="125" presetID="10" presetClass="exit" presetSubtype="0" fill="hold" grpId="0" nodeType="afterEffect">
                                  <p:stCondLst>
                                    <p:cond delay="500"/>
                                  </p:stCondLst>
                                  <p:childTnLst>
                                    <p:animEffect transition="out" filter="fade">
                                      <p:cBhvr>
                                        <p:cTn id="126" dur="500"/>
                                        <p:tgtEl>
                                          <p:spTgt spid="92"/>
                                        </p:tgtEl>
                                      </p:cBhvr>
                                    </p:animEffect>
                                    <p:set>
                                      <p:cBhvr>
                                        <p:cTn id="127" dur="1" fill="hold">
                                          <p:stCondLst>
                                            <p:cond delay="499"/>
                                          </p:stCondLst>
                                        </p:cTn>
                                        <p:tgtEl>
                                          <p:spTgt spid="92"/>
                                        </p:tgtEl>
                                        <p:attrNameLst>
                                          <p:attrName>style.visibility</p:attrName>
                                        </p:attrNameLst>
                                      </p:cBhvr>
                                      <p:to>
                                        <p:strVal val="hidden"/>
                                      </p:to>
                                    </p:set>
                                  </p:childTnLst>
                                </p:cTn>
                              </p:par>
                            </p:childTnLst>
                          </p:cTn>
                        </p:par>
                        <p:par>
                          <p:cTn id="128" fill="hold">
                            <p:stCondLst>
                              <p:cond delay="31000"/>
                            </p:stCondLst>
                            <p:childTnLst>
                              <p:par>
                                <p:cTn id="129" presetID="10" presetClass="exit" presetSubtype="0" fill="hold" grpId="0" nodeType="afterEffect">
                                  <p:stCondLst>
                                    <p:cond delay="500"/>
                                  </p:stCondLst>
                                  <p:childTnLst>
                                    <p:animEffect transition="out" filter="fade">
                                      <p:cBhvr>
                                        <p:cTn id="130" dur="500"/>
                                        <p:tgtEl>
                                          <p:spTgt spid="91"/>
                                        </p:tgtEl>
                                      </p:cBhvr>
                                    </p:animEffect>
                                    <p:set>
                                      <p:cBhvr>
                                        <p:cTn id="131" dur="1" fill="hold">
                                          <p:stCondLst>
                                            <p:cond delay="499"/>
                                          </p:stCondLst>
                                        </p:cTn>
                                        <p:tgtEl>
                                          <p:spTgt spid="91"/>
                                        </p:tgtEl>
                                        <p:attrNameLst>
                                          <p:attrName>style.visibility</p:attrName>
                                        </p:attrNameLst>
                                      </p:cBhvr>
                                      <p:to>
                                        <p:strVal val="hidden"/>
                                      </p:to>
                                    </p:set>
                                  </p:childTnLst>
                                </p:cTn>
                              </p:par>
                            </p:childTnLst>
                          </p:cTn>
                        </p:par>
                        <p:par>
                          <p:cTn id="132" fill="hold">
                            <p:stCondLst>
                              <p:cond delay="32000"/>
                            </p:stCondLst>
                            <p:childTnLst>
                              <p:par>
                                <p:cTn id="133" presetID="10" presetClass="exit" presetSubtype="0" fill="hold" grpId="0" nodeType="afterEffect">
                                  <p:stCondLst>
                                    <p:cond delay="500"/>
                                  </p:stCondLst>
                                  <p:childTnLst>
                                    <p:animEffect transition="out" filter="fade">
                                      <p:cBhvr>
                                        <p:cTn id="134" dur="500"/>
                                        <p:tgtEl>
                                          <p:spTgt spid="90"/>
                                        </p:tgtEl>
                                      </p:cBhvr>
                                    </p:animEffect>
                                    <p:set>
                                      <p:cBhvr>
                                        <p:cTn id="135" dur="1" fill="hold">
                                          <p:stCondLst>
                                            <p:cond delay="499"/>
                                          </p:stCondLst>
                                        </p:cTn>
                                        <p:tgtEl>
                                          <p:spTgt spid="90"/>
                                        </p:tgtEl>
                                        <p:attrNameLst>
                                          <p:attrName>style.visibility</p:attrName>
                                        </p:attrNameLst>
                                      </p:cBhvr>
                                      <p:to>
                                        <p:strVal val="hidden"/>
                                      </p:to>
                                    </p:set>
                                  </p:childTnLst>
                                </p:cTn>
                              </p:par>
                            </p:childTnLst>
                          </p:cTn>
                        </p:par>
                        <p:par>
                          <p:cTn id="136" fill="hold">
                            <p:stCondLst>
                              <p:cond delay="33000"/>
                            </p:stCondLst>
                            <p:childTnLst>
                              <p:par>
                                <p:cTn id="137" presetID="10" presetClass="exit" presetSubtype="0" fill="hold" grpId="0" nodeType="afterEffect">
                                  <p:stCondLst>
                                    <p:cond delay="500"/>
                                  </p:stCondLst>
                                  <p:childTnLst>
                                    <p:animEffect transition="out" filter="fade">
                                      <p:cBhvr>
                                        <p:cTn id="138" dur="500"/>
                                        <p:tgtEl>
                                          <p:spTgt spid="89"/>
                                        </p:tgtEl>
                                      </p:cBhvr>
                                    </p:animEffect>
                                    <p:set>
                                      <p:cBhvr>
                                        <p:cTn id="139" dur="1" fill="hold">
                                          <p:stCondLst>
                                            <p:cond delay="499"/>
                                          </p:stCondLst>
                                        </p:cTn>
                                        <p:tgtEl>
                                          <p:spTgt spid="89"/>
                                        </p:tgtEl>
                                        <p:attrNameLst>
                                          <p:attrName>style.visibility</p:attrName>
                                        </p:attrNameLst>
                                      </p:cBhvr>
                                      <p:to>
                                        <p:strVal val="hidden"/>
                                      </p:to>
                                    </p:set>
                                  </p:childTnLst>
                                </p:cTn>
                              </p:par>
                            </p:childTnLst>
                          </p:cTn>
                        </p:par>
                        <p:par>
                          <p:cTn id="140" fill="hold">
                            <p:stCondLst>
                              <p:cond delay="34000"/>
                            </p:stCondLst>
                            <p:childTnLst>
                              <p:par>
                                <p:cTn id="141" presetID="10" presetClass="exit" presetSubtype="0" fill="hold" grpId="0" nodeType="afterEffect">
                                  <p:stCondLst>
                                    <p:cond delay="500"/>
                                  </p:stCondLst>
                                  <p:childTnLst>
                                    <p:animEffect transition="out" filter="fade">
                                      <p:cBhvr>
                                        <p:cTn id="142" dur="500"/>
                                        <p:tgtEl>
                                          <p:spTgt spid="88"/>
                                        </p:tgtEl>
                                      </p:cBhvr>
                                    </p:animEffect>
                                    <p:set>
                                      <p:cBhvr>
                                        <p:cTn id="143" dur="1" fill="hold">
                                          <p:stCondLst>
                                            <p:cond delay="499"/>
                                          </p:stCondLst>
                                        </p:cTn>
                                        <p:tgtEl>
                                          <p:spTgt spid="88"/>
                                        </p:tgtEl>
                                        <p:attrNameLst>
                                          <p:attrName>style.visibility</p:attrName>
                                        </p:attrNameLst>
                                      </p:cBhvr>
                                      <p:to>
                                        <p:strVal val="hidden"/>
                                      </p:to>
                                    </p:set>
                                  </p:childTnLst>
                                </p:cTn>
                              </p:par>
                            </p:childTnLst>
                          </p:cTn>
                        </p:par>
                        <p:par>
                          <p:cTn id="144" fill="hold">
                            <p:stCondLst>
                              <p:cond delay="35000"/>
                            </p:stCondLst>
                            <p:childTnLst>
                              <p:par>
                                <p:cTn id="145" presetID="10" presetClass="exit" presetSubtype="0" fill="hold" grpId="0" nodeType="afterEffect">
                                  <p:stCondLst>
                                    <p:cond delay="500"/>
                                  </p:stCondLst>
                                  <p:childTnLst>
                                    <p:animEffect transition="out" filter="fade">
                                      <p:cBhvr>
                                        <p:cTn id="146" dur="500"/>
                                        <p:tgtEl>
                                          <p:spTgt spid="87"/>
                                        </p:tgtEl>
                                      </p:cBhvr>
                                    </p:animEffect>
                                    <p:set>
                                      <p:cBhvr>
                                        <p:cTn id="147" dur="1" fill="hold">
                                          <p:stCondLst>
                                            <p:cond delay="499"/>
                                          </p:stCondLst>
                                        </p:cTn>
                                        <p:tgtEl>
                                          <p:spTgt spid="87"/>
                                        </p:tgtEl>
                                        <p:attrNameLst>
                                          <p:attrName>style.visibility</p:attrName>
                                        </p:attrNameLst>
                                      </p:cBhvr>
                                      <p:to>
                                        <p:strVal val="hidden"/>
                                      </p:to>
                                    </p:set>
                                  </p:childTnLst>
                                </p:cTn>
                              </p:par>
                            </p:childTnLst>
                          </p:cTn>
                        </p:par>
                        <p:par>
                          <p:cTn id="148" fill="hold">
                            <p:stCondLst>
                              <p:cond delay="36000"/>
                            </p:stCondLst>
                            <p:childTnLst>
                              <p:par>
                                <p:cTn id="149" presetID="10" presetClass="exit" presetSubtype="0" fill="hold" grpId="0" nodeType="afterEffect">
                                  <p:stCondLst>
                                    <p:cond delay="500"/>
                                  </p:stCondLst>
                                  <p:childTnLst>
                                    <p:animEffect transition="out" filter="fade">
                                      <p:cBhvr>
                                        <p:cTn id="150" dur="500"/>
                                        <p:tgtEl>
                                          <p:spTgt spid="86"/>
                                        </p:tgtEl>
                                      </p:cBhvr>
                                    </p:animEffect>
                                    <p:set>
                                      <p:cBhvr>
                                        <p:cTn id="151" dur="1" fill="hold">
                                          <p:stCondLst>
                                            <p:cond delay="499"/>
                                          </p:stCondLst>
                                        </p:cTn>
                                        <p:tgtEl>
                                          <p:spTgt spid="86"/>
                                        </p:tgtEl>
                                        <p:attrNameLst>
                                          <p:attrName>style.visibility</p:attrName>
                                        </p:attrNameLst>
                                      </p:cBhvr>
                                      <p:to>
                                        <p:strVal val="hidden"/>
                                      </p:to>
                                    </p:set>
                                  </p:childTnLst>
                                </p:cTn>
                              </p:par>
                            </p:childTnLst>
                          </p:cTn>
                        </p:par>
                        <p:par>
                          <p:cTn id="152" fill="hold">
                            <p:stCondLst>
                              <p:cond delay="37000"/>
                            </p:stCondLst>
                            <p:childTnLst>
                              <p:par>
                                <p:cTn id="153" presetID="10" presetClass="exit" presetSubtype="0" fill="hold" grpId="0" nodeType="afterEffect">
                                  <p:stCondLst>
                                    <p:cond delay="500"/>
                                  </p:stCondLst>
                                  <p:childTnLst>
                                    <p:animEffect transition="out" filter="fade">
                                      <p:cBhvr>
                                        <p:cTn id="154" dur="500"/>
                                        <p:tgtEl>
                                          <p:spTgt spid="85"/>
                                        </p:tgtEl>
                                      </p:cBhvr>
                                    </p:animEffect>
                                    <p:set>
                                      <p:cBhvr>
                                        <p:cTn id="155" dur="1" fill="hold">
                                          <p:stCondLst>
                                            <p:cond delay="499"/>
                                          </p:stCondLst>
                                        </p:cTn>
                                        <p:tgtEl>
                                          <p:spTgt spid="85"/>
                                        </p:tgtEl>
                                        <p:attrNameLst>
                                          <p:attrName>style.visibility</p:attrName>
                                        </p:attrNameLst>
                                      </p:cBhvr>
                                      <p:to>
                                        <p:strVal val="hidden"/>
                                      </p:to>
                                    </p:set>
                                  </p:childTnLst>
                                </p:cTn>
                              </p:par>
                            </p:childTnLst>
                          </p:cTn>
                        </p:par>
                        <p:par>
                          <p:cTn id="156" fill="hold">
                            <p:stCondLst>
                              <p:cond delay="38000"/>
                            </p:stCondLst>
                            <p:childTnLst>
                              <p:par>
                                <p:cTn id="157" presetID="10" presetClass="exit" presetSubtype="0" fill="hold" grpId="0" nodeType="afterEffect">
                                  <p:stCondLst>
                                    <p:cond delay="500"/>
                                  </p:stCondLst>
                                  <p:childTnLst>
                                    <p:animEffect transition="out" filter="fade">
                                      <p:cBhvr>
                                        <p:cTn id="158" dur="500"/>
                                        <p:tgtEl>
                                          <p:spTgt spid="84"/>
                                        </p:tgtEl>
                                      </p:cBhvr>
                                    </p:animEffect>
                                    <p:set>
                                      <p:cBhvr>
                                        <p:cTn id="159" dur="1" fill="hold">
                                          <p:stCondLst>
                                            <p:cond delay="499"/>
                                          </p:stCondLst>
                                        </p:cTn>
                                        <p:tgtEl>
                                          <p:spTgt spid="84"/>
                                        </p:tgtEl>
                                        <p:attrNameLst>
                                          <p:attrName>style.visibility</p:attrName>
                                        </p:attrNameLst>
                                      </p:cBhvr>
                                      <p:to>
                                        <p:strVal val="hidden"/>
                                      </p:to>
                                    </p:set>
                                  </p:childTnLst>
                                </p:cTn>
                              </p:par>
                            </p:childTnLst>
                          </p:cTn>
                        </p:par>
                        <p:par>
                          <p:cTn id="160" fill="hold">
                            <p:stCondLst>
                              <p:cond delay="39000"/>
                            </p:stCondLst>
                            <p:childTnLst>
                              <p:par>
                                <p:cTn id="161" presetID="10" presetClass="exit" presetSubtype="0" fill="hold" grpId="0" nodeType="afterEffect">
                                  <p:stCondLst>
                                    <p:cond delay="500"/>
                                  </p:stCondLst>
                                  <p:childTnLst>
                                    <p:animEffect transition="out" filter="fade">
                                      <p:cBhvr>
                                        <p:cTn id="162" dur="500"/>
                                        <p:tgtEl>
                                          <p:spTgt spid="83"/>
                                        </p:tgtEl>
                                      </p:cBhvr>
                                    </p:animEffect>
                                    <p:set>
                                      <p:cBhvr>
                                        <p:cTn id="163" dur="1" fill="hold">
                                          <p:stCondLst>
                                            <p:cond delay="499"/>
                                          </p:stCondLst>
                                        </p:cTn>
                                        <p:tgtEl>
                                          <p:spTgt spid="83"/>
                                        </p:tgtEl>
                                        <p:attrNameLst>
                                          <p:attrName>style.visibility</p:attrName>
                                        </p:attrNameLst>
                                      </p:cBhvr>
                                      <p:to>
                                        <p:strVal val="hidden"/>
                                      </p:to>
                                    </p:set>
                                  </p:childTnLst>
                                </p:cTn>
                              </p:par>
                            </p:childTnLst>
                          </p:cTn>
                        </p:par>
                        <p:par>
                          <p:cTn id="164" fill="hold">
                            <p:stCondLst>
                              <p:cond delay="40000"/>
                            </p:stCondLst>
                            <p:childTnLst>
                              <p:par>
                                <p:cTn id="165" presetID="10" presetClass="exit" presetSubtype="0" fill="hold" grpId="0" nodeType="afterEffect">
                                  <p:stCondLst>
                                    <p:cond delay="500"/>
                                  </p:stCondLst>
                                  <p:childTnLst>
                                    <p:animEffect transition="out" filter="fade">
                                      <p:cBhvr>
                                        <p:cTn id="166" dur="500"/>
                                        <p:tgtEl>
                                          <p:spTgt spid="82"/>
                                        </p:tgtEl>
                                      </p:cBhvr>
                                    </p:animEffect>
                                    <p:set>
                                      <p:cBhvr>
                                        <p:cTn id="167" dur="1" fill="hold">
                                          <p:stCondLst>
                                            <p:cond delay="499"/>
                                          </p:stCondLst>
                                        </p:cTn>
                                        <p:tgtEl>
                                          <p:spTgt spid="82"/>
                                        </p:tgtEl>
                                        <p:attrNameLst>
                                          <p:attrName>style.visibility</p:attrName>
                                        </p:attrNameLst>
                                      </p:cBhvr>
                                      <p:to>
                                        <p:strVal val="hidden"/>
                                      </p:to>
                                    </p:set>
                                  </p:childTnLst>
                                </p:cTn>
                              </p:par>
                            </p:childTnLst>
                          </p:cTn>
                        </p:par>
                        <p:par>
                          <p:cTn id="168" fill="hold">
                            <p:stCondLst>
                              <p:cond delay="41000"/>
                            </p:stCondLst>
                            <p:childTnLst>
                              <p:par>
                                <p:cTn id="169" presetID="10" presetClass="exit" presetSubtype="0" fill="hold" grpId="0" nodeType="afterEffect">
                                  <p:stCondLst>
                                    <p:cond delay="500"/>
                                  </p:stCondLst>
                                  <p:childTnLst>
                                    <p:animEffect transition="out" filter="fade">
                                      <p:cBhvr>
                                        <p:cTn id="170" dur="500"/>
                                        <p:tgtEl>
                                          <p:spTgt spid="81"/>
                                        </p:tgtEl>
                                      </p:cBhvr>
                                    </p:animEffect>
                                    <p:set>
                                      <p:cBhvr>
                                        <p:cTn id="171" dur="1" fill="hold">
                                          <p:stCondLst>
                                            <p:cond delay="499"/>
                                          </p:stCondLst>
                                        </p:cTn>
                                        <p:tgtEl>
                                          <p:spTgt spid="81"/>
                                        </p:tgtEl>
                                        <p:attrNameLst>
                                          <p:attrName>style.visibility</p:attrName>
                                        </p:attrNameLst>
                                      </p:cBhvr>
                                      <p:to>
                                        <p:strVal val="hidden"/>
                                      </p:to>
                                    </p:set>
                                  </p:childTnLst>
                                </p:cTn>
                              </p:par>
                            </p:childTnLst>
                          </p:cTn>
                        </p:par>
                        <p:par>
                          <p:cTn id="172" fill="hold">
                            <p:stCondLst>
                              <p:cond delay="42000"/>
                            </p:stCondLst>
                            <p:childTnLst>
                              <p:par>
                                <p:cTn id="173" presetID="10" presetClass="exit" presetSubtype="0" fill="hold" grpId="0" nodeType="afterEffect">
                                  <p:stCondLst>
                                    <p:cond delay="500"/>
                                  </p:stCondLst>
                                  <p:childTnLst>
                                    <p:animEffect transition="out" filter="fade">
                                      <p:cBhvr>
                                        <p:cTn id="174" dur="500"/>
                                        <p:tgtEl>
                                          <p:spTgt spid="80"/>
                                        </p:tgtEl>
                                      </p:cBhvr>
                                    </p:animEffect>
                                    <p:set>
                                      <p:cBhvr>
                                        <p:cTn id="175" dur="1" fill="hold">
                                          <p:stCondLst>
                                            <p:cond delay="499"/>
                                          </p:stCondLst>
                                        </p:cTn>
                                        <p:tgtEl>
                                          <p:spTgt spid="80"/>
                                        </p:tgtEl>
                                        <p:attrNameLst>
                                          <p:attrName>style.visibility</p:attrName>
                                        </p:attrNameLst>
                                      </p:cBhvr>
                                      <p:to>
                                        <p:strVal val="hidden"/>
                                      </p:to>
                                    </p:set>
                                  </p:childTnLst>
                                </p:cTn>
                              </p:par>
                            </p:childTnLst>
                          </p:cTn>
                        </p:par>
                        <p:par>
                          <p:cTn id="176" fill="hold">
                            <p:stCondLst>
                              <p:cond delay="43000"/>
                            </p:stCondLst>
                            <p:childTnLst>
                              <p:par>
                                <p:cTn id="177" presetID="10" presetClass="exit" presetSubtype="0" fill="hold" grpId="0" nodeType="afterEffect">
                                  <p:stCondLst>
                                    <p:cond delay="500"/>
                                  </p:stCondLst>
                                  <p:childTnLst>
                                    <p:animEffect transition="out" filter="fade">
                                      <p:cBhvr>
                                        <p:cTn id="178" dur="500"/>
                                        <p:tgtEl>
                                          <p:spTgt spid="79"/>
                                        </p:tgtEl>
                                      </p:cBhvr>
                                    </p:animEffect>
                                    <p:set>
                                      <p:cBhvr>
                                        <p:cTn id="179" dur="1" fill="hold">
                                          <p:stCondLst>
                                            <p:cond delay="499"/>
                                          </p:stCondLst>
                                        </p:cTn>
                                        <p:tgtEl>
                                          <p:spTgt spid="79"/>
                                        </p:tgtEl>
                                        <p:attrNameLst>
                                          <p:attrName>style.visibility</p:attrName>
                                        </p:attrNameLst>
                                      </p:cBhvr>
                                      <p:to>
                                        <p:strVal val="hidden"/>
                                      </p:to>
                                    </p:set>
                                  </p:childTnLst>
                                </p:cTn>
                              </p:par>
                            </p:childTnLst>
                          </p:cTn>
                        </p:par>
                        <p:par>
                          <p:cTn id="180" fill="hold">
                            <p:stCondLst>
                              <p:cond delay="44000"/>
                            </p:stCondLst>
                            <p:childTnLst>
                              <p:par>
                                <p:cTn id="181" presetID="10" presetClass="exit" presetSubtype="0" fill="hold" grpId="0" nodeType="afterEffect">
                                  <p:stCondLst>
                                    <p:cond delay="500"/>
                                  </p:stCondLst>
                                  <p:childTnLst>
                                    <p:animEffect transition="out" filter="fade">
                                      <p:cBhvr>
                                        <p:cTn id="182" dur="500"/>
                                        <p:tgtEl>
                                          <p:spTgt spid="78"/>
                                        </p:tgtEl>
                                      </p:cBhvr>
                                    </p:animEffect>
                                    <p:set>
                                      <p:cBhvr>
                                        <p:cTn id="183" dur="1" fill="hold">
                                          <p:stCondLst>
                                            <p:cond delay="499"/>
                                          </p:stCondLst>
                                        </p:cTn>
                                        <p:tgtEl>
                                          <p:spTgt spid="78"/>
                                        </p:tgtEl>
                                        <p:attrNameLst>
                                          <p:attrName>style.visibility</p:attrName>
                                        </p:attrNameLst>
                                      </p:cBhvr>
                                      <p:to>
                                        <p:strVal val="hidden"/>
                                      </p:to>
                                    </p:set>
                                  </p:childTnLst>
                                </p:cTn>
                              </p:par>
                            </p:childTnLst>
                          </p:cTn>
                        </p:par>
                        <p:par>
                          <p:cTn id="184" fill="hold">
                            <p:stCondLst>
                              <p:cond delay="45000"/>
                            </p:stCondLst>
                            <p:childTnLst>
                              <p:par>
                                <p:cTn id="185" presetID="10" presetClass="exit" presetSubtype="0" fill="hold" grpId="0" nodeType="afterEffect">
                                  <p:stCondLst>
                                    <p:cond delay="50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par>
                          <p:cTn id="188" fill="hold">
                            <p:stCondLst>
                              <p:cond delay="46000"/>
                            </p:stCondLst>
                            <p:childTnLst>
                              <p:par>
                                <p:cTn id="189" presetID="10" presetClass="exit" presetSubtype="0" fill="hold" grpId="0" nodeType="afterEffect">
                                  <p:stCondLst>
                                    <p:cond delay="500"/>
                                  </p:stCondLst>
                                  <p:childTnLst>
                                    <p:animEffect transition="out" filter="fade">
                                      <p:cBhvr>
                                        <p:cTn id="190" dur="500"/>
                                        <p:tgtEl>
                                          <p:spTgt spid="76"/>
                                        </p:tgtEl>
                                      </p:cBhvr>
                                    </p:animEffect>
                                    <p:set>
                                      <p:cBhvr>
                                        <p:cTn id="191" dur="1" fill="hold">
                                          <p:stCondLst>
                                            <p:cond delay="499"/>
                                          </p:stCondLst>
                                        </p:cTn>
                                        <p:tgtEl>
                                          <p:spTgt spid="76"/>
                                        </p:tgtEl>
                                        <p:attrNameLst>
                                          <p:attrName>style.visibility</p:attrName>
                                        </p:attrNameLst>
                                      </p:cBhvr>
                                      <p:to>
                                        <p:strVal val="hidden"/>
                                      </p:to>
                                    </p:set>
                                  </p:childTnLst>
                                </p:cTn>
                              </p:par>
                            </p:childTnLst>
                          </p:cTn>
                        </p:par>
                        <p:par>
                          <p:cTn id="192" fill="hold">
                            <p:stCondLst>
                              <p:cond delay="47000"/>
                            </p:stCondLst>
                            <p:childTnLst>
                              <p:par>
                                <p:cTn id="193" presetID="10" presetClass="exit" presetSubtype="0" fill="hold" grpId="0" nodeType="afterEffect">
                                  <p:stCondLst>
                                    <p:cond delay="500"/>
                                  </p:stCondLst>
                                  <p:childTnLst>
                                    <p:animEffect transition="out" filter="fade">
                                      <p:cBhvr>
                                        <p:cTn id="194" dur="500"/>
                                        <p:tgtEl>
                                          <p:spTgt spid="75"/>
                                        </p:tgtEl>
                                      </p:cBhvr>
                                    </p:animEffect>
                                    <p:set>
                                      <p:cBhvr>
                                        <p:cTn id="195" dur="1" fill="hold">
                                          <p:stCondLst>
                                            <p:cond delay="499"/>
                                          </p:stCondLst>
                                        </p:cTn>
                                        <p:tgtEl>
                                          <p:spTgt spid="75"/>
                                        </p:tgtEl>
                                        <p:attrNameLst>
                                          <p:attrName>style.visibility</p:attrName>
                                        </p:attrNameLst>
                                      </p:cBhvr>
                                      <p:to>
                                        <p:strVal val="hidden"/>
                                      </p:to>
                                    </p:set>
                                  </p:childTnLst>
                                </p:cTn>
                              </p:par>
                            </p:childTnLst>
                          </p:cTn>
                        </p:par>
                        <p:par>
                          <p:cTn id="196" fill="hold">
                            <p:stCondLst>
                              <p:cond delay="48000"/>
                            </p:stCondLst>
                            <p:childTnLst>
                              <p:par>
                                <p:cTn id="197" presetID="10" presetClass="exit" presetSubtype="0" fill="hold" grpId="0" nodeType="afterEffect">
                                  <p:stCondLst>
                                    <p:cond delay="500"/>
                                  </p:stCondLst>
                                  <p:childTnLst>
                                    <p:animEffect transition="out" filter="fade">
                                      <p:cBhvr>
                                        <p:cTn id="198" dur="500"/>
                                        <p:tgtEl>
                                          <p:spTgt spid="74"/>
                                        </p:tgtEl>
                                      </p:cBhvr>
                                    </p:animEffect>
                                    <p:set>
                                      <p:cBhvr>
                                        <p:cTn id="199" dur="1" fill="hold">
                                          <p:stCondLst>
                                            <p:cond delay="499"/>
                                          </p:stCondLst>
                                        </p:cTn>
                                        <p:tgtEl>
                                          <p:spTgt spid="74"/>
                                        </p:tgtEl>
                                        <p:attrNameLst>
                                          <p:attrName>style.visibility</p:attrName>
                                        </p:attrNameLst>
                                      </p:cBhvr>
                                      <p:to>
                                        <p:strVal val="hidden"/>
                                      </p:to>
                                    </p:set>
                                  </p:childTnLst>
                                </p:cTn>
                              </p:par>
                            </p:childTnLst>
                          </p:cTn>
                        </p:par>
                        <p:par>
                          <p:cTn id="200" fill="hold">
                            <p:stCondLst>
                              <p:cond delay="49000"/>
                            </p:stCondLst>
                            <p:childTnLst>
                              <p:par>
                                <p:cTn id="201" presetID="10" presetClass="exit" presetSubtype="0" fill="hold" grpId="0" nodeType="afterEffect">
                                  <p:stCondLst>
                                    <p:cond delay="500"/>
                                  </p:stCondLst>
                                  <p:childTnLst>
                                    <p:animEffect transition="out" filter="fade">
                                      <p:cBhvr>
                                        <p:cTn id="202" dur="500"/>
                                        <p:tgtEl>
                                          <p:spTgt spid="73"/>
                                        </p:tgtEl>
                                      </p:cBhvr>
                                    </p:animEffect>
                                    <p:set>
                                      <p:cBhvr>
                                        <p:cTn id="203" dur="1" fill="hold">
                                          <p:stCondLst>
                                            <p:cond delay="499"/>
                                          </p:stCondLst>
                                        </p:cTn>
                                        <p:tgtEl>
                                          <p:spTgt spid="73"/>
                                        </p:tgtEl>
                                        <p:attrNameLst>
                                          <p:attrName>style.visibility</p:attrName>
                                        </p:attrNameLst>
                                      </p:cBhvr>
                                      <p:to>
                                        <p:strVal val="hidden"/>
                                      </p:to>
                                    </p:set>
                                  </p:childTnLst>
                                </p:cTn>
                              </p:par>
                            </p:childTnLst>
                          </p:cTn>
                        </p:par>
                        <p:par>
                          <p:cTn id="204" fill="hold">
                            <p:stCondLst>
                              <p:cond delay="50000"/>
                            </p:stCondLst>
                            <p:childTnLst>
                              <p:par>
                                <p:cTn id="205" presetID="10" presetClass="exit" presetSubtype="0" fill="hold" grpId="0" nodeType="afterEffect">
                                  <p:stCondLst>
                                    <p:cond delay="500"/>
                                  </p:stCondLst>
                                  <p:childTnLst>
                                    <p:animEffect transition="out" filter="fade">
                                      <p:cBhvr>
                                        <p:cTn id="206" dur="500"/>
                                        <p:tgtEl>
                                          <p:spTgt spid="72"/>
                                        </p:tgtEl>
                                      </p:cBhvr>
                                    </p:animEffect>
                                    <p:set>
                                      <p:cBhvr>
                                        <p:cTn id="207" dur="1" fill="hold">
                                          <p:stCondLst>
                                            <p:cond delay="499"/>
                                          </p:stCondLst>
                                        </p:cTn>
                                        <p:tgtEl>
                                          <p:spTgt spid="72"/>
                                        </p:tgtEl>
                                        <p:attrNameLst>
                                          <p:attrName>style.visibility</p:attrName>
                                        </p:attrNameLst>
                                      </p:cBhvr>
                                      <p:to>
                                        <p:strVal val="hidden"/>
                                      </p:to>
                                    </p:set>
                                  </p:childTnLst>
                                </p:cTn>
                              </p:par>
                            </p:childTnLst>
                          </p:cTn>
                        </p:par>
                        <p:par>
                          <p:cTn id="208" fill="hold">
                            <p:stCondLst>
                              <p:cond delay="51000"/>
                            </p:stCondLst>
                            <p:childTnLst>
                              <p:par>
                                <p:cTn id="209" presetID="10" presetClass="exit" presetSubtype="0" fill="hold" grpId="0" nodeType="afterEffect">
                                  <p:stCondLst>
                                    <p:cond delay="500"/>
                                  </p:stCondLst>
                                  <p:childTnLst>
                                    <p:animEffect transition="out" filter="fade">
                                      <p:cBhvr>
                                        <p:cTn id="210" dur="500"/>
                                        <p:tgtEl>
                                          <p:spTgt spid="71"/>
                                        </p:tgtEl>
                                      </p:cBhvr>
                                    </p:animEffect>
                                    <p:set>
                                      <p:cBhvr>
                                        <p:cTn id="211" dur="1" fill="hold">
                                          <p:stCondLst>
                                            <p:cond delay="499"/>
                                          </p:stCondLst>
                                        </p:cTn>
                                        <p:tgtEl>
                                          <p:spTgt spid="71"/>
                                        </p:tgtEl>
                                        <p:attrNameLst>
                                          <p:attrName>style.visibility</p:attrName>
                                        </p:attrNameLst>
                                      </p:cBhvr>
                                      <p:to>
                                        <p:strVal val="hidden"/>
                                      </p:to>
                                    </p:set>
                                  </p:childTnLst>
                                </p:cTn>
                              </p:par>
                            </p:childTnLst>
                          </p:cTn>
                        </p:par>
                        <p:par>
                          <p:cTn id="212" fill="hold">
                            <p:stCondLst>
                              <p:cond delay="52000"/>
                            </p:stCondLst>
                            <p:childTnLst>
                              <p:par>
                                <p:cTn id="213" presetID="10" presetClass="exit" presetSubtype="0" fill="hold" grpId="0" nodeType="afterEffect">
                                  <p:stCondLst>
                                    <p:cond delay="500"/>
                                  </p:stCondLst>
                                  <p:childTnLst>
                                    <p:animEffect transition="out" filter="fade">
                                      <p:cBhvr>
                                        <p:cTn id="214" dur="500"/>
                                        <p:tgtEl>
                                          <p:spTgt spid="70"/>
                                        </p:tgtEl>
                                      </p:cBhvr>
                                    </p:animEffect>
                                    <p:set>
                                      <p:cBhvr>
                                        <p:cTn id="215" dur="1" fill="hold">
                                          <p:stCondLst>
                                            <p:cond delay="499"/>
                                          </p:stCondLst>
                                        </p:cTn>
                                        <p:tgtEl>
                                          <p:spTgt spid="70"/>
                                        </p:tgtEl>
                                        <p:attrNameLst>
                                          <p:attrName>style.visibility</p:attrName>
                                        </p:attrNameLst>
                                      </p:cBhvr>
                                      <p:to>
                                        <p:strVal val="hidden"/>
                                      </p:to>
                                    </p:set>
                                  </p:childTnLst>
                                </p:cTn>
                              </p:par>
                            </p:childTnLst>
                          </p:cTn>
                        </p:par>
                        <p:par>
                          <p:cTn id="216" fill="hold">
                            <p:stCondLst>
                              <p:cond delay="53000"/>
                            </p:stCondLst>
                            <p:childTnLst>
                              <p:par>
                                <p:cTn id="217" presetID="10" presetClass="exit" presetSubtype="0" fill="hold" grpId="0" nodeType="afterEffect">
                                  <p:stCondLst>
                                    <p:cond delay="50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par>
                          <p:cTn id="220" fill="hold">
                            <p:stCondLst>
                              <p:cond delay="54000"/>
                            </p:stCondLst>
                            <p:childTnLst>
                              <p:par>
                                <p:cTn id="221" presetID="10" presetClass="exit" presetSubtype="0" fill="hold" grpId="0" nodeType="afterEffect">
                                  <p:stCondLst>
                                    <p:cond delay="500"/>
                                  </p:stCondLst>
                                  <p:childTnLst>
                                    <p:animEffect transition="out" filter="fade">
                                      <p:cBhvr>
                                        <p:cTn id="222" dur="500"/>
                                        <p:tgtEl>
                                          <p:spTgt spid="68"/>
                                        </p:tgtEl>
                                      </p:cBhvr>
                                    </p:animEffect>
                                    <p:set>
                                      <p:cBhvr>
                                        <p:cTn id="223" dur="1" fill="hold">
                                          <p:stCondLst>
                                            <p:cond delay="499"/>
                                          </p:stCondLst>
                                        </p:cTn>
                                        <p:tgtEl>
                                          <p:spTgt spid="68"/>
                                        </p:tgtEl>
                                        <p:attrNameLst>
                                          <p:attrName>style.visibility</p:attrName>
                                        </p:attrNameLst>
                                      </p:cBhvr>
                                      <p:to>
                                        <p:strVal val="hidden"/>
                                      </p:to>
                                    </p:set>
                                  </p:childTnLst>
                                </p:cTn>
                              </p:par>
                            </p:childTnLst>
                          </p:cTn>
                        </p:par>
                        <p:par>
                          <p:cTn id="224" fill="hold">
                            <p:stCondLst>
                              <p:cond delay="55000"/>
                            </p:stCondLst>
                            <p:childTnLst>
                              <p:par>
                                <p:cTn id="225" presetID="10" presetClass="exit" presetSubtype="0" fill="hold" grpId="0" nodeType="afterEffect">
                                  <p:stCondLst>
                                    <p:cond delay="500"/>
                                  </p:stCondLst>
                                  <p:childTnLst>
                                    <p:animEffect transition="out" filter="fade">
                                      <p:cBhvr>
                                        <p:cTn id="226" dur="500"/>
                                        <p:tgtEl>
                                          <p:spTgt spid="67"/>
                                        </p:tgtEl>
                                      </p:cBhvr>
                                    </p:animEffect>
                                    <p:set>
                                      <p:cBhvr>
                                        <p:cTn id="227" dur="1" fill="hold">
                                          <p:stCondLst>
                                            <p:cond delay="499"/>
                                          </p:stCondLst>
                                        </p:cTn>
                                        <p:tgtEl>
                                          <p:spTgt spid="67"/>
                                        </p:tgtEl>
                                        <p:attrNameLst>
                                          <p:attrName>style.visibility</p:attrName>
                                        </p:attrNameLst>
                                      </p:cBhvr>
                                      <p:to>
                                        <p:strVal val="hidden"/>
                                      </p:to>
                                    </p:set>
                                  </p:childTnLst>
                                </p:cTn>
                              </p:par>
                            </p:childTnLst>
                          </p:cTn>
                        </p:par>
                        <p:par>
                          <p:cTn id="228" fill="hold">
                            <p:stCondLst>
                              <p:cond delay="56000"/>
                            </p:stCondLst>
                            <p:childTnLst>
                              <p:par>
                                <p:cTn id="229" presetID="10" presetClass="exit" presetSubtype="0" fill="hold" grpId="0" nodeType="afterEffect">
                                  <p:stCondLst>
                                    <p:cond delay="500"/>
                                  </p:stCondLst>
                                  <p:childTnLst>
                                    <p:animEffect transition="out" filter="fade">
                                      <p:cBhvr>
                                        <p:cTn id="230" dur="500"/>
                                        <p:tgtEl>
                                          <p:spTgt spid="66"/>
                                        </p:tgtEl>
                                      </p:cBhvr>
                                    </p:animEffect>
                                    <p:set>
                                      <p:cBhvr>
                                        <p:cTn id="231" dur="1" fill="hold">
                                          <p:stCondLst>
                                            <p:cond delay="499"/>
                                          </p:stCondLst>
                                        </p:cTn>
                                        <p:tgtEl>
                                          <p:spTgt spid="66"/>
                                        </p:tgtEl>
                                        <p:attrNameLst>
                                          <p:attrName>style.visibility</p:attrName>
                                        </p:attrNameLst>
                                      </p:cBhvr>
                                      <p:to>
                                        <p:strVal val="hidden"/>
                                      </p:to>
                                    </p:set>
                                  </p:childTnLst>
                                </p:cTn>
                              </p:par>
                            </p:childTnLst>
                          </p:cTn>
                        </p:par>
                        <p:par>
                          <p:cTn id="232" fill="hold">
                            <p:stCondLst>
                              <p:cond delay="57000"/>
                            </p:stCondLst>
                            <p:childTnLst>
                              <p:par>
                                <p:cTn id="233" presetID="10" presetClass="exit" presetSubtype="0" fill="hold" grpId="0" nodeType="afterEffect">
                                  <p:stCondLst>
                                    <p:cond delay="500"/>
                                  </p:stCondLst>
                                  <p:childTnLst>
                                    <p:animEffect transition="out" filter="fade">
                                      <p:cBhvr>
                                        <p:cTn id="234" dur="500"/>
                                        <p:tgtEl>
                                          <p:spTgt spid="65"/>
                                        </p:tgtEl>
                                      </p:cBhvr>
                                    </p:animEffect>
                                    <p:set>
                                      <p:cBhvr>
                                        <p:cTn id="235" dur="1" fill="hold">
                                          <p:stCondLst>
                                            <p:cond delay="499"/>
                                          </p:stCondLst>
                                        </p:cTn>
                                        <p:tgtEl>
                                          <p:spTgt spid="65"/>
                                        </p:tgtEl>
                                        <p:attrNameLst>
                                          <p:attrName>style.visibility</p:attrName>
                                        </p:attrNameLst>
                                      </p:cBhvr>
                                      <p:to>
                                        <p:strVal val="hidden"/>
                                      </p:to>
                                    </p:set>
                                  </p:childTnLst>
                                </p:cTn>
                              </p:par>
                            </p:childTnLst>
                          </p:cTn>
                        </p:par>
                        <p:par>
                          <p:cTn id="236" fill="hold">
                            <p:stCondLst>
                              <p:cond delay="58000"/>
                            </p:stCondLst>
                            <p:childTnLst>
                              <p:par>
                                <p:cTn id="237" presetID="10" presetClass="exit" presetSubtype="0" fill="hold" grpId="0" nodeType="afterEffect">
                                  <p:stCondLst>
                                    <p:cond delay="500"/>
                                  </p:stCondLst>
                                  <p:childTnLst>
                                    <p:animEffect transition="out" filter="fade">
                                      <p:cBhvr>
                                        <p:cTn id="238" dur="500"/>
                                        <p:tgtEl>
                                          <p:spTgt spid="64"/>
                                        </p:tgtEl>
                                      </p:cBhvr>
                                    </p:animEffect>
                                    <p:set>
                                      <p:cBhvr>
                                        <p:cTn id="239" dur="1" fill="hold">
                                          <p:stCondLst>
                                            <p:cond delay="499"/>
                                          </p:stCondLst>
                                        </p:cTn>
                                        <p:tgtEl>
                                          <p:spTgt spid="64"/>
                                        </p:tgtEl>
                                        <p:attrNameLst>
                                          <p:attrName>style.visibility</p:attrName>
                                        </p:attrNameLst>
                                      </p:cBhvr>
                                      <p:to>
                                        <p:strVal val="hidden"/>
                                      </p:to>
                                    </p:set>
                                  </p:childTnLst>
                                </p:cTn>
                              </p:par>
                            </p:childTnLst>
                          </p:cTn>
                        </p:par>
                        <p:par>
                          <p:cTn id="240" fill="hold">
                            <p:stCondLst>
                              <p:cond delay="59000"/>
                            </p:stCondLst>
                            <p:childTnLst>
                              <p:par>
                                <p:cTn id="241" presetID="10" presetClass="exit" presetSubtype="0" fill="hold" grpId="0" nodeType="afterEffect">
                                  <p:stCondLst>
                                    <p:cond delay="500"/>
                                  </p:stCondLst>
                                  <p:childTnLst>
                                    <p:animEffect transition="out" filter="fade">
                                      <p:cBhvr>
                                        <p:cTn id="242" dur="500"/>
                                        <p:tgtEl>
                                          <p:spTgt spid="63"/>
                                        </p:tgtEl>
                                      </p:cBhvr>
                                    </p:animEffect>
                                    <p:set>
                                      <p:cBhvr>
                                        <p:cTn id="243" dur="1" fill="hold">
                                          <p:stCondLst>
                                            <p:cond delay="499"/>
                                          </p:stCondLst>
                                        </p:cTn>
                                        <p:tgtEl>
                                          <p:spTgt spid="63"/>
                                        </p:tgtEl>
                                        <p:attrNameLst>
                                          <p:attrName>style.visibility</p:attrName>
                                        </p:attrNameLst>
                                      </p:cBhvr>
                                      <p:to>
                                        <p:strVal val="hidden"/>
                                      </p:to>
                                    </p:set>
                                  </p:childTnLst>
                                </p:cTn>
                              </p:par>
                            </p:childTnLst>
                          </p:cTn>
                        </p:par>
                        <p:par>
                          <p:cTn id="244" fill="hold">
                            <p:stCondLst>
                              <p:cond delay="60000"/>
                            </p:stCondLst>
                            <p:childTnLst>
                              <p:par>
                                <p:cTn id="245" presetID="10" presetClass="exit" presetSubtype="0" fill="hold" grpId="0" nodeType="afterEffect">
                                  <p:stCondLst>
                                    <p:cond delay="500"/>
                                  </p:stCondLst>
                                  <p:childTnLst>
                                    <p:animEffect transition="out" filter="fade">
                                      <p:cBhvr>
                                        <p:cTn id="246" dur="500"/>
                                        <p:tgtEl>
                                          <p:spTgt spid="62"/>
                                        </p:tgtEl>
                                      </p:cBhvr>
                                    </p:animEffect>
                                    <p:set>
                                      <p:cBhvr>
                                        <p:cTn id="247" dur="1" fill="hold">
                                          <p:stCondLst>
                                            <p:cond delay="499"/>
                                          </p:stCondLst>
                                        </p:cTn>
                                        <p:tgtEl>
                                          <p:spTgt spid="62"/>
                                        </p:tgtEl>
                                        <p:attrNameLst>
                                          <p:attrName>style.visibility</p:attrName>
                                        </p:attrNameLst>
                                      </p:cBhvr>
                                      <p:to>
                                        <p:strVal val="hidden"/>
                                      </p:to>
                                    </p:set>
                                  </p:childTnLst>
                                </p:cTn>
                              </p:par>
                            </p:childTnLst>
                          </p:cTn>
                        </p:par>
                        <p:par>
                          <p:cTn id="248" fill="hold">
                            <p:stCondLst>
                              <p:cond delay="61000"/>
                            </p:stCondLst>
                            <p:childTnLst>
                              <p:par>
                                <p:cTn id="249" presetID="10" presetClass="exit" presetSubtype="0" fill="hold" grpId="0" nodeType="afterEffect">
                                  <p:stCondLst>
                                    <p:cond delay="500"/>
                                  </p:stCondLst>
                                  <p:childTnLst>
                                    <p:animEffect transition="out" filter="fade">
                                      <p:cBhvr>
                                        <p:cTn id="250" dur="500"/>
                                        <p:tgtEl>
                                          <p:spTgt spid="61"/>
                                        </p:tgtEl>
                                      </p:cBhvr>
                                    </p:animEffect>
                                    <p:set>
                                      <p:cBhvr>
                                        <p:cTn id="251" dur="1" fill="hold">
                                          <p:stCondLst>
                                            <p:cond delay="499"/>
                                          </p:stCondLst>
                                        </p:cTn>
                                        <p:tgtEl>
                                          <p:spTgt spid="61"/>
                                        </p:tgtEl>
                                        <p:attrNameLst>
                                          <p:attrName>style.visibility</p:attrName>
                                        </p:attrNameLst>
                                      </p:cBhvr>
                                      <p:to>
                                        <p:strVal val="hidden"/>
                                      </p:to>
                                    </p:set>
                                  </p:childTnLst>
                                </p:cTn>
                              </p:par>
                            </p:childTnLst>
                          </p:cTn>
                        </p:par>
                        <p:par>
                          <p:cTn id="252" fill="hold">
                            <p:stCondLst>
                              <p:cond delay="62000"/>
                            </p:stCondLst>
                            <p:childTnLst>
                              <p:par>
                                <p:cTn id="253" presetID="10" presetClass="exit" presetSubtype="0" fill="hold" grpId="0" nodeType="afterEffect">
                                  <p:stCondLst>
                                    <p:cond delay="500"/>
                                  </p:stCondLst>
                                  <p:childTnLst>
                                    <p:animEffect transition="out" filter="fade">
                                      <p:cBhvr>
                                        <p:cTn id="254" dur="500"/>
                                        <p:tgtEl>
                                          <p:spTgt spid="60"/>
                                        </p:tgtEl>
                                      </p:cBhvr>
                                    </p:animEffect>
                                    <p:set>
                                      <p:cBhvr>
                                        <p:cTn id="255" dur="1" fill="hold">
                                          <p:stCondLst>
                                            <p:cond delay="499"/>
                                          </p:stCondLst>
                                        </p:cTn>
                                        <p:tgtEl>
                                          <p:spTgt spid="60"/>
                                        </p:tgtEl>
                                        <p:attrNameLst>
                                          <p:attrName>style.visibility</p:attrName>
                                        </p:attrNameLst>
                                      </p:cBhvr>
                                      <p:to>
                                        <p:strVal val="hidden"/>
                                      </p:to>
                                    </p:set>
                                  </p:childTnLst>
                                </p:cTn>
                              </p:par>
                            </p:childTnLst>
                          </p:cTn>
                        </p:par>
                        <p:par>
                          <p:cTn id="256" fill="hold">
                            <p:stCondLst>
                              <p:cond delay="63000"/>
                            </p:stCondLst>
                            <p:childTnLst>
                              <p:par>
                                <p:cTn id="257" presetID="10" presetClass="exit" presetSubtype="0" fill="hold" grpId="0" nodeType="afterEffect">
                                  <p:stCondLst>
                                    <p:cond delay="500"/>
                                  </p:stCondLst>
                                  <p:childTnLst>
                                    <p:animEffect transition="out" filter="fade">
                                      <p:cBhvr>
                                        <p:cTn id="258" dur="500"/>
                                        <p:tgtEl>
                                          <p:spTgt spid="59"/>
                                        </p:tgtEl>
                                      </p:cBhvr>
                                    </p:animEffect>
                                    <p:set>
                                      <p:cBhvr>
                                        <p:cTn id="259" dur="1" fill="hold">
                                          <p:stCondLst>
                                            <p:cond delay="499"/>
                                          </p:stCondLst>
                                        </p:cTn>
                                        <p:tgtEl>
                                          <p:spTgt spid="59"/>
                                        </p:tgtEl>
                                        <p:attrNameLst>
                                          <p:attrName>style.visibility</p:attrName>
                                        </p:attrNameLst>
                                      </p:cBhvr>
                                      <p:to>
                                        <p:strVal val="hidden"/>
                                      </p:to>
                                    </p:set>
                                  </p:childTnLst>
                                </p:cTn>
                              </p:par>
                            </p:childTnLst>
                          </p:cTn>
                        </p:par>
                        <p:par>
                          <p:cTn id="260" fill="hold">
                            <p:stCondLst>
                              <p:cond delay="64000"/>
                            </p:stCondLst>
                            <p:childTnLst>
                              <p:par>
                                <p:cTn id="261" presetID="10" presetClass="exit" presetSubtype="0" fill="hold" grpId="0" nodeType="afterEffect">
                                  <p:stCondLst>
                                    <p:cond delay="500"/>
                                  </p:stCondLst>
                                  <p:childTnLst>
                                    <p:animEffect transition="out" filter="fade">
                                      <p:cBhvr>
                                        <p:cTn id="262" dur="500"/>
                                        <p:tgtEl>
                                          <p:spTgt spid="58"/>
                                        </p:tgtEl>
                                      </p:cBhvr>
                                    </p:animEffect>
                                    <p:set>
                                      <p:cBhvr>
                                        <p:cTn id="263" dur="1" fill="hold">
                                          <p:stCondLst>
                                            <p:cond delay="499"/>
                                          </p:stCondLst>
                                        </p:cTn>
                                        <p:tgtEl>
                                          <p:spTgt spid="58"/>
                                        </p:tgtEl>
                                        <p:attrNameLst>
                                          <p:attrName>style.visibility</p:attrName>
                                        </p:attrNameLst>
                                      </p:cBhvr>
                                      <p:to>
                                        <p:strVal val="hidden"/>
                                      </p:to>
                                    </p:set>
                                  </p:childTnLst>
                                </p:cTn>
                              </p:par>
                            </p:childTnLst>
                          </p:cTn>
                        </p:par>
                        <p:par>
                          <p:cTn id="264" fill="hold">
                            <p:stCondLst>
                              <p:cond delay="65000"/>
                            </p:stCondLst>
                            <p:childTnLst>
                              <p:par>
                                <p:cTn id="265" presetID="10" presetClass="exit" presetSubtype="0" fill="hold" grpId="0" nodeType="afterEffect">
                                  <p:stCondLst>
                                    <p:cond delay="500"/>
                                  </p:stCondLst>
                                  <p:childTnLst>
                                    <p:animEffect transition="out" filter="fade">
                                      <p:cBhvr>
                                        <p:cTn id="266" dur="500"/>
                                        <p:tgtEl>
                                          <p:spTgt spid="57"/>
                                        </p:tgtEl>
                                      </p:cBhvr>
                                    </p:animEffect>
                                    <p:set>
                                      <p:cBhvr>
                                        <p:cTn id="267" dur="1" fill="hold">
                                          <p:stCondLst>
                                            <p:cond delay="499"/>
                                          </p:stCondLst>
                                        </p:cTn>
                                        <p:tgtEl>
                                          <p:spTgt spid="57"/>
                                        </p:tgtEl>
                                        <p:attrNameLst>
                                          <p:attrName>style.visibility</p:attrName>
                                        </p:attrNameLst>
                                      </p:cBhvr>
                                      <p:to>
                                        <p:strVal val="hidden"/>
                                      </p:to>
                                    </p:set>
                                  </p:childTnLst>
                                </p:cTn>
                              </p:par>
                            </p:childTnLst>
                          </p:cTn>
                        </p:par>
                        <p:par>
                          <p:cTn id="268" fill="hold">
                            <p:stCondLst>
                              <p:cond delay="66000"/>
                            </p:stCondLst>
                            <p:childTnLst>
                              <p:par>
                                <p:cTn id="269" presetID="10" presetClass="exit" presetSubtype="0" fill="hold" grpId="0" nodeType="afterEffect">
                                  <p:stCondLst>
                                    <p:cond delay="500"/>
                                  </p:stCondLst>
                                  <p:childTnLst>
                                    <p:animEffect transition="out" filter="fade">
                                      <p:cBhvr>
                                        <p:cTn id="270" dur="500"/>
                                        <p:tgtEl>
                                          <p:spTgt spid="56"/>
                                        </p:tgtEl>
                                      </p:cBhvr>
                                    </p:animEffect>
                                    <p:set>
                                      <p:cBhvr>
                                        <p:cTn id="271" dur="1" fill="hold">
                                          <p:stCondLst>
                                            <p:cond delay="499"/>
                                          </p:stCondLst>
                                        </p:cTn>
                                        <p:tgtEl>
                                          <p:spTgt spid="56"/>
                                        </p:tgtEl>
                                        <p:attrNameLst>
                                          <p:attrName>style.visibility</p:attrName>
                                        </p:attrNameLst>
                                      </p:cBhvr>
                                      <p:to>
                                        <p:strVal val="hidden"/>
                                      </p:to>
                                    </p:set>
                                  </p:childTnLst>
                                </p:cTn>
                              </p:par>
                            </p:childTnLst>
                          </p:cTn>
                        </p:par>
                        <p:par>
                          <p:cTn id="272" fill="hold">
                            <p:stCondLst>
                              <p:cond delay="67000"/>
                            </p:stCondLst>
                            <p:childTnLst>
                              <p:par>
                                <p:cTn id="273" presetID="10" presetClass="exit" presetSubtype="0" fill="hold" grpId="0" nodeType="afterEffect">
                                  <p:stCondLst>
                                    <p:cond delay="500"/>
                                  </p:stCondLst>
                                  <p:childTnLst>
                                    <p:animEffect transition="out" filter="fade">
                                      <p:cBhvr>
                                        <p:cTn id="274" dur="500"/>
                                        <p:tgtEl>
                                          <p:spTgt spid="55"/>
                                        </p:tgtEl>
                                      </p:cBhvr>
                                    </p:animEffect>
                                    <p:set>
                                      <p:cBhvr>
                                        <p:cTn id="275" dur="1" fill="hold">
                                          <p:stCondLst>
                                            <p:cond delay="499"/>
                                          </p:stCondLst>
                                        </p:cTn>
                                        <p:tgtEl>
                                          <p:spTgt spid="55"/>
                                        </p:tgtEl>
                                        <p:attrNameLst>
                                          <p:attrName>style.visibility</p:attrName>
                                        </p:attrNameLst>
                                      </p:cBhvr>
                                      <p:to>
                                        <p:strVal val="hidden"/>
                                      </p:to>
                                    </p:set>
                                  </p:childTnLst>
                                </p:cTn>
                              </p:par>
                            </p:childTnLst>
                          </p:cTn>
                        </p:par>
                        <p:par>
                          <p:cTn id="276" fill="hold">
                            <p:stCondLst>
                              <p:cond delay="68000"/>
                            </p:stCondLst>
                            <p:childTnLst>
                              <p:par>
                                <p:cTn id="277" presetID="10" presetClass="exit" presetSubtype="0" fill="hold" grpId="0" nodeType="afterEffect">
                                  <p:stCondLst>
                                    <p:cond delay="500"/>
                                  </p:stCondLst>
                                  <p:childTnLst>
                                    <p:animEffect transition="out" filter="fade">
                                      <p:cBhvr>
                                        <p:cTn id="278" dur="500"/>
                                        <p:tgtEl>
                                          <p:spTgt spid="54"/>
                                        </p:tgtEl>
                                      </p:cBhvr>
                                    </p:animEffect>
                                    <p:set>
                                      <p:cBhvr>
                                        <p:cTn id="279" dur="1" fill="hold">
                                          <p:stCondLst>
                                            <p:cond delay="499"/>
                                          </p:stCondLst>
                                        </p:cTn>
                                        <p:tgtEl>
                                          <p:spTgt spid="54"/>
                                        </p:tgtEl>
                                        <p:attrNameLst>
                                          <p:attrName>style.visibility</p:attrName>
                                        </p:attrNameLst>
                                      </p:cBhvr>
                                      <p:to>
                                        <p:strVal val="hidden"/>
                                      </p:to>
                                    </p:set>
                                  </p:childTnLst>
                                </p:cTn>
                              </p:par>
                            </p:childTnLst>
                          </p:cTn>
                        </p:par>
                        <p:par>
                          <p:cTn id="280" fill="hold">
                            <p:stCondLst>
                              <p:cond delay="69000"/>
                            </p:stCondLst>
                            <p:childTnLst>
                              <p:par>
                                <p:cTn id="281" presetID="10" presetClass="exit" presetSubtype="0" fill="hold" grpId="0" nodeType="afterEffect">
                                  <p:stCondLst>
                                    <p:cond delay="500"/>
                                  </p:stCondLst>
                                  <p:childTnLst>
                                    <p:animEffect transition="out" filter="fade">
                                      <p:cBhvr>
                                        <p:cTn id="282" dur="500"/>
                                        <p:tgtEl>
                                          <p:spTgt spid="53"/>
                                        </p:tgtEl>
                                      </p:cBhvr>
                                    </p:animEffect>
                                    <p:set>
                                      <p:cBhvr>
                                        <p:cTn id="283" dur="1" fill="hold">
                                          <p:stCondLst>
                                            <p:cond delay="499"/>
                                          </p:stCondLst>
                                        </p:cTn>
                                        <p:tgtEl>
                                          <p:spTgt spid="53"/>
                                        </p:tgtEl>
                                        <p:attrNameLst>
                                          <p:attrName>style.visibility</p:attrName>
                                        </p:attrNameLst>
                                      </p:cBhvr>
                                      <p:to>
                                        <p:strVal val="hidden"/>
                                      </p:to>
                                    </p:set>
                                  </p:childTnLst>
                                </p:cTn>
                              </p:par>
                            </p:childTnLst>
                          </p:cTn>
                        </p:par>
                        <p:par>
                          <p:cTn id="284" fill="hold">
                            <p:stCondLst>
                              <p:cond delay="70000"/>
                            </p:stCondLst>
                            <p:childTnLst>
                              <p:par>
                                <p:cTn id="285" presetID="10" presetClass="exit" presetSubtype="0" fill="hold" grpId="0" nodeType="afterEffect">
                                  <p:stCondLst>
                                    <p:cond delay="500"/>
                                  </p:stCondLst>
                                  <p:childTnLst>
                                    <p:animEffect transition="out" filter="fade">
                                      <p:cBhvr>
                                        <p:cTn id="286" dur="500"/>
                                        <p:tgtEl>
                                          <p:spTgt spid="52"/>
                                        </p:tgtEl>
                                      </p:cBhvr>
                                    </p:animEffect>
                                    <p:set>
                                      <p:cBhvr>
                                        <p:cTn id="287" dur="1" fill="hold">
                                          <p:stCondLst>
                                            <p:cond delay="499"/>
                                          </p:stCondLst>
                                        </p:cTn>
                                        <p:tgtEl>
                                          <p:spTgt spid="52"/>
                                        </p:tgtEl>
                                        <p:attrNameLst>
                                          <p:attrName>style.visibility</p:attrName>
                                        </p:attrNameLst>
                                      </p:cBhvr>
                                      <p:to>
                                        <p:strVal val="hidden"/>
                                      </p:to>
                                    </p:set>
                                  </p:childTnLst>
                                </p:cTn>
                              </p:par>
                            </p:childTnLst>
                          </p:cTn>
                        </p:par>
                        <p:par>
                          <p:cTn id="288" fill="hold">
                            <p:stCondLst>
                              <p:cond delay="71000"/>
                            </p:stCondLst>
                            <p:childTnLst>
                              <p:par>
                                <p:cTn id="289" presetID="10" presetClass="exit" presetSubtype="0" fill="hold" grpId="0" nodeType="afterEffect">
                                  <p:stCondLst>
                                    <p:cond delay="500"/>
                                  </p:stCondLst>
                                  <p:childTnLst>
                                    <p:animEffect transition="out" filter="fade">
                                      <p:cBhvr>
                                        <p:cTn id="290" dur="500"/>
                                        <p:tgtEl>
                                          <p:spTgt spid="51"/>
                                        </p:tgtEl>
                                      </p:cBhvr>
                                    </p:animEffect>
                                    <p:set>
                                      <p:cBhvr>
                                        <p:cTn id="291" dur="1" fill="hold">
                                          <p:stCondLst>
                                            <p:cond delay="499"/>
                                          </p:stCondLst>
                                        </p:cTn>
                                        <p:tgtEl>
                                          <p:spTgt spid="51"/>
                                        </p:tgtEl>
                                        <p:attrNameLst>
                                          <p:attrName>style.visibility</p:attrName>
                                        </p:attrNameLst>
                                      </p:cBhvr>
                                      <p:to>
                                        <p:strVal val="hidden"/>
                                      </p:to>
                                    </p:set>
                                  </p:childTnLst>
                                </p:cTn>
                              </p:par>
                            </p:childTnLst>
                          </p:cTn>
                        </p:par>
                        <p:par>
                          <p:cTn id="292" fill="hold">
                            <p:stCondLst>
                              <p:cond delay="72000"/>
                            </p:stCondLst>
                            <p:childTnLst>
                              <p:par>
                                <p:cTn id="293" presetID="10" presetClass="exit" presetSubtype="0" fill="hold" grpId="0" nodeType="afterEffect">
                                  <p:stCondLst>
                                    <p:cond delay="500"/>
                                  </p:stCondLst>
                                  <p:childTnLst>
                                    <p:animEffect transition="out" filter="fade">
                                      <p:cBhvr>
                                        <p:cTn id="294" dur="500"/>
                                        <p:tgtEl>
                                          <p:spTgt spid="50"/>
                                        </p:tgtEl>
                                      </p:cBhvr>
                                    </p:animEffect>
                                    <p:set>
                                      <p:cBhvr>
                                        <p:cTn id="295" dur="1" fill="hold">
                                          <p:stCondLst>
                                            <p:cond delay="499"/>
                                          </p:stCondLst>
                                        </p:cTn>
                                        <p:tgtEl>
                                          <p:spTgt spid="50"/>
                                        </p:tgtEl>
                                        <p:attrNameLst>
                                          <p:attrName>style.visibility</p:attrName>
                                        </p:attrNameLst>
                                      </p:cBhvr>
                                      <p:to>
                                        <p:strVal val="hidden"/>
                                      </p:to>
                                    </p:set>
                                  </p:childTnLst>
                                </p:cTn>
                              </p:par>
                            </p:childTnLst>
                          </p:cTn>
                        </p:par>
                        <p:par>
                          <p:cTn id="296" fill="hold">
                            <p:stCondLst>
                              <p:cond delay="73000"/>
                            </p:stCondLst>
                            <p:childTnLst>
                              <p:par>
                                <p:cTn id="297" presetID="10" presetClass="exit" presetSubtype="0" fill="hold" grpId="0" nodeType="afterEffect">
                                  <p:stCondLst>
                                    <p:cond delay="500"/>
                                  </p:stCondLst>
                                  <p:childTnLst>
                                    <p:animEffect transition="out" filter="fade">
                                      <p:cBhvr>
                                        <p:cTn id="298" dur="500"/>
                                        <p:tgtEl>
                                          <p:spTgt spid="49"/>
                                        </p:tgtEl>
                                      </p:cBhvr>
                                    </p:animEffect>
                                    <p:set>
                                      <p:cBhvr>
                                        <p:cTn id="299" dur="1" fill="hold">
                                          <p:stCondLst>
                                            <p:cond delay="499"/>
                                          </p:stCondLst>
                                        </p:cTn>
                                        <p:tgtEl>
                                          <p:spTgt spid="49"/>
                                        </p:tgtEl>
                                        <p:attrNameLst>
                                          <p:attrName>style.visibility</p:attrName>
                                        </p:attrNameLst>
                                      </p:cBhvr>
                                      <p:to>
                                        <p:strVal val="hidden"/>
                                      </p:to>
                                    </p:set>
                                  </p:childTnLst>
                                </p:cTn>
                              </p:par>
                            </p:childTnLst>
                          </p:cTn>
                        </p:par>
                        <p:par>
                          <p:cTn id="300" fill="hold">
                            <p:stCondLst>
                              <p:cond delay="74000"/>
                            </p:stCondLst>
                            <p:childTnLst>
                              <p:par>
                                <p:cTn id="301" presetID="10" presetClass="exit" presetSubtype="0" fill="hold" grpId="0" nodeType="afterEffect">
                                  <p:stCondLst>
                                    <p:cond delay="500"/>
                                  </p:stCondLst>
                                  <p:childTnLst>
                                    <p:animEffect transition="out" filter="fade">
                                      <p:cBhvr>
                                        <p:cTn id="302" dur="500"/>
                                        <p:tgtEl>
                                          <p:spTgt spid="48"/>
                                        </p:tgtEl>
                                      </p:cBhvr>
                                    </p:animEffect>
                                    <p:set>
                                      <p:cBhvr>
                                        <p:cTn id="303" dur="1" fill="hold">
                                          <p:stCondLst>
                                            <p:cond delay="499"/>
                                          </p:stCondLst>
                                        </p:cTn>
                                        <p:tgtEl>
                                          <p:spTgt spid="48"/>
                                        </p:tgtEl>
                                        <p:attrNameLst>
                                          <p:attrName>style.visibility</p:attrName>
                                        </p:attrNameLst>
                                      </p:cBhvr>
                                      <p:to>
                                        <p:strVal val="hidden"/>
                                      </p:to>
                                    </p:set>
                                  </p:childTnLst>
                                </p:cTn>
                              </p:par>
                            </p:childTnLst>
                          </p:cTn>
                        </p:par>
                        <p:par>
                          <p:cTn id="304" fill="hold">
                            <p:stCondLst>
                              <p:cond delay="75000"/>
                            </p:stCondLst>
                            <p:childTnLst>
                              <p:par>
                                <p:cTn id="305" presetID="10" presetClass="exit" presetSubtype="0" fill="hold" grpId="0" nodeType="afterEffect">
                                  <p:stCondLst>
                                    <p:cond delay="500"/>
                                  </p:stCondLst>
                                  <p:childTnLst>
                                    <p:animEffect transition="out" filter="fade">
                                      <p:cBhvr>
                                        <p:cTn id="306" dur="500"/>
                                        <p:tgtEl>
                                          <p:spTgt spid="47"/>
                                        </p:tgtEl>
                                      </p:cBhvr>
                                    </p:animEffect>
                                    <p:set>
                                      <p:cBhvr>
                                        <p:cTn id="307" dur="1" fill="hold">
                                          <p:stCondLst>
                                            <p:cond delay="499"/>
                                          </p:stCondLst>
                                        </p:cTn>
                                        <p:tgtEl>
                                          <p:spTgt spid="47"/>
                                        </p:tgtEl>
                                        <p:attrNameLst>
                                          <p:attrName>style.visibility</p:attrName>
                                        </p:attrNameLst>
                                      </p:cBhvr>
                                      <p:to>
                                        <p:strVal val="hidden"/>
                                      </p:to>
                                    </p:set>
                                  </p:childTnLst>
                                </p:cTn>
                              </p:par>
                            </p:childTnLst>
                          </p:cTn>
                        </p:par>
                        <p:par>
                          <p:cTn id="308" fill="hold">
                            <p:stCondLst>
                              <p:cond delay="76000"/>
                            </p:stCondLst>
                            <p:childTnLst>
                              <p:par>
                                <p:cTn id="309" presetID="10" presetClass="exit" presetSubtype="0" fill="hold" grpId="0" nodeType="afterEffect">
                                  <p:stCondLst>
                                    <p:cond delay="500"/>
                                  </p:stCondLst>
                                  <p:childTnLst>
                                    <p:animEffect transition="out" filter="fade">
                                      <p:cBhvr>
                                        <p:cTn id="310" dur="500"/>
                                        <p:tgtEl>
                                          <p:spTgt spid="46"/>
                                        </p:tgtEl>
                                      </p:cBhvr>
                                    </p:animEffect>
                                    <p:set>
                                      <p:cBhvr>
                                        <p:cTn id="311" dur="1" fill="hold">
                                          <p:stCondLst>
                                            <p:cond delay="499"/>
                                          </p:stCondLst>
                                        </p:cTn>
                                        <p:tgtEl>
                                          <p:spTgt spid="46"/>
                                        </p:tgtEl>
                                        <p:attrNameLst>
                                          <p:attrName>style.visibility</p:attrName>
                                        </p:attrNameLst>
                                      </p:cBhvr>
                                      <p:to>
                                        <p:strVal val="hidden"/>
                                      </p:to>
                                    </p:set>
                                  </p:childTnLst>
                                </p:cTn>
                              </p:par>
                            </p:childTnLst>
                          </p:cTn>
                        </p:par>
                        <p:par>
                          <p:cTn id="312" fill="hold">
                            <p:stCondLst>
                              <p:cond delay="77000"/>
                            </p:stCondLst>
                            <p:childTnLst>
                              <p:par>
                                <p:cTn id="313" presetID="10" presetClass="exit" presetSubtype="0" fill="hold" grpId="0" nodeType="afterEffect">
                                  <p:stCondLst>
                                    <p:cond delay="500"/>
                                  </p:stCondLst>
                                  <p:childTnLst>
                                    <p:animEffect transition="out" filter="fade">
                                      <p:cBhvr>
                                        <p:cTn id="314" dur="500"/>
                                        <p:tgtEl>
                                          <p:spTgt spid="45"/>
                                        </p:tgtEl>
                                      </p:cBhvr>
                                    </p:animEffect>
                                    <p:set>
                                      <p:cBhvr>
                                        <p:cTn id="315" dur="1" fill="hold">
                                          <p:stCondLst>
                                            <p:cond delay="499"/>
                                          </p:stCondLst>
                                        </p:cTn>
                                        <p:tgtEl>
                                          <p:spTgt spid="45"/>
                                        </p:tgtEl>
                                        <p:attrNameLst>
                                          <p:attrName>style.visibility</p:attrName>
                                        </p:attrNameLst>
                                      </p:cBhvr>
                                      <p:to>
                                        <p:strVal val="hidden"/>
                                      </p:to>
                                    </p:set>
                                  </p:childTnLst>
                                </p:cTn>
                              </p:par>
                            </p:childTnLst>
                          </p:cTn>
                        </p:par>
                        <p:par>
                          <p:cTn id="316" fill="hold">
                            <p:stCondLst>
                              <p:cond delay="78000"/>
                            </p:stCondLst>
                            <p:childTnLst>
                              <p:par>
                                <p:cTn id="317" presetID="10" presetClass="exit" presetSubtype="0" fill="hold" grpId="0" nodeType="afterEffect">
                                  <p:stCondLst>
                                    <p:cond delay="500"/>
                                  </p:stCondLst>
                                  <p:childTnLst>
                                    <p:animEffect transition="out" filter="fade">
                                      <p:cBhvr>
                                        <p:cTn id="318" dur="500"/>
                                        <p:tgtEl>
                                          <p:spTgt spid="44"/>
                                        </p:tgtEl>
                                      </p:cBhvr>
                                    </p:animEffect>
                                    <p:set>
                                      <p:cBhvr>
                                        <p:cTn id="319" dur="1" fill="hold">
                                          <p:stCondLst>
                                            <p:cond delay="499"/>
                                          </p:stCondLst>
                                        </p:cTn>
                                        <p:tgtEl>
                                          <p:spTgt spid="44"/>
                                        </p:tgtEl>
                                        <p:attrNameLst>
                                          <p:attrName>style.visibility</p:attrName>
                                        </p:attrNameLst>
                                      </p:cBhvr>
                                      <p:to>
                                        <p:strVal val="hidden"/>
                                      </p:to>
                                    </p:set>
                                  </p:childTnLst>
                                </p:cTn>
                              </p:par>
                            </p:childTnLst>
                          </p:cTn>
                        </p:par>
                        <p:par>
                          <p:cTn id="320" fill="hold">
                            <p:stCondLst>
                              <p:cond delay="79000"/>
                            </p:stCondLst>
                            <p:childTnLst>
                              <p:par>
                                <p:cTn id="321" presetID="10" presetClass="exit" presetSubtype="0" fill="hold" grpId="0" nodeType="afterEffect">
                                  <p:stCondLst>
                                    <p:cond delay="500"/>
                                  </p:stCondLst>
                                  <p:childTnLst>
                                    <p:animEffect transition="out" filter="fade">
                                      <p:cBhvr>
                                        <p:cTn id="322" dur="500"/>
                                        <p:tgtEl>
                                          <p:spTgt spid="43"/>
                                        </p:tgtEl>
                                      </p:cBhvr>
                                    </p:animEffect>
                                    <p:set>
                                      <p:cBhvr>
                                        <p:cTn id="323" dur="1" fill="hold">
                                          <p:stCondLst>
                                            <p:cond delay="499"/>
                                          </p:stCondLst>
                                        </p:cTn>
                                        <p:tgtEl>
                                          <p:spTgt spid="43"/>
                                        </p:tgtEl>
                                        <p:attrNameLst>
                                          <p:attrName>style.visibility</p:attrName>
                                        </p:attrNameLst>
                                      </p:cBhvr>
                                      <p:to>
                                        <p:strVal val="hidden"/>
                                      </p:to>
                                    </p:set>
                                  </p:childTnLst>
                                </p:cTn>
                              </p:par>
                            </p:childTnLst>
                          </p:cTn>
                        </p:par>
                        <p:par>
                          <p:cTn id="324" fill="hold">
                            <p:stCondLst>
                              <p:cond delay="80000"/>
                            </p:stCondLst>
                            <p:childTnLst>
                              <p:par>
                                <p:cTn id="325" presetID="10" presetClass="exit" presetSubtype="0" fill="hold" grpId="0" nodeType="afterEffect">
                                  <p:stCondLst>
                                    <p:cond delay="500"/>
                                  </p:stCondLst>
                                  <p:childTnLst>
                                    <p:animEffect transition="out" filter="fade">
                                      <p:cBhvr>
                                        <p:cTn id="326" dur="500"/>
                                        <p:tgtEl>
                                          <p:spTgt spid="42"/>
                                        </p:tgtEl>
                                      </p:cBhvr>
                                    </p:animEffect>
                                    <p:set>
                                      <p:cBhvr>
                                        <p:cTn id="327" dur="1" fill="hold">
                                          <p:stCondLst>
                                            <p:cond delay="499"/>
                                          </p:stCondLst>
                                        </p:cTn>
                                        <p:tgtEl>
                                          <p:spTgt spid="42"/>
                                        </p:tgtEl>
                                        <p:attrNameLst>
                                          <p:attrName>style.visibility</p:attrName>
                                        </p:attrNameLst>
                                      </p:cBhvr>
                                      <p:to>
                                        <p:strVal val="hidden"/>
                                      </p:to>
                                    </p:set>
                                  </p:childTnLst>
                                </p:cTn>
                              </p:par>
                            </p:childTnLst>
                          </p:cTn>
                        </p:par>
                        <p:par>
                          <p:cTn id="328" fill="hold">
                            <p:stCondLst>
                              <p:cond delay="81000"/>
                            </p:stCondLst>
                            <p:childTnLst>
                              <p:par>
                                <p:cTn id="329" presetID="10" presetClass="exit" presetSubtype="0" fill="hold" grpId="0" nodeType="afterEffect">
                                  <p:stCondLst>
                                    <p:cond delay="500"/>
                                  </p:stCondLst>
                                  <p:childTnLst>
                                    <p:animEffect transition="out" filter="fade">
                                      <p:cBhvr>
                                        <p:cTn id="330" dur="500"/>
                                        <p:tgtEl>
                                          <p:spTgt spid="41"/>
                                        </p:tgtEl>
                                      </p:cBhvr>
                                    </p:animEffect>
                                    <p:set>
                                      <p:cBhvr>
                                        <p:cTn id="331" dur="1" fill="hold">
                                          <p:stCondLst>
                                            <p:cond delay="499"/>
                                          </p:stCondLst>
                                        </p:cTn>
                                        <p:tgtEl>
                                          <p:spTgt spid="41"/>
                                        </p:tgtEl>
                                        <p:attrNameLst>
                                          <p:attrName>style.visibility</p:attrName>
                                        </p:attrNameLst>
                                      </p:cBhvr>
                                      <p:to>
                                        <p:strVal val="hidden"/>
                                      </p:to>
                                    </p:set>
                                  </p:childTnLst>
                                </p:cTn>
                              </p:par>
                            </p:childTnLst>
                          </p:cTn>
                        </p:par>
                        <p:par>
                          <p:cTn id="332" fill="hold">
                            <p:stCondLst>
                              <p:cond delay="82000"/>
                            </p:stCondLst>
                            <p:childTnLst>
                              <p:par>
                                <p:cTn id="333" presetID="10" presetClass="exit" presetSubtype="0" fill="hold" grpId="0" nodeType="afterEffect">
                                  <p:stCondLst>
                                    <p:cond delay="500"/>
                                  </p:stCondLst>
                                  <p:childTnLst>
                                    <p:animEffect transition="out" filter="fade">
                                      <p:cBhvr>
                                        <p:cTn id="334" dur="500"/>
                                        <p:tgtEl>
                                          <p:spTgt spid="40"/>
                                        </p:tgtEl>
                                      </p:cBhvr>
                                    </p:animEffect>
                                    <p:set>
                                      <p:cBhvr>
                                        <p:cTn id="335" dur="1" fill="hold">
                                          <p:stCondLst>
                                            <p:cond delay="499"/>
                                          </p:stCondLst>
                                        </p:cTn>
                                        <p:tgtEl>
                                          <p:spTgt spid="40"/>
                                        </p:tgtEl>
                                        <p:attrNameLst>
                                          <p:attrName>style.visibility</p:attrName>
                                        </p:attrNameLst>
                                      </p:cBhvr>
                                      <p:to>
                                        <p:strVal val="hidden"/>
                                      </p:to>
                                    </p:set>
                                  </p:childTnLst>
                                </p:cTn>
                              </p:par>
                            </p:childTnLst>
                          </p:cTn>
                        </p:par>
                        <p:par>
                          <p:cTn id="336" fill="hold">
                            <p:stCondLst>
                              <p:cond delay="83000"/>
                            </p:stCondLst>
                            <p:childTnLst>
                              <p:par>
                                <p:cTn id="337" presetID="10" presetClass="exit" presetSubtype="0" fill="hold" grpId="0" nodeType="afterEffect">
                                  <p:stCondLst>
                                    <p:cond delay="500"/>
                                  </p:stCondLst>
                                  <p:childTnLst>
                                    <p:animEffect transition="out" filter="fade">
                                      <p:cBhvr>
                                        <p:cTn id="338" dur="500"/>
                                        <p:tgtEl>
                                          <p:spTgt spid="39"/>
                                        </p:tgtEl>
                                      </p:cBhvr>
                                    </p:animEffect>
                                    <p:set>
                                      <p:cBhvr>
                                        <p:cTn id="339" dur="1" fill="hold">
                                          <p:stCondLst>
                                            <p:cond delay="499"/>
                                          </p:stCondLst>
                                        </p:cTn>
                                        <p:tgtEl>
                                          <p:spTgt spid="39"/>
                                        </p:tgtEl>
                                        <p:attrNameLst>
                                          <p:attrName>style.visibility</p:attrName>
                                        </p:attrNameLst>
                                      </p:cBhvr>
                                      <p:to>
                                        <p:strVal val="hidden"/>
                                      </p:to>
                                    </p:set>
                                  </p:childTnLst>
                                </p:cTn>
                              </p:par>
                            </p:childTnLst>
                          </p:cTn>
                        </p:par>
                        <p:par>
                          <p:cTn id="340" fill="hold">
                            <p:stCondLst>
                              <p:cond delay="84000"/>
                            </p:stCondLst>
                            <p:childTnLst>
                              <p:par>
                                <p:cTn id="341" presetID="10" presetClass="exit" presetSubtype="0" fill="hold" grpId="0" nodeType="afterEffect">
                                  <p:stCondLst>
                                    <p:cond delay="500"/>
                                  </p:stCondLst>
                                  <p:childTnLst>
                                    <p:animEffect transition="out" filter="fade">
                                      <p:cBhvr>
                                        <p:cTn id="342" dur="500"/>
                                        <p:tgtEl>
                                          <p:spTgt spid="38"/>
                                        </p:tgtEl>
                                      </p:cBhvr>
                                    </p:animEffect>
                                    <p:set>
                                      <p:cBhvr>
                                        <p:cTn id="343" dur="1" fill="hold">
                                          <p:stCondLst>
                                            <p:cond delay="499"/>
                                          </p:stCondLst>
                                        </p:cTn>
                                        <p:tgtEl>
                                          <p:spTgt spid="38"/>
                                        </p:tgtEl>
                                        <p:attrNameLst>
                                          <p:attrName>style.visibility</p:attrName>
                                        </p:attrNameLst>
                                      </p:cBhvr>
                                      <p:to>
                                        <p:strVal val="hidden"/>
                                      </p:to>
                                    </p:set>
                                  </p:childTnLst>
                                </p:cTn>
                              </p:par>
                            </p:childTnLst>
                          </p:cTn>
                        </p:par>
                        <p:par>
                          <p:cTn id="344" fill="hold">
                            <p:stCondLst>
                              <p:cond delay="85000"/>
                            </p:stCondLst>
                            <p:childTnLst>
                              <p:par>
                                <p:cTn id="345" presetID="10" presetClass="exit" presetSubtype="0" fill="hold" grpId="0" nodeType="afterEffect">
                                  <p:stCondLst>
                                    <p:cond delay="500"/>
                                  </p:stCondLst>
                                  <p:childTnLst>
                                    <p:animEffect transition="out" filter="fade">
                                      <p:cBhvr>
                                        <p:cTn id="346" dur="500"/>
                                        <p:tgtEl>
                                          <p:spTgt spid="37"/>
                                        </p:tgtEl>
                                      </p:cBhvr>
                                    </p:animEffect>
                                    <p:set>
                                      <p:cBhvr>
                                        <p:cTn id="347" dur="1" fill="hold">
                                          <p:stCondLst>
                                            <p:cond delay="499"/>
                                          </p:stCondLst>
                                        </p:cTn>
                                        <p:tgtEl>
                                          <p:spTgt spid="37"/>
                                        </p:tgtEl>
                                        <p:attrNameLst>
                                          <p:attrName>style.visibility</p:attrName>
                                        </p:attrNameLst>
                                      </p:cBhvr>
                                      <p:to>
                                        <p:strVal val="hidden"/>
                                      </p:to>
                                    </p:set>
                                  </p:childTnLst>
                                </p:cTn>
                              </p:par>
                            </p:childTnLst>
                          </p:cTn>
                        </p:par>
                        <p:par>
                          <p:cTn id="348" fill="hold">
                            <p:stCondLst>
                              <p:cond delay="86000"/>
                            </p:stCondLst>
                            <p:childTnLst>
                              <p:par>
                                <p:cTn id="349" presetID="10" presetClass="exit" presetSubtype="0" fill="hold" grpId="0" nodeType="afterEffect">
                                  <p:stCondLst>
                                    <p:cond delay="500"/>
                                  </p:stCondLst>
                                  <p:childTnLst>
                                    <p:animEffect transition="out" filter="fade">
                                      <p:cBhvr>
                                        <p:cTn id="350" dur="500"/>
                                        <p:tgtEl>
                                          <p:spTgt spid="36"/>
                                        </p:tgtEl>
                                      </p:cBhvr>
                                    </p:animEffect>
                                    <p:set>
                                      <p:cBhvr>
                                        <p:cTn id="351" dur="1" fill="hold">
                                          <p:stCondLst>
                                            <p:cond delay="499"/>
                                          </p:stCondLst>
                                        </p:cTn>
                                        <p:tgtEl>
                                          <p:spTgt spid="36"/>
                                        </p:tgtEl>
                                        <p:attrNameLst>
                                          <p:attrName>style.visibility</p:attrName>
                                        </p:attrNameLst>
                                      </p:cBhvr>
                                      <p:to>
                                        <p:strVal val="hidden"/>
                                      </p:to>
                                    </p:set>
                                  </p:childTnLst>
                                </p:cTn>
                              </p:par>
                            </p:childTnLst>
                          </p:cTn>
                        </p:par>
                        <p:par>
                          <p:cTn id="352" fill="hold">
                            <p:stCondLst>
                              <p:cond delay="87000"/>
                            </p:stCondLst>
                            <p:childTnLst>
                              <p:par>
                                <p:cTn id="353" presetID="10" presetClass="exit" presetSubtype="0" fill="hold" grpId="0" nodeType="afterEffect">
                                  <p:stCondLst>
                                    <p:cond delay="500"/>
                                  </p:stCondLst>
                                  <p:childTnLst>
                                    <p:animEffect transition="out" filter="fade">
                                      <p:cBhvr>
                                        <p:cTn id="354" dur="500"/>
                                        <p:tgtEl>
                                          <p:spTgt spid="35"/>
                                        </p:tgtEl>
                                      </p:cBhvr>
                                    </p:animEffect>
                                    <p:set>
                                      <p:cBhvr>
                                        <p:cTn id="355" dur="1" fill="hold">
                                          <p:stCondLst>
                                            <p:cond delay="499"/>
                                          </p:stCondLst>
                                        </p:cTn>
                                        <p:tgtEl>
                                          <p:spTgt spid="35"/>
                                        </p:tgtEl>
                                        <p:attrNameLst>
                                          <p:attrName>style.visibility</p:attrName>
                                        </p:attrNameLst>
                                      </p:cBhvr>
                                      <p:to>
                                        <p:strVal val="hidden"/>
                                      </p:to>
                                    </p:set>
                                  </p:childTnLst>
                                </p:cTn>
                              </p:par>
                            </p:childTnLst>
                          </p:cTn>
                        </p:par>
                        <p:par>
                          <p:cTn id="356" fill="hold">
                            <p:stCondLst>
                              <p:cond delay="88000"/>
                            </p:stCondLst>
                            <p:childTnLst>
                              <p:par>
                                <p:cTn id="357" presetID="10" presetClass="exit" presetSubtype="0" fill="hold" grpId="0" nodeType="afterEffect">
                                  <p:stCondLst>
                                    <p:cond delay="500"/>
                                  </p:stCondLst>
                                  <p:childTnLst>
                                    <p:animEffect transition="out" filter="fade">
                                      <p:cBhvr>
                                        <p:cTn id="358" dur="500"/>
                                        <p:tgtEl>
                                          <p:spTgt spid="34"/>
                                        </p:tgtEl>
                                      </p:cBhvr>
                                    </p:animEffect>
                                    <p:set>
                                      <p:cBhvr>
                                        <p:cTn id="359" dur="1" fill="hold">
                                          <p:stCondLst>
                                            <p:cond delay="499"/>
                                          </p:stCondLst>
                                        </p:cTn>
                                        <p:tgtEl>
                                          <p:spTgt spid="34"/>
                                        </p:tgtEl>
                                        <p:attrNameLst>
                                          <p:attrName>style.visibility</p:attrName>
                                        </p:attrNameLst>
                                      </p:cBhvr>
                                      <p:to>
                                        <p:strVal val="hidden"/>
                                      </p:to>
                                    </p:set>
                                  </p:childTnLst>
                                </p:cTn>
                              </p:par>
                            </p:childTnLst>
                          </p:cTn>
                        </p:par>
                        <p:par>
                          <p:cTn id="360" fill="hold">
                            <p:stCondLst>
                              <p:cond delay="89000"/>
                            </p:stCondLst>
                            <p:childTnLst>
                              <p:par>
                                <p:cTn id="361" presetID="10" presetClass="exit" presetSubtype="0" fill="hold" grpId="0" nodeType="afterEffect">
                                  <p:stCondLst>
                                    <p:cond delay="500"/>
                                  </p:stCondLst>
                                  <p:childTnLst>
                                    <p:animEffect transition="out" filter="fade">
                                      <p:cBhvr>
                                        <p:cTn id="362" dur="500"/>
                                        <p:tgtEl>
                                          <p:spTgt spid="33"/>
                                        </p:tgtEl>
                                      </p:cBhvr>
                                    </p:animEffect>
                                    <p:set>
                                      <p:cBhvr>
                                        <p:cTn id="363" dur="1" fill="hold">
                                          <p:stCondLst>
                                            <p:cond delay="499"/>
                                          </p:stCondLst>
                                        </p:cTn>
                                        <p:tgtEl>
                                          <p:spTgt spid="33"/>
                                        </p:tgtEl>
                                        <p:attrNameLst>
                                          <p:attrName>style.visibility</p:attrName>
                                        </p:attrNameLst>
                                      </p:cBhvr>
                                      <p:to>
                                        <p:strVal val="hidden"/>
                                      </p:to>
                                    </p:set>
                                  </p:childTnLst>
                                </p:cTn>
                              </p:par>
                            </p:childTnLst>
                          </p:cTn>
                        </p:par>
                        <p:par>
                          <p:cTn id="364" fill="hold">
                            <p:stCondLst>
                              <p:cond delay="90000"/>
                            </p:stCondLst>
                            <p:childTnLst>
                              <p:par>
                                <p:cTn id="365" presetID="10" presetClass="exit" presetSubtype="0" fill="hold" grpId="0" nodeType="afterEffect">
                                  <p:stCondLst>
                                    <p:cond delay="500"/>
                                  </p:stCondLst>
                                  <p:childTnLst>
                                    <p:animEffect transition="out" filter="fade">
                                      <p:cBhvr>
                                        <p:cTn id="366" dur="500"/>
                                        <p:tgtEl>
                                          <p:spTgt spid="32"/>
                                        </p:tgtEl>
                                      </p:cBhvr>
                                    </p:animEffect>
                                    <p:set>
                                      <p:cBhvr>
                                        <p:cTn id="367" dur="1" fill="hold">
                                          <p:stCondLst>
                                            <p:cond delay="499"/>
                                          </p:stCondLst>
                                        </p:cTn>
                                        <p:tgtEl>
                                          <p:spTgt spid="32"/>
                                        </p:tgtEl>
                                        <p:attrNameLst>
                                          <p:attrName>style.visibility</p:attrName>
                                        </p:attrNameLst>
                                      </p:cBhvr>
                                      <p:to>
                                        <p:strVal val="hidden"/>
                                      </p:to>
                                    </p:set>
                                  </p:childTnLst>
                                </p:cTn>
                              </p:par>
                            </p:childTnLst>
                          </p:cTn>
                        </p:par>
                        <p:par>
                          <p:cTn id="368" fill="hold">
                            <p:stCondLst>
                              <p:cond delay="91000"/>
                            </p:stCondLst>
                            <p:childTnLst>
                              <p:par>
                                <p:cTn id="369" presetID="10" presetClass="exit" presetSubtype="0" fill="hold" grpId="0" nodeType="afterEffect">
                                  <p:stCondLst>
                                    <p:cond delay="500"/>
                                  </p:stCondLst>
                                  <p:childTnLst>
                                    <p:animEffect transition="out" filter="fade">
                                      <p:cBhvr>
                                        <p:cTn id="370" dur="500"/>
                                        <p:tgtEl>
                                          <p:spTgt spid="31"/>
                                        </p:tgtEl>
                                      </p:cBhvr>
                                    </p:animEffect>
                                    <p:set>
                                      <p:cBhvr>
                                        <p:cTn id="371" dur="1" fill="hold">
                                          <p:stCondLst>
                                            <p:cond delay="499"/>
                                          </p:stCondLst>
                                        </p:cTn>
                                        <p:tgtEl>
                                          <p:spTgt spid="31"/>
                                        </p:tgtEl>
                                        <p:attrNameLst>
                                          <p:attrName>style.visibility</p:attrName>
                                        </p:attrNameLst>
                                      </p:cBhvr>
                                      <p:to>
                                        <p:strVal val="hidden"/>
                                      </p:to>
                                    </p:set>
                                  </p:childTnLst>
                                </p:cTn>
                              </p:par>
                            </p:childTnLst>
                          </p:cTn>
                        </p:par>
                        <p:par>
                          <p:cTn id="372" fill="hold">
                            <p:stCondLst>
                              <p:cond delay="92000"/>
                            </p:stCondLst>
                            <p:childTnLst>
                              <p:par>
                                <p:cTn id="373" presetID="10" presetClass="exit" presetSubtype="0" fill="hold" grpId="0" nodeType="afterEffect">
                                  <p:stCondLst>
                                    <p:cond delay="500"/>
                                  </p:stCondLst>
                                  <p:childTnLst>
                                    <p:animEffect transition="out" filter="fade">
                                      <p:cBhvr>
                                        <p:cTn id="374" dur="500"/>
                                        <p:tgtEl>
                                          <p:spTgt spid="30"/>
                                        </p:tgtEl>
                                      </p:cBhvr>
                                    </p:animEffect>
                                    <p:set>
                                      <p:cBhvr>
                                        <p:cTn id="375" dur="1" fill="hold">
                                          <p:stCondLst>
                                            <p:cond delay="499"/>
                                          </p:stCondLst>
                                        </p:cTn>
                                        <p:tgtEl>
                                          <p:spTgt spid="30"/>
                                        </p:tgtEl>
                                        <p:attrNameLst>
                                          <p:attrName>style.visibility</p:attrName>
                                        </p:attrNameLst>
                                      </p:cBhvr>
                                      <p:to>
                                        <p:strVal val="hidden"/>
                                      </p:to>
                                    </p:set>
                                  </p:childTnLst>
                                </p:cTn>
                              </p:par>
                            </p:childTnLst>
                          </p:cTn>
                        </p:par>
                        <p:par>
                          <p:cTn id="376" fill="hold">
                            <p:stCondLst>
                              <p:cond delay="93000"/>
                            </p:stCondLst>
                            <p:childTnLst>
                              <p:par>
                                <p:cTn id="377" presetID="10" presetClass="exit" presetSubtype="0" fill="hold" grpId="0" nodeType="afterEffect">
                                  <p:stCondLst>
                                    <p:cond delay="500"/>
                                  </p:stCondLst>
                                  <p:childTnLst>
                                    <p:animEffect transition="out" filter="fade">
                                      <p:cBhvr>
                                        <p:cTn id="378" dur="500"/>
                                        <p:tgtEl>
                                          <p:spTgt spid="29"/>
                                        </p:tgtEl>
                                      </p:cBhvr>
                                    </p:animEffect>
                                    <p:set>
                                      <p:cBhvr>
                                        <p:cTn id="379" dur="1" fill="hold">
                                          <p:stCondLst>
                                            <p:cond delay="499"/>
                                          </p:stCondLst>
                                        </p:cTn>
                                        <p:tgtEl>
                                          <p:spTgt spid="29"/>
                                        </p:tgtEl>
                                        <p:attrNameLst>
                                          <p:attrName>style.visibility</p:attrName>
                                        </p:attrNameLst>
                                      </p:cBhvr>
                                      <p:to>
                                        <p:strVal val="hidden"/>
                                      </p:to>
                                    </p:set>
                                  </p:childTnLst>
                                </p:cTn>
                              </p:par>
                            </p:childTnLst>
                          </p:cTn>
                        </p:par>
                        <p:par>
                          <p:cTn id="380" fill="hold">
                            <p:stCondLst>
                              <p:cond delay="94000"/>
                            </p:stCondLst>
                            <p:childTnLst>
                              <p:par>
                                <p:cTn id="381" presetID="10" presetClass="exit" presetSubtype="0" fill="hold" grpId="0" nodeType="afterEffect">
                                  <p:stCondLst>
                                    <p:cond delay="500"/>
                                  </p:stCondLst>
                                  <p:childTnLst>
                                    <p:animEffect transition="out" filter="fade">
                                      <p:cBhvr>
                                        <p:cTn id="382" dur="500"/>
                                        <p:tgtEl>
                                          <p:spTgt spid="28"/>
                                        </p:tgtEl>
                                      </p:cBhvr>
                                    </p:animEffect>
                                    <p:set>
                                      <p:cBhvr>
                                        <p:cTn id="383" dur="1" fill="hold">
                                          <p:stCondLst>
                                            <p:cond delay="499"/>
                                          </p:stCondLst>
                                        </p:cTn>
                                        <p:tgtEl>
                                          <p:spTgt spid="28"/>
                                        </p:tgtEl>
                                        <p:attrNameLst>
                                          <p:attrName>style.visibility</p:attrName>
                                        </p:attrNameLst>
                                      </p:cBhvr>
                                      <p:to>
                                        <p:strVal val="hidden"/>
                                      </p:to>
                                    </p:set>
                                  </p:childTnLst>
                                </p:cTn>
                              </p:par>
                            </p:childTnLst>
                          </p:cTn>
                        </p:par>
                        <p:par>
                          <p:cTn id="384" fill="hold">
                            <p:stCondLst>
                              <p:cond delay="95000"/>
                            </p:stCondLst>
                            <p:childTnLst>
                              <p:par>
                                <p:cTn id="385" presetID="10" presetClass="exit" presetSubtype="0" fill="hold" grpId="0" nodeType="afterEffect">
                                  <p:stCondLst>
                                    <p:cond delay="500"/>
                                  </p:stCondLst>
                                  <p:childTnLst>
                                    <p:animEffect transition="out" filter="fade">
                                      <p:cBhvr>
                                        <p:cTn id="386" dur="500"/>
                                        <p:tgtEl>
                                          <p:spTgt spid="27"/>
                                        </p:tgtEl>
                                      </p:cBhvr>
                                    </p:animEffect>
                                    <p:set>
                                      <p:cBhvr>
                                        <p:cTn id="387" dur="1" fill="hold">
                                          <p:stCondLst>
                                            <p:cond delay="499"/>
                                          </p:stCondLst>
                                        </p:cTn>
                                        <p:tgtEl>
                                          <p:spTgt spid="27"/>
                                        </p:tgtEl>
                                        <p:attrNameLst>
                                          <p:attrName>style.visibility</p:attrName>
                                        </p:attrNameLst>
                                      </p:cBhvr>
                                      <p:to>
                                        <p:strVal val="hidden"/>
                                      </p:to>
                                    </p:set>
                                  </p:childTnLst>
                                </p:cTn>
                              </p:par>
                            </p:childTnLst>
                          </p:cTn>
                        </p:par>
                        <p:par>
                          <p:cTn id="388" fill="hold">
                            <p:stCondLst>
                              <p:cond delay="96000"/>
                            </p:stCondLst>
                            <p:childTnLst>
                              <p:par>
                                <p:cTn id="389" presetID="10" presetClass="exit" presetSubtype="0" fill="hold" grpId="0" nodeType="afterEffect">
                                  <p:stCondLst>
                                    <p:cond delay="500"/>
                                  </p:stCondLst>
                                  <p:childTnLst>
                                    <p:animEffect transition="out" filter="fade">
                                      <p:cBhvr>
                                        <p:cTn id="390" dur="500"/>
                                        <p:tgtEl>
                                          <p:spTgt spid="26"/>
                                        </p:tgtEl>
                                      </p:cBhvr>
                                    </p:animEffect>
                                    <p:set>
                                      <p:cBhvr>
                                        <p:cTn id="391" dur="1" fill="hold">
                                          <p:stCondLst>
                                            <p:cond delay="499"/>
                                          </p:stCondLst>
                                        </p:cTn>
                                        <p:tgtEl>
                                          <p:spTgt spid="26"/>
                                        </p:tgtEl>
                                        <p:attrNameLst>
                                          <p:attrName>style.visibility</p:attrName>
                                        </p:attrNameLst>
                                      </p:cBhvr>
                                      <p:to>
                                        <p:strVal val="hidden"/>
                                      </p:to>
                                    </p:set>
                                  </p:childTnLst>
                                </p:cTn>
                              </p:par>
                            </p:childTnLst>
                          </p:cTn>
                        </p:par>
                        <p:par>
                          <p:cTn id="392" fill="hold">
                            <p:stCondLst>
                              <p:cond delay="97000"/>
                            </p:stCondLst>
                            <p:childTnLst>
                              <p:par>
                                <p:cTn id="393" presetID="10" presetClass="exit" presetSubtype="0" fill="hold" grpId="0" nodeType="afterEffect">
                                  <p:stCondLst>
                                    <p:cond delay="500"/>
                                  </p:stCondLst>
                                  <p:childTnLst>
                                    <p:animEffect transition="out" filter="fade">
                                      <p:cBhvr>
                                        <p:cTn id="394" dur="500"/>
                                        <p:tgtEl>
                                          <p:spTgt spid="25"/>
                                        </p:tgtEl>
                                      </p:cBhvr>
                                    </p:animEffect>
                                    <p:set>
                                      <p:cBhvr>
                                        <p:cTn id="395" dur="1" fill="hold">
                                          <p:stCondLst>
                                            <p:cond delay="499"/>
                                          </p:stCondLst>
                                        </p:cTn>
                                        <p:tgtEl>
                                          <p:spTgt spid="25"/>
                                        </p:tgtEl>
                                        <p:attrNameLst>
                                          <p:attrName>style.visibility</p:attrName>
                                        </p:attrNameLst>
                                      </p:cBhvr>
                                      <p:to>
                                        <p:strVal val="hidden"/>
                                      </p:to>
                                    </p:set>
                                  </p:childTnLst>
                                </p:cTn>
                              </p:par>
                            </p:childTnLst>
                          </p:cTn>
                        </p:par>
                        <p:par>
                          <p:cTn id="396" fill="hold">
                            <p:stCondLst>
                              <p:cond delay="98000"/>
                            </p:stCondLst>
                            <p:childTnLst>
                              <p:par>
                                <p:cTn id="397" presetID="10" presetClass="exit" presetSubtype="0" fill="hold" grpId="0" nodeType="afterEffect">
                                  <p:stCondLst>
                                    <p:cond delay="500"/>
                                  </p:stCondLst>
                                  <p:childTnLst>
                                    <p:animEffect transition="out" filter="fade">
                                      <p:cBhvr>
                                        <p:cTn id="398" dur="500"/>
                                        <p:tgtEl>
                                          <p:spTgt spid="24"/>
                                        </p:tgtEl>
                                      </p:cBhvr>
                                    </p:animEffect>
                                    <p:set>
                                      <p:cBhvr>
                                        <p:cTn id="399" dur="1" fill="hold">
                                          <p:stCondLst>
                                            <p:cond delay="499"/>
                                          </p:stCondLst>
                                        </p:cTn>
                                        <p:tgtEl>
                                          <p:spTgt spid="24"/>
                                        </p:tgtEl>
                                        <p:attrNameLst>
                                          <p:attrName>style.visibility</p:attrName>
                                        </p:attrNameLst>
                                      </p:cBhvr>
                                      <p:to>
                                        <p:strVal val="hidden"/>
                                      </p:to>
                                    </p:set>
                                  </p:childTnLst>
                                </p:cTn>
                              </p:par>
                            </p:childTnLst>
                          </p:cTn>
                        </p:par>
                        <p:par>
                          <p:cTn id="400" fill="hold">
                            <p:stCondLst>
                              <p:cond delay="99000"/>
                            </p:stCondLst>
                            <p:childTnLst>
                              <p:par>
                                <p:cTn id="401" presetID="10" presetClass="exit" presetSubtype="0" fill="hold" grpId="0" nodeType="afterEffect">
                                  <p:stCondLst>
                                    <p:cond delay="500"/>
                                  </p:stCondLst>
                                  <p:childTnLst>
                                    <p:animEffect transition="out" filter="fade">
                                      <p:cBhvr>
                                        <p:cTn id="402" dur="500"/>
                                        <p:tgtEl>
                                          <p:spTgt spid="23"/>
                                        </p:tgtEl>
                                      </p:cBhvr>
                                    </p:animEffect>
                                    <p:set>
                                      <p:cBhvr>
                                        <p:cTn id="403" dur="1" fill="hold">
                                          <p:stCondLst>
                                            <p:cond delay="499"/>
                                          </p:stCondLst>
                                        </p:cTn>
                                        <p:tgtEl>
                                          <p:spTgt spid="23"/>
                                        </p:tgtEl>
                                        <p:attrNameLst>
                                          <p:attrName>style.visibility</p:attrName>
                                        </p:attrNameLst>
                                      </p:cBhvr>
                                      <p:to>
                                        <p:strVal val="hidden"/>
                                      </p:to>
                                    </p:set>
                                  </p:childTnLst>
                                </p:cTn>
                              </p:par>
                            </p:childTnLst>
                          </p:cTn>
                        </p:par>
                        <p:par>
                          <p:cTn id="404" fill="hold">
                            <p:stCondLst>
                              <p:cond delay="100000"/>
                            </p:stCondLst>
                            <p:childTnLst>
                              <p:par>
                                <p:cTn id="405" presetID="10" presetClass="exit" presetSubtype="0" fill="hold" grpId="0" nodeType="afterEffect">
                                  <p:stCondLst>
                                    <p:cond delay="500"/>
                                  </p:stCondLst>
                                  <p:childTnLst>
                                    <p:animEffect transition="out" filter="fade">
                                      <p:cBhvr>
                                        <p:cTn id="406" dur="500"/>
                                        <p:tgtEl>
                                          <p:spTgt spid="22"/>
                                        </p:tgtEl>
                                      </p:cBhvr>
                                    </p:animEffect>
                                    <p:set>
                                      <p:cBhvr>
                                        <p:cTn id="407" dur="1" fill="hold">
                                          <p:stCondLst>
                                            <p:cond delay="499"/>
                                          </p:stCondLst>
                                        </p:cTn>
                                        <p:tgtEl>
                                          <p:spTgt spid="22"/>
                                        </p:tgtEl>
                                        <p:attrNameLst>
                                          <p:attrName>style.visibility</p:attrName>
                                        </p:attrNameLst>
                                      </p:cBhvr>
                                      <p:to>
                                        <p:strVal val="hidden"/>
                                      </p:to>
                                    </p:set>
                                  </p:childTnLst>
                                </p:cTn>
                              </p:par>
                            </p:childTnLst>
                          </p:cTn>
                        </p:par>
                        <p:par>
                          <p:cTn id="408" fill="hold">
                            <p:stCondLst>
                              <p:cond delay="101000"/>
                            </p:stCondLst>
                            <p:childTnLst>
                              <p:par>
                                <p:cTn id="409" presetID="10" presetClass="exit" presetSubtype="0" fill="hold" grpId="0" nodeType="afterEffect">
                                  <p:stCondLst>
                                    <p:cond delay="500"/>
                                  </p:stCondLst>
                                  <p:childTnLst>
                                    <p:animEffect transition="out" filter="fade">
                                      <p:cBhvr>
                                        <p:cTn id="410" dur="500"/>
                                        <p:tgtEl>
                                          <p:spTgt spid="21"/>
                                        </p:tgtEl>
                                      </p:cBhvr>
                                    </p:animEffect>
                                    <p:set>
                                      <p:cBhvr>
                                        <p:cTn id="411" dur="1" fill="hold">
                                          <p:stCondLst>
                                            <p:cond delay="499"/>
                                          </p:stCondLst>
                                        </p:cTn>
                                        <p:tgtEl>
                                          <p:spTgt spid="21"/>
                                        </p:tgtEl>
                                        <p:attrNameLst>
                                          <p:attrName>style.visibility</p:attrName>
                                        </p:attrNameLst>
                                      </p:cBhvr>
                                      <p:to>
                                        <p:strVal val="hidden"/>
                                      </p:to>
                                    </p:set>
                                  </p:childTnLst>
                                </p:cTn>
                              </p:par>
                            </p:childTnLst>
                          </p:cTn>
                        </p:par>
                        <p:par>
                          <p:cTn id="412" fill="hold">
                            <p:stCondLst>
                              <p:cond delay="102000"/>
                            </p:stCondLst>
                            <p:childTnLst>
                              <p:par>
                                <p:cTn id="413" presetID="10" presetClass="exit" presetSubtype="0" fill="hold" grpId="0" nodeType="afterEffect">
                                  <p:stCondLst>
                                    <p:cond delay="500"/>
                                  </p:stCondLst>
                                  <p:childTnLst>
                                    <p:animEffect transition="out" filter="fade">
                                      <p:cBhvr>
                                        <p:cTn id="414" dur="500"/>
                                        <p:tgtEl>
                                          <p:spTgt spid="20"/>
                                        </p:tgtEl>
                                      </p:cBhvr>
                                    </p:animEffect>
                                    <p:set>
                                      <p:cBhvr>
                                        <p:cTn id="415" dur="1" fill="hold">
                                          <p:stCondLst>
                                            <p:cond delay="499"/>
                                          </p:stCondLst>
                                        </p:cTn>
                                        <p:tgtEl>
                                          <p:spTgt spid="20"/>
                                        </p:tgtEl>
                                        <p:attrNameLst>
                                          <p:attrName>style.visibility</p:attrName>
                                        </p:attrNameLst>
                                      </p:cBhvr>
                                      <p:to>
                                        <p:strVal val="hidden"/>
                                      </p:to>
                                    </p:set>
                                  </p:childTnLst>
                                </p:cTn>
                              </p:par>
                            </p:childTnLst>
                          </p:cTn>
                        </p:par>
                        <p:par>
                          <p:cTn id="416" fill="hold">
                            <p:stCondLst>
                              <p:cond delay="103000"/>
                            </p:stCondLst>
                            <p:childTnLst>
                              <p:par>
                                <p:cTn id="417" presetID="10" presetClass="exit" presetSubtype="0" fill="hold" grpId="0" nodeType="afterEffect">
                                  <p:stCondLst>
                                    <p:cond delay="500"/>
                                  </p:stCondLst>
                                  <p:childTnLst>
                                    <p:animEffect transition="out" filter="fade">
                                      <p:cBhvr>
                                        <p:cTn id="418" dur="500"/>
                                        <p:tgtEl>
                                          <p:spTgt spid="19"/>
                                        </p:tgtEl>
                                      </p:cBhvr>
                                    </p:animEffect>
                                    <p:set>
                                      <p:cBhvr>
                                        <p:cTn id="419" dur="1" fill="hold">
                                          <p:stCondLst>
                                            <p:cond delay="499"/>
                                          </p:stCondLst>
                                        </p:cTn>
                                        <p:tgtEl>
                                          <p:spTgt spid="19"/>
                                        </p:tgtEl>
                                        <p:attrNameLst>
                                          <p:attrName>style.visibility</p:attrName>
                                        </p:attrNameLst>
                                      </p:cBhvr>
                                      <p:to>
                                        <p:strVal val="hidden"/>
                                      </p:to>
                                    </p:set>
                                  </p:childTnLst>
                                </p:cTn>
                              </p:par>
                            </p:childTnLst>
                          </p:cTn>
                        </p:par>
                        <p:par>
                          <p:cTn id="420" fill="hold">
                            <p:stCondLst>
                              <p:cond delay="104000"/>
                            </p:stCondLst>
                            <p:childTnLst>
                              <p:par>
                                <p:cTn id="421" presetID="10" presetClass="exit" presetSubtype="0" fill="hold" grpId="0" nodeType="afterEffect">
                                  <p:stCondLst>
                                    <p:cond delay="500"/>
                                  </p:stCondLst>
                                  <p:childTnLst>
                                    <p:animEffect transition="out" filter="fade">
                                      <p:cBhvr>
                                        <p:cTn id="422" dur="500"/>
                                        <p:tgtEl>
                                          <p:spTgt spid="18"/>
                                        </p:tgtEl>
                                      </p:cBhvr>
                                    </p:animEffect>
                                    <p:set>
                                      <p:cBhvr>
                                        <p:cTn id="423" dur="1" fill="hold">
                                          <p:stCondLst>
                                            <p:cond delay="499"/>
                                          </p:stCondLst>
                                        </p:cTn>
                                        <p:tgtEl>
                                          <p:spTgt spid="18"/>
                                        </p:tgtEl>
                                        <p:attrNameLst>
                                          <p:attrName>style.visibility</p:attrName>
                                        </p:attrNameLst>
                                      </p:cBhvr>
                                      <p:to>
                                        <p:strVal val="hidden"/>
                                      </p:to>
                                    </p:set>
                                  </p:childTnLst>
                                </p:cTn>
                              </p:par>
                            </p:childTnLst>
                          </p:cTn>
                        </p:par>
                        <p:par>
                          <p:cTn id="424" fill="hold">
                            <p:stCondLst>
                              <p:cond delay="105000"/>
                            </p:stCondLst>
                            <p:childTnLst>
                              <p:par>
                                <p:cTn id="425" presetID="10" presetClass="exit" presetSubtype="0" fill="hold" grpId="0" nodeType="afterEffect">
                                  <p:stCondLst>
                                    <p:cond delay="500"/>
                                  </p:stCondLst>
                                  <p:childTnLst>
                                    <p:animEffect transition="out" filter="fade">
                                      <p:cBhvr>
                                        <p:cTn id="426" dur="500"/>
                                        <p:tgtEl>
                                          <p:spTgt spid="17"/>
                                        </p:tgtEl>
                                      </p:cBhvr>
                                    </p:animEffect>
                                    <p:set>
                                      <p:cBhvr>
                                        <p:cTn id="427" dur="1" fill="hold">
                                          <p:stCondLst>
                                            <p:cond delay="499"/>
                                          </p:stCondLst>
                                        </p:cTn>
                                        <p:tgtEl>
                                          <p:spTgt spid="17"/>
                                        </p:tgtEl>
                                        <p:attrNameLst>
                                          <p:attrName>style.visibility</p:attrName>
                                        </p:attrNameLst>
                                      </p:cBhvr>
                                      <p:to>
                                        <p:strVal val="hidden"/>
                                      </p:to>
                                    </p:set>
                                  </p:childTnLst>
                                </p:cTn>
                              </p:par>
                            </p:childTnLst>
                          </p:cTn>
                        </p:par>
                        <p:par>
                          <p:cTn id="428" fill="hold">
                            <p:stCondLst>
                              <p:cond delay="106000"/>
                            </p:stCondLst>
                            <p:childTnLst>
                              <p:par>
                                <p:cTn id="429" presetID="10" presetClass="exit" presetSubtype="0" fill="hold" grpId="0" nodeType="afterEffect">
                                  <p:stCondLst>
                                    <p:cond delay="500"/>
                                  </p:stCondLst>
                                  <p:childTnLst>
                                    <p:animEffect transition="out" filter="fade">
                                      <p:cBhvr>
                                        <p:cTn id="430" dur="500"/>
                                        <p:tgtEl>
                                          <p:spTgt spid="16"/>
                                        </p:tgtEl>
                                      </p:cBhvr>
                                    </p:animEffect>
                                    <p:set>
                                      <p:cBhvr>
                                        <p:cTn id="431" dur="1" fill="hold">
                                          <p:stCondLst>
                                            <p:cond delay="499"/>
                                          </p:stCondLst>
                                        </p:cTn>
                                        <p:tgtEl>
                                          <p:spTgt spid="16"/>
                                        </p:tgtEl>
                                        <p:attrNameLst>
                                          <p:attrName>style.visibility</p:attrName>
                                        </p:attrNameLst>
                                      </p:cBhvr>
                                      <p:to>
                                        <p:strVal val="hidden"/>
                                      </p:to>
                                    </p:set>
                                  </p:childTnLst>
                                </p:cTn>
                              </p:par>
                            </p:childTnLst>
                          </p:cTn>
                        </p:par>
                        <p:par>
                          <p:cTn id="432" fill="hold">
                            <p:stCondLst>
                              <p:cond delay="107000"/>
                            </p:stCondLst>
                            <p:childTnLst>
                              <p:par>
                                <p:cTn id="433" presetID="10" presetClass="exit" presetSubtype="0" fill="hold" grpId="0" nodeType="afterEffect">
                                  <p:stCondLst>
                                    <p:cond delay="500"/>
                                  </p:stCondLst>
                                  <p:childTnLst>
                                    <p:animEffect transition="out" filter="fade">
                                      <p:cBhvr>
                                        <p:cTn id="434" dur="500"/>
                                        <p:tgtEl>
                                          <p:spTgt spid="15"/>
                                        </p:tgtEl>
                                      </p:cBhvr>
                                    </p:animEffect>
                                    <p:set>
                                      <p:cBhvr>
                                        <p:cTn id="435" dur="1" fill="hold">
                                          <p:stCondLst>
                                            <p:cond delay="499"/>
                                          </p:stCondLst>
                                        </p:cTn>
                                        <p:tgtEl>
                                          <p:spTgt spid="15"/>
                                        </p:tgtEl>
                                        <p:attrNameLst>
                                          <p:attrName>style.visibility</p:attrName>
                                        </p:attrNameLst>
                                      </p:cBhvr>
                                      <p:to>
                                        <p:strVal val="hidden"/>
                                      </p:to>
                                    </p:set>
                                  </p:childTnLst>
                                </p:cTn>
                              </p:par>
                            </p:childTnLst>
                          </p:cTn>
                        </p:par>
                        <p:par>
                          <p:cTn id="436" fill="hold">
                            <p:stCondLst>
                              <p:cond delay="108000"/>
                            </p:stCondLst>
                            <p:childTnLst>
                              <p:par>
                                <p:cTn id="437" presetID="10" presetClass="exit" presetSubtype="0" fill="hold" grpId="0" nodeType="afterEffect">
                                  <p:stCondLst>
                                    <p:cond delay="500"/>
                                  </p:stCondLst>
                                  <p:childTnLst>
                                    <p:animEffect transition="out" filter="fade">
                                      <p:cBhvr>
                                        <p:cTn id="438" dur="500"/>
                                        <p:tgtEl>
                                          <p:spTgt spid="14"/>
                                        </p:tgtEl>
                                      </p:cBhvr>
                                    </p:animEffect>
                                    <p:set>
                                      <p:cBhvr>
                                        <p:cTn id="439" dur="1" fill="hold">
                                          <p:stCondLst>
                                            <p:cond delay="499"/>
                                          </p:stCondLst>
                                        </p:cTn>
                                        <p:tgtEl>
                                          <p:spTgt spid="14"/>
                                        </p:tgtEl>
                                        <p:attrNameLst>
                                          <p:attrName>style.visibility</p:attrName>
                                        </p:attrNameLst>
                                      </p:cBhvr>
                                      <p:to>
                                        <p:strVal val="hidden"/>
                                      </p:to>
                                    </p:set>
                                  </p:childTnLst>
                                </p:cTn>
                              </p:par>
                            </p:childTnLst>
                          </p:cTn>
                        </p:par>
                        <p:par>
                          <p:cTn id="440" fill="hold">
                            <p:stCondLst>
                              <p:cond delay="109000"/>
                            </p:stCondLst>
                            <p:childTnLst>
                              <p:par>
                                <p:cTn id="441" presetID="10" presetClass="exit" presetSubtype="0" fill="hold" grpId="0" nodeType="afterEffect">
                                  <p:stCondLst>
                                    <p:cond delay="500"/>
                                  </p:stCondLst>
                                  <p:childTnLst>
                                    <p:animEffect transition="out" filter="fade">
                                      <p:cBhvr>
                                        <p:cTn id="442" dur="500"/>
                                        <p:tgtEl>
                                          <p:spTgt spid="13"/>
                                        </p:tgtEl>
                                      </p:cBhvr>
                                    </p:animEffect>
                                    <p:set>
                                      <p:cBhvr>
                                        <p:cTn id="443" dur="1" fill="hold">
                                          <p:stCondLst>
                                            <p:cond delay="499"/>
                                          </p:stCondLst>
                                        </p:cTn>
                                        <p:tgtEl>
                                          <p:spTgt spid="13"/>
                                        </p:tgtEl>
                                        <p:attrNameLst>
                                          <p:attrName>style.visibility</p:attrName>
                                        </p:attrNameLst>
                                      </p:cBhvr>
                                      <p:to>
                                        <p:strVal val="hidden"/>
                                      </p:to>
                                    </p:set>
                                  </p:childTnLst>
                                </p:cTn>
                              </p:par>
                            </p:childTnLst>
                          </p:cTn>
                        </p:par>
                        <p:par>
                          <p:cTn id="444" fill="hold">
                            <p:stCondLst>
                              <p:cond delay="110000"/>
                            </p:stCondLst>
                            <p:childTnLst>
                              <p:par>
                                <p:cTn id="445" presetID="10" presetClass="exit" presetSubtype="0" fill="hold" grpId="0" nodeType="afterEffect">
                                  <p:stCondLst>
                                    <p:cond delay="500"/>
                                  </p:stCondLst>
                                  <p:childTnLst>
                                    <p:animEffect transition="out" filter="fade">
                                      <p:cBhvr>
                                        <p:cTn id="446" dur="500"/>
                                        <p:tgtEl>
                                          <p:spTgt spid="12"/>
                                        </p:tgtEl>
                                      </p:cBhvr>
                                    </p:animEffect>
                                    <p:set>
                                      <p:cBhvr>
                                        <p:cTn id="447" dur="1" fill="hold">
                                          <p:stCondLst>
                                            <p:cond delay="499"/>
                                          </p:stCondLst>
                                        </p:cTn>
                                        <p:tgtEl>
                                          <p:spTgt spid="12"/>
                                        </p:tgtEl>
                                        <p:attrNameLst>
                                          <p:attrName>style.visibility</p:attrName>
                                        </p:attrNameLst>
                                      </p:cBhvr>
                                      <p:to>
                                        <p:strVal val="hidden"/>
                                      </p:to>
                                    </p:set>
                                  </p:childTnLst>
                                </p:cTn>
                              </p:par>
                            </p:childTnLst>
                          </p:cTn>
                        </p:par>
                        <p:par>
                          <p:cTn id="448" fill="hold">
                            <p:stCondLst>
                              <p:cond delay="111000"/>
                            </p:stCondLst>
                            <p:childTnLst>
                              <p:par>
                                <p:cTn id="449" presetID="10" presetClass="exit" presetSubtype="0" fill="hold" grpId="0" nodeType="afterEffect">
                                  <p:stCondLst>
                                    <p:cond delay="500"/>
                                  </p:stCondLst>
                                  <p:childTnLst>
                                    <p:animEffect transition="out" filter="fade">
                                      <p:cBhvr>
                                        <p:cTn id="450" dur="500"/>
                                        <p:tgtEl>
                                          <p:spTgt spid="11"/>
                                        </p:tgtEl>
                                      </p:cBhvr>
                                    </p:animEffect>
                                    <p:set>
                                      <p:cBhvr>
                                        <p:cTn id="451" dur="1" fill="hold">
                                          <p:stCondLst>
                                            <p:cond delay="499"/>
                                          </p:stCondLst>
                                        </p:cTn>
                                        <p:tgtEl>
                                          <p:spTgt spid="11"/>
                                        </p:tgtEl>
                                        <p:attrNameLst>
                                          <p:attrName>style.visibility</p:attrName>
                                        </p:attrNameLst>
                                      </p:cBhvr>
                                      <p:to>
                                        <p:strVal val="hidden"/>
                                      </p:to>
                                    </p:set>
                                  </p:childTnLst>
                                </p:cTn>
                              </p:par>
                            </p:childTnLst>
                          </p:cTn>
                        </p:par>
                        <p:par>
                          <p:cTn id="452" fill="hold">
                            <p:stCondLst>
                              <p:cond delay="112000"/>
                            </p:stCondLst>
                            <p:childTnLst>
                              <p:par>
                                <p:cTn id="453" presetID="10" presetClass="exit" presetSubtype="0" fill="hold" grpId="0" nodeType="afterEffect">
                                  <p:stCondLst>
                                    <p:cond delay="500"/>
                                  </p:stCondLst>
                                  <p:childTnLst>
                                    <p:animEffect transition="out" filter="fade">
                                      <p:cBhvr>
                                        <p:cTn id="454" dur="500"/>
                                        <p:tgtEl>
                                          <p:spTgt spid="10"/>
                                        </p:tgtEl>
                                      </p:cBhvr>
                                    </p:animEffect>
                                    <p:set>
                                      <p:cBhvr>
                                        <p:cTn id="455" dur="1" fill="hold">
                                          <p:stCondLst>
                                            <p:cond delay="499"/>
                                          </p:stCondLst>
                                        </p:cTn>
                                        <p:tgtEl>
                                          <p:spTgt spid="10"/>
                                        </p:tgtEl>
                                        <p:attrNameLst>
                                          <p:attrName>style.visibility</p:attrName>
                                        </p:attrNameLst>
                                      </p:cBhvr>
                                      <p:to>
                                        <p:strVal val="hidden"/>
                                      </p:to>
                                    </p:set>
                                  </p:childTnLst>
                                </p:cTn>
                              </p:par>
                            </p:childTnLst>
                          </p:cTn>
                        </p:par>
                        <p:par>
                          <p:cTn id="456" fill="hold">
                            <p:stCondLst>
                              <p:cond delay="113000"/>
                            </p:stCondLst>
                            <p:childTnLst>
                              <p:par>
                                <p:cTn id="457" presetID="10" presetClass="exit" presetSubtype="0" fill="hold" grpId="0" nodeType="afterEffect">
                                  <p:stCondLst>
                                    <p:cond delay="500"/>
                                  </p:stCondLst>
                                  <p:childTnLst>
                                    <p:animEffect transition="out" filter="fade">
                                      <p:cBhvr>
                                        <p:cTn id="458" dur="500"/>
                                        <p:tgtEl>
                                          <p:spTgt spid="9"/>
                                        </p:tgtEl>
                                      </p:cBhvr>
                                    </p:animEffect>
                                    <p:set>
                                      <p:cBhvr>
                                        <p:cTn id="459" dur="1" fill="hold">
                                          <p:stCondLst>
                                            <p:cond delay="499"/>
                                          </p:stCondLst>
                                        </p:cTn>
                                        <p:tgtEl>
                                          <p:spTgt spid="9"/>
                                        </p:tgtEl>
                                        <p:attrNameLst>
                                          <p:attrName>style.visibility</p:attrName>
                                        </p:attrNameLst>
                                      </p:cBhvr>
                                      <p:to>
                                        <p:strVal val="hidden"/>
                                      </p:to>
                                    </p:set>
                                  </p:childTnLst>
                                </p:cTn>
                              </p:par>
                            </p:childTnLst>
                          </p:cTn>
                        </p:par>
                        <p:par>
                          <p:cTn id="460" fill="hold">
                            <p:stCondLst>
                              <p:cond delay="114000"/>
                            </p:stCondLst>
                            <p:childTnLst>
                              <p:par>
                                <p:cTn id="461" presetID="10" presetClass="exit" presetSubtype="0" fill="hold" grpId="0" nodeType="afterEffect">
                                  <p:stCondLst>
                                    <p:cond delay="500"/>
                                  </p:stCondLst>
                                  <p:childTnLst>
                                    <p:animEffect transition="out" filter="fade">
                                      <p:cBhvr>
                                        <p:cTn id="462" dur="500"/>
                                        <p:tgtEl>
                                          <p:spTgt spid="8"/>
                                        </p:tgtEl>
                                      </p:cBhvr>
                                    </p:animEffect>
                                    <p:set>
                                      <p:cBhvr>
                                        <p:cTn id="463" dur="1" fill="hold">
                                          <p:stCondLst>
                                            <p:cond delay="499"/>
                                          </p:stCondLst>
                                        </p:cTn>
                                        <p:tgtEl>
                                          <p:spTgt spid="8"/>
                                        </p:tgtEl>
                                        <p:attrNameLst>
                                          <p:attrName>style.visibility</p:attrName>
                                        </p:attrNameLst>
                                      </p:cBhvr>
                                      <p:to>
                                        <p:strVal val="hidden"/>
                                      </p:to>
                                    </p:set>
                                  </p:childTnLst>
                                </p:cTn>
                              </p:par>
                            </p:childTnLst>
                          </p:cTn>
                        </p:par>
                        <p:par>
                          <p:cTn id="464" fill="hold">
                            <p:stCondLst>
                              <p:cond delay="115000"/>
                            </p:stCondLst>
                            <p:childTnLst>
                              <p:par>
                                <p:cTn id="465" presetID="10" presetClass="exit" presetSubtype="0" fill="hold" grpId="0" nodeType="afterEffect">
                                  <p:stCondLst>
                                    <p:cond delay="500"/>
                                  </p:stCondLst>
                                  <p:childTnLst>
                                    <p:animEffect transition="out" filter="fade">
                                      <p:cBhvr>
                                        <p:cTn id="466" dur="500"/>
                                        <p:tgtEl>
                                          <p:spTgt spid="7"/>
                                        </p:tgtEl>
                                      </p:cBhvr>
                                    </p:animEffect>
                                    <p:set>
                                      <p:cBhvr>
                                        <p:cTn id="467" dur="1" fill="hold">
                                          <p:stCondLst>
                                            <p:cond delay="499"/>
                                          </p:stCondLst>
                                        </p:cTn>
                                        <p:tgtEl>
                                          <p:spTgt spid="7"/>
                                        </p:tgtEl>
                                        <p:attrNameLst>
                                          <p:attrName>style.visibility</p:attrName>
                                        </p:attrNameLst>
                                      </p:cBhvr>
                                      <p:to>
                                        <p:strVal val="hidden"/>
                                      </p:to>
                                    </p:set>
                                  </p:childTnLst>
                                  <p:subTnLst>
                                    <p:audio>
                                      <p:cMediaNode vol="100000">
                                        <p:cTn display="0" masterRel="sameClick">
                                          <p:stCondLst>
                                            <p:cond evt="begin" delay="0">
                                              <p:tn val="465"/>
                                            </p:cond>
                                          </p:stCondLst>
                                          <p:endCondLst>
                                            <p:cond evt="onStopAudio" delay="0">
                                              <p:tgtEl>
                                                <p:sldTgt/>
                                              </p:tgtEl>
                                            </p:cond>
                                          </p:endCondLst>
                                        </p:cTn>
                                        <p:tgtEl>
                                          <p:sndTgt r:embed="rId3" name="click.wav"/>
                                        </p:tgtEl>
                                      </p:cMediaNode>
                                    </p:audio>
                                  </p:subTnLst>
                                </p:cTn>
                              </p:par>
                            </p:childTnLst>
                          </p:cTn>
                        </p:par>
                        <p:par>
                          <p:cTn id="468" fill="hold">
                            <p:stCondLst>
                              <p:cond delay="116000"/>
                            </p:stCondLst>
                            <p:childTnLst>
                              <p:par>
                                <p:cTn id="469" presetID="10" presetClass="exit" presetSubtype="0" fill="hold" grpId="0" nodeType="afterEffect">
                                  <p:stCondLst>
                                    <p:cond delay="500"/>
                                  </p:stCondLst>
                                  <p:childTnLst>
                                    <p:animEffect transition="out" filter="fade">
                                      <p:cBhvr>
                                        <p:cTn id="470" dur="500"/>
                                        <p:tgtEl>
                                          <p:spTgt spid="6"/>
                                        </p:tgtEl>
                                      </p:cBhvr>
                                    </p:animEffect>
                                    <p:set>
                                      <p:cBhvr>
                                        <p:cTn id="471" dur="1" fill="hold">
                                          <p:stCondLst>
                                            <p:cond delay="499"/>
                                          </p:stCondLst>
                                        </p:cTn>
                                        <p:tgtEl>
                                          <p:spTgt spid="6"/>
                                        </p:tgtEl>
                                        <p:attrNameLst>
                                          <p:attrName>style.visibility</p:attrName>
                                        </p:attrNameLst>
                                      </p:cBhvr>
                                      <p:to>
                                        <p:strVal val="hidden"/>
                                      </p:to>
                                    </p:set>
                                  </p:childTnLst>
                                  <p:subTnLst>
                                    <p:audio>
                                      <p:cMediaNode vol="100000">
                                        <p:cTn display="0" masterRel="sameClick">
                                          <p:stCondLst>
                                            <p:cond evt="begin" delay="0">
                                              <p:tn val="469"/>
                                            </p:cond>
                                          </p:stCondLst>
                                          <p:endCondLst>
                                            <p:cond evt="onStopAudio" delay="0">
                                              <p:tgtEl>
                                                <p:sldTgt/>
                                              </p:tgtEl>
                                            </p:cond>
                                          </p:endCondLst>
                                        </p:cTn>
                                        <p:tgtEl>
                                          <p:sndTgt r:embed="rId3" name="click.wav"/>
                                        </p:tgtEl>
                                      </p:cMediaNode>
                                    </p:audio>
                                  </p:subTnLst>
                                </p:cTn>
                              </p:par>
                            </p:childTnLst>
                          </p:cTn>
                        </p:par>
                        <p:par>
                          <p:cTn id="472" fill="hold">
                            <p:stCondLst>
                              <p:cond delay="117000"/>
                            </p:stCondLst>
                            <p:childTnLst>
                              <p:par>
                                <p:cTn id="473" presetID="10" presetClass="exit" presetSubtype="0" fill="hold" grpId="0" nodeType="afterEffect">
                                  <p:stCondLst>
                                    <p:cond delay="500"/>
                                  </p:stCondLst>
                                  <p:childTnLst>
                                    <p:animEffect transition="out" filter="fade">
                                      <p:cBhvr>
                                        <p:cTn id="474" dur="500"/>
                                        <p:tgtEl>
                                          <p:spTgt spid="5"/>
                                        </p:tgtEl>
                                      </p:cBhvr>
                                    </p:animEffect>
                                    <p:set>
                                      <p:cBhvr>
                                        <p:cTn id="475" dur="1" fill="hold">
                                          <p:stCondLst>
                                            <p:cond delay="499"/>
                                          </p:stCondLst>
                                        </p:cTn>
                                        <p:tgtEl>
                                          <p:spTgt spid="5"/>
                                        </p:tgtEl>
                                        <p:attrNameLst>
                                          <p:attrName>style.visibility</p:attrName>
                                        </p:attrNameLst>
                                      </p:cBhvr>
                                      <p:to>
                                        <p:strVal val="hidden"/>
                                      </p:to>
                                    </p:set>
                                  </p:childTnLst>
                                  <p:subTnLst>
                                    <p:audio>
                                      <p:cMediaNode vol="100000">
                                        <p:cTn display="0" masterRel="sameClick">
                                          <p:stCondLst>
                                            <p:cond evt="begin" delay="0">
                                              <p:tn val="473"/>
                                            </p:cond>
                                          </p:stCondLst>
                                          <p:endCondLst>
                                            <p:cond evt="onStopAudio" delay="0">
                                              <p:tgtEl>
                                                <p:sldTgt/>
                                              </p:tgtEl>
                                            </p:cond>
                                          </p:endCondLst>
                                        </p:cTn>
                                        <p:tgtEl>
                                          <p:sndTgt r:embed="rId3" name="click.wav"/>
                                        </p:tgtEl>
                                      </p:cMediaNode>
                                    </p:audio>
                                  </p:subTnLst>
                                </p:cTn>
                              </p:par>
                            </p:childTnLst>
                          </p:cTn>
                        </p:par>
                        <p:par>
                          <p:cTn id="476" fill="hold">
                            <p:stCondLst>
                              <p:cond delay="118000"/>
                            </p:stCondLst>
                            <p:childTnLst>
                              <p:par>
                                <p:cTn id="477" presetID="10" presetClass="exit" presetSubtype="0" fill="hold" grpId="0" nodeType="afterEffect">
                                  <p:stCondLst>
                                    <p:cond delay="500"/>
                                  </p:stCondLst>
                                  <p:childTnLst>
                                    <p:animEffect transition="out" filter="fade">
                                      <p:cBhvr>
                                        <p:cTn id="478" dur="500"/>
                                        <p:tgtEl>
                                          <p:spTgt spid="4"/>
                                        </p:tgtEl>
                                      </p:cBhvr>
                                    </p:animEffect>
                                    <p:set>
                                      <p:cBhvr>
                                        <p:cTn id="479" dur="1" fill="hold">
                                          <p:stCondLst>
                                            <p:cond delay="499"/>
                                          </p:stCondLst>
                                        </p:cTn>
                                        <p:tgtEl>
                                          <p:spTgt spid="4"/>
                                        </p:tgtEl>
                                        <p:attrNameLst>
                                          <p:attrName>style.visibility</p:attrName>
                                        </p:attrNameLst>
                                      </p:cBhvr>
                                      <p:to>
                                        <p:strVal val="hidden"/>
                                      </p:to>
                                    </p:set>
                                  </p:childTnLst>
                                  <p:subTnLst>
                                    <p:audio>
                                      <p:cMediaNode vol="100000">
                                        <p:cTn display="0" masterRel="sameClick">
                                          <p:stCondLst>
                                            <p:cond evt="begin" delay="0">
                                              <p:tn val="477"/>
                                            </p:cond>
                                          </p:stCondLst>
                                          <p:endCondLst>
                                            <p:cond evt="onStopAudio" delay="0">
                                              <p:tgtEl>
                                                <p:sldTgt/>
                                              </p:tgtEl>
                                            </p:cond>
                                          </p:endCondLst>
                                        </p:cTn>
                                        <p:tgtEl>
                                          <p:sndTgt r:embed="rId3" name="click.wav"/>
                                        </p:tgtEl>
                                      </p:cMediaNode>
                                    </p:audio>
                                  </p:subTnLst>
                                </p:cTn>
                              </p:par>
                            </p:childTnLst>
                          </p:cTn>
                        </p:par>
                        <p:par>
                          <p:cTn id="480" fill="hold">
                            <p:stCondLst>
                              <p:cond delay="119000"/>
                            </p:stCondLst>
                            <p:childTnLst>
                              <p:par>
                                <p:cTn id="481" presetID="10" presetClass="exit" presetSubtype="0" fill="hold" grpId="0" nodeType="afterEffect">
                                  <p:stCondLst>
                                    <p:cond delay="500"/>
                                  </p:stCondLst>
                                  <p:childTnLst>
                                    <p:animEffect transition="out" filter="fade">
                                      <p:cBhvr>
                                        <p:cTn id="482" dur="500"/>
                                        <p:tgtEl>
                                          <p:spTgt spid="3"/>
                                        </p:tgtEl>
                                      </p:cBhvr>
                                    </p:animEffect>
                                    <p:set>
                                      <p:cBhvr>
                                        <p:cTn id="483" dur="1" fill="hold">
                                          <p:stCondLst>
                                            <p:cond delay="499"/>
                                          </p:stCondLst>
                                        </p:cTn>
                                        <p:tgtEl>
                                          <p:spTgt spid="3"/>
                                        </p:tgtEl>
                                        <p:attrNameLst>
                                          <p:attrName>style.visibility</p:attrName>
                                        </p:attrNameLst>
                                      </p:cBhvr>
                                      <p:to>
                                        <p:strVal val="hidden"/>
                                      </p:to>
                                    </p:set>
                                  </p:childTnLst>
                                  <p:subTnLst>
                                    <p:audio>
                                      <p:cMediaNode vol="100000">
                                        <p:cTn display="0" masterRel="sameClick">
                                          <p:stCondLst>
                                            <p:cond evt="begin" delay="0">
                                              <p:tn val="481"/>
                                            </p:cond>
                                          </p:stCondLst>
                                          <p:endCondLst>
                                            <p:cond evt="onStopAudio" delay="0">
                                              <p:tgtEl>
                                                <p:sldTgt/>
                                              </p:tgtEl>
                                            </p:cond>
                                          </p:endCondLst>
                                        </p:cTn>
                                        <p:tgtEl>
                                          <p:sndTgt r:embed="rId3" name="click.wav"/>
                                        </p:tgtEl>
                                      </p:cMediaNode>
                                    </p:audio>
                                  </p:subTnLst>
                                </p:cTn>
                              </p:par>
                              <p:par>
                                <p:cTn id="484" presetID="32" presetClass="emph" presetSubtype="0" fill="hold" nodeType="withEffect">
                                  <p:stCondLst>
                                    <p:cond delay="500"/>
                                  </p:stCondLst>
                                  <p:childTnLst>
                                    <p:animRot by="120000">
                                      <p:cBhvr>
                                        <p:cTn id="485" dur="200" fill="hold">
                                          <p:stCondLst>
                                            <p:cond delay="0"/>
                                          </p:stCondLst>
                                        </p:cTn>
                                        <p:tgtEl>
                                          <p:spTgt spid="2"/>
                                        </p:tgtEl>
                                        <p:attrNameLst>
                                          <p:attrName>r</p:attrName>
                                        </p:attrNameLst>
                                      </p:cBhvr>
                                    </p:animRot>
                                    <p:animRot by="-240000">
                                      <p:cBhvr>
                                        <p:cTn id="486" dur="400" fill="hold">
                                          <p:stCondLst>
                                            <p:cond delay="400"/>
                                          </p:stCondLst>
                                        </p:cTn>
                                        <p:tgtEl>
                                          <p:spTgt spid="2"/>
                                        </p:tgtEl>
                                        <p:attrNameLst>
                                          <p:attrName>r</p:attrName>
                                        </p:attrNameLst>
                                      </p:cBhvr>
                                    </p:animRot>
                                    <p:animRot by="240000">
                                      <p:cBhvr>
                                        <p:cTn id="487" dur="400" fill="hold">
                                          <p:stCondLst>
                                            <p:cond delay="800"/>
                                          </p:stCondLst>
                                        </p:cTn>
                                        <p:tgtEl>
                                          <p:spTgt spid="2"/>
                                        </p:tgtEl>
                                        <p:attrNameLst>
                                          <p:attrName>r</p:attrName>
                                        </p:attrNameLst>
                                      </p:cBhvr>
                                    </p:animRot>
                                    <p:animRot by="-240000">
                                      <p:cBhvr>
                                        <p:cTn id="488" dur="400" fill="hold">
                                          <p:stCondLst>
                                            <p:cond delay="1200"/>
                                          </p:stCondLst>
                                        </p:cTn>
                                        <p:tgtEl>
                                          <p:spTgt spid="2"/>
                                        </p:tgtEl>
                                        <p:attrNameLst>
                                          <p:attrName>r</p:attrName>
                                        </p:attrNameLst>
                                      </p:cBhvr>
                                    </p:animRot>
                                    <p:animRot by="120000">
                                      <p:cBhvr>
                                        <p:cTn id="489" dur="400" fill="hold">
                                          <p:stCondLst>
                                            <p:cond delay="1600"/>
                                          </p:stCondLst>
                                        </p:cTn>
                                        <p:tgtEl>
                                          <p:spTgt spid="2"/>
                                        </p:tgtEl>
                                        <p:attrNameLst>
                                          <p:attrName>r</p:attrName>
                                        </p:attrNameLst>
                                      </p:cBhvr>
                                    </p:animRot>
                                  </p:childTnLst>
                                  <p:subTnLst>
                                    <p:audio>
                                      <p:cMediaNode>
                                        <p:cTn display="0" masterRel="sameClick">
                                          <p:stCondLst>
                                            <p:cond evt="begin" delay="0">
                                              <p:tn val="484"/>
                                            </p:cond>
                                          </p:stCondLst>
                                          <p:endCondLst>
                                            <p:cond evt="onStopAudio" delay="0">
                                              <p:tgtEl>
                                                <p:sldTgt/>
                                              </p:tgtEl>
                                            </p:cond>
                                          </p:endCondLst>
                                        </p:cTn>
                                        <p:tgtEl>
                                          <p:sndTgt r:embed="rId4" name="chuong.wav"/>
                                        </p:tgtEl>
                                      </p:cMediaNode>
                                    </p:audio>
                                  </p:subTnLst>
                                </p:cTn>
                              </p:par>
                              <p:par>
                                <p:cTn id="490" presetID="53" presetClass="entr" presetSubtype="16" fill="hold" nodeType="withEffect">
                                  <p:stCondLst>
                                    <p:cond delay="500"/>
                                  </p:stCondLst>
                                  <p:childTnLst>
                                    <p:set>
                                      <p:cBhvr>
                                        <p:cTn id="491" dur="1" fill="hold">
                                          <p:stCondLst>
                                            <p:cond delay="0"/>
                                          </p:stCondLst>
                                        </p:cTn>
                                        <p:tgtEl>
                                          <p:spTgt spid="93"/>
                                        </p:tgtEl>
                                        <p:attrNameLst>
                                          <p:attrName>style.visibility</p:attrName>
                                        </p:attrNameLst>
                                      </p:cBhvr>
                                      <p:to>
                                        <p:strVal val="visible"/>
                                      </p:to>
                                    </p:set>
                                    <p:anim calcmode="lin" valueType="num">
                                      <p:cBhvr>
                                        <p:cTn id="492" dur="500" fill="hold"/>
                                        <p:tgtEl>
                                          <p:spTgt spid="93"/>
                                        </p:tgtEl>
                                        <p:attrNameLst>
                                          <p:attrName>ppt_w</p:attrName>
                                        </p:attrNameLst>
                                      </p:cBhvr>
                                      <p:tavLst>
                                        <p:tav tm="0">
                                          <p:val>
                                            <p:fltVal val="0"/>
                                          </p:val>
                                        </p:tav>
                                        <p:tav tm="100000">
                                          <p:val>
                                            <p:strVal val="#ppt_w"/>
                                          </p:val>
                                        </p:tav>
                                      </p:tavLst>
                                    </p:anim>
                                    <p:anim calcmode="lin" valueType="num">
                                      <p:cBhvr>
                                        <p:cTn id="493" dur="500" fill="hold"/>
                                        <p:tgtEl>
                                          <p:spTgt spid="93"/>
                                        </p:tgtEl>
                                        <p:attrNameLst>
                                          <p:attrName>ppt_h</p:attrName>
                                        </p:attrNameLst>
                                      </p:cBhvr>
                                      <p:tavLst>
                                        <p:tav tm="0">
                                          <p:val>
                                            <p:fltVal val="0"/>
                                          </p:val>
                                        </p:tav>
                                        <p:tav tm="100000">
                                          <p:val>
                                            <p:strVal val="#ppt_h"/>
                                          </p:val>
                                        </p:tav>
                                      </p:tavLst>
                                    </p:anim>
                                    <p:animEffect transition="in" filter="fade">
                                      <p:cBhvr>
                                        <p:cTn id="494" dur="500"/>
                                        <p:tgtEl>
                                          <p:spTgt spid="93"/>
                                        </p:tgtEl>
                                      </p:cBhvr>
                                    </p:animEffect>
                                  </p:childTnLst>
                                </p:cTn>
                              </p:par>
                            </p:childTnLst>
                          </p:cTn>
                        </p:par>
                      </p:childTnLst>
                    </p:cTn>
                  </p:par>
                </p:childTnLst>
              </p:cTn>
              <p:nextCondLst>
                <p:cond evt="onClick" delay="0">
                  <p:tgtEl>
                    <p:spTgt spid="12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1780674" y="2428754"/>
            <a:ext cx="8989996" cy="2800767"/>
          </a:xfrm>
          <a:prstGeom prst="rect">
            <a:avLst/>
          </a:prstGeom>
          <a:noFill/>
        </p:spPr>
        <p:txBody>
          <a:bodyPr wrap="square">
            <a:spAutoFit/>
          </a:bodyPr>
          <a:lstStyle/>
          <a:p>
            <a:pPr algn="ctr"/>
            <a:r>
              <a:rPr lang="en-US" sz="8800" b="1" dirty="0" err="1">
                <a:solidFill>
                  <a:srgbClr val="1906D0"/>
                </a:solidFill>
                <a:latin typeface="Times New Roman" panose="02020603050405020304" pitchFamily="18" charset="0"/>
                <a:cs typeface="Times New Roman" panose="02020603050405020304" pitchFamily="18" charset="0"/>
              </a:rPr>
              <a:t>Mời</a:t>
            </a:r>
            <a:r>
              <a:rPr lang="en-US" sz="8800" b="1" dirty="0">
                <a:solidFill>
                  <a:srgbClr val="1906D0"/>
                </a:solidFill>
                <a:latin typeface="Times New Roman" panose="02020603050405020304" pitchFamily="18" charset="0"/>
                <a:cs typeface="Times New Roman" panose="02020603050405020304" pitchFamily="18" charset="0"/>
              </a:rPr>
              <a:t> </a:t>
            </a:r>
            <a:r>
              <a:rPr lang="en-US" sz="8800" b="1" dirty="0" err="1">
                <a:solidFill>
                  <a:srgbClr val="1906D0"/>
                </a:solidFill>
                <a:latin typeface="Times New Roman" panose="02020603050405020304" pitchFamily="18" charset="0"/>
                <a:cs typeface="Times New Roman" panose="02020603050405020304" pitchFamily="18" charset="0"/>
              </a:rPr>
              <a:t>các</a:t>
            </a:r>
            <a:r>
              <a:rPr lang="en-US" sz="8800" b="1" dirty="0">
                <a:solidFill>
                  <a:srgbClr val="1906D0"/>
                </a:solidFill>
                <a:latin typeface="Times New Roman" panose="02020603050405020304" pitchFamily="18" charset="0"/>
                <a:cs typeface="Times New Roman" panose="02020603050405020304" pitchFamily="18" charset="0"/>
              </a:rPr>
              <a:t> </a:t>
            </a:r>
            <a:r>
              <a:rPr lang="en-US" sz="8800" b="1" dirty="0" err="1">
                <a:solidFill>
                  <a:srgbClr val="1906D0"/>
                </a:solidFill>
                <a:latin typeface="Times New Roman" panose="02020603050405020304" pitchFamily="18" charset="0"/>
                <a:cs typeface="Times New Roman" panose="02020603050405020304" pitchFamily="18" charset="0"/>
              </a:rPr>
              <a:t>nhóm</a:t>
            </a:r>
            <a:r>
              <a:rPr lang="en-US" sz="8800" b="1" dirty="0">
                <a:solidFill>
                  <a:srgbClr val="1906D0"/>
                </a:solidFill>
                <a:latin typeface="Times New Roman" panose="02020603050405020304" pitchFamily="18" charset="0"/>
                <a:cs typeface="Times New Roman" panose="02020603050405020304" pitchFamily="18" charset="0"/>
              </a:rPr>
              <a:t> </a:t>
            </a:r>
            <a:r>
              <a:rPr lang="en-US" sz="8800" b="1" dirty="0" err="1">
                <a:solidFill>
                  <a:srgbClr val="1906D0"/>
                </a:solidFill>
                <a:latin typeface="Times New Roman" panose="02020603050405020304" pitchFamily="18" charset="0"/>
                <a:cs typeface="Times New Roman" panose="02020603050405020304" pitchFamily="18" charset="0"/>
              </a:rPr>
              <a:t>trình</a:t>
            </a:r>
            <a:r>
              <a:rPr lang="en-US" sz="8800" b="1" dirty="0">
                <a:solidFill>
                  <a:srgbClr val="1906D0"/>
                </a:solidFill>
                <a:latin typeface="Times New Roman" panose="02020603050405020304" pitchFamily="18" charset="0"/>
                <a:cs typeface="Times New Roman" panose="02020603050405020304" pitchFamily="18" charset="0"/>
              </a:rPr>
              <a:t> </a:t>
            </a:r>
            <a:r>
              <a:rPr lang="en-US" sz="8800" b="1" dirty="0" err="1">
                <a:solidFill>
                  <a:srgbClr val="1906D0"/>
                </a:solidFill>
                <a:latin typeface="Times New Roman" panose="02020603050405020304" pitchFamily="18" charset="0"/>
                <a:cs typeface="Times New Roman" panose="02020603050405020304" pitchFamily="18" charset="0"/>
              </a:rPr>
              <a:t>bày</a:t>
            </a:r>
            <a:r>
              <a:rPr lang="en-US" sz="8800" b="1" dirty="0">
                <a:solidFill>
                  <a:srgbClr val="1906D0"/>
                </a:solidFill>
                <a:latin typeface="Times New Roman" panose="02020603050405020304" pitchFamily="18" charset="0"/>
                <a:cs typeface="Times New Roman" panose="02020603050405020304" pitchFamily="18" charset="0"/>
              </a:rPr>
              <a:t> ý </a:t>
            </a:r>
            <a:r>
              <a:rPr lang="en-US" sz="8800" b="1" dirty="0" err="1">
                <a:solidFill>
                  <a:srgbClr val="1906D0"/>
                </a:solidFill>
                <a:latin typeface="Times New Roman" panose="02020603050405020304" pitchFamily="18" charset="0"/>
                <a:cs typeface="Times New Roman" panose="02020603050405020304" pitchFamily="18" charset="0"/>
              </a:rPr>
              <a:t>kiến</a:t>
            </a:r>
            <a:r>
              <a:rPr lang="en-US" sz="8800" b="1" dirty="0">
                <a:solidFill>
                  <a:srgbClr val="1906D0"/>
                </a:solidFill>
                <a:latin typeface="Times New Roman" panose="02020603050405020304" pitchFamily="18" charset="0"/>
                <a:cs typeface="Times New Roman" panose="02020603050405020304" pitchFamily="18" charset="0"/>
              </a:rPr>
              <a:t>!</a:t>
            </a:r>
            <a:endParaRPr lang="en-US" sz="8800" b="1" dirty="0">
              <a:solidFill>
                <a:srgbClr val="1906D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sp>
        <p:nvSpPr>
          <p:cNvPr id="37" name="TextBox 36"/>
          <p:cNvSpPr txBox="1">
            <a:spLocks noChangeArrowheads="1"/>
          </p:cNvSpPr>
          <p:nvPr/>
        </p:nvSpPr>
        <p:spPr bwMode="auto">
          <a:xfrm>
            <a:off x="2666199" y="1798321"/>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600"/>
              </a:spcBef>
              <a:buFontTx/>
              <a:buNone/>
            </a:pPr>
            <a:r>
              <a:rPr lang="en-US" altLang="en-US" sz="8800" b="1">
                <a:solidFill>
                  <a:srgbClr val="FF0000"/>
                </a:solidFill>
                <a:latin typeface="Times New Roman" panose="02020603050405020304" pitchFamily="18" charset="0"/>
                <a:ea typeface="Kids"/>
                <a:cs typeface="Times New Roman" panose="02020603050405020304" pitchFamily="18" charset="0"/>
              </a:rPr>
              <a:t> </a:t>
            </a:r>
            <a:r>
              <a:rPr lang="en-US" altLang="en-US" sz="8800" b="1" dirty="0">
                <a:solidFill>
                  <a:srgbClr val="FF0000"/>
                </a:solidFill>
                <a:latin typeface="Times New Roman" panose="02020603050405020304" pitchFamily="18" charset="0"/>
                <a:ea typeface="Kids"/>
                <a:cs typeface="Times New Roman" panose="02020603050405020304" pitchFamily="18" charset="0"/>
              </a:rPr>
              <a:t>KHỞI ĐỘNG</a:t>
            </a:r>
            <a:endParaRPr lang="en-US" altLang="en-US" sz="8800" b="1" dirty="0">
              <a:solidFill>
                <a:srgbClr val="FF0000"/>
              </a:solidFill>
              <a:latin typeface="Times New Roman" panose="02020603050405020304" pitchFamily="18" charset="0"/>
              <a:ea typeface="Kids"/>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a:xfrm>
            <a:off x="0" y="2828935"/>
            <a:ext cx="3395216" cy="363384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t>Khu dân cư</a:t>
            </a:r>
            <a:r>
              <a:rPr lang="vi-VN" sz="3200" dirty="0"/>
              <a:t>: khu vực dành cho nhân dân ăn ở, sinh hoạt...</a:t>
            </a:r>
            <a:endParaRPr lang="vi-VN" sz="3200" dirty="0"/>
          </a:p>
        </p:txBody>
      </p:sp>
      <p:sp>
        <p:nvSpPr>
          <p:cNvPr id="10" name="Cloud 9"/>
          <p:cNvSpPr/>
          <p:nvPr/>
        </p:nvSpPr>
        <p:spPr>
          <a:xfrm>
            <a:off x="3950701" y="2820201"/>
            <a:ext cx="3495575" cy="338491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t>Khu</a:t>
            </a:r>
            <a:r>
              <a:rPr lang="en-US" sz="3200" b="1" dirty="0"/>
              <a:t> </a:t>
            </a:r>
            <a:r>
              <a:rPr lang="en-US" sz="3200" b="1" dirty="0" err="1"/>
              <a:t>vực</a:t>
            </a:r>
            <a:r>
              <a:rPr lang="en-US" sz="3200" b="1" dirty="0"/>
              <a:t> </a:t>
            </a:r>
            <a:r>
              <a:rPr lang="en-US" sz="3200" b="1" dirty="0" err="1"/>
              <a:t>sản</a:t>
            </a:r>
            <a:r>
              <a:rPr lang="en-US" sz="3200" b="1" dirty="0"/>
              <a:t> </a:t>
            </a:r>
            <a:r>
              <a:rPr lang="en-US" sz="3200" b="1" dirty="0" err="1"/>
              <a:t>xuất</a:t>
            </a:r>
            <a:r>
              <a:rPr lang="vi-VN" sz="3200" dirty="0"/>
              <a:t>:</a:t>
            </a:r>
            <a:r>
              <a:rPr lang="en-US" sz="3200" dirty="0"/>
              <a:t> </a:t>
            </a:r>
            <a:r>
              <a:rPr lang="en-US" sz="3200" dirty="0" err="1"/>
              <a:t>là</a:t>
            </a:r>
            <a:r>
              <a:rPr lang="en-US" sz="3200" dirty="0"/>
              <a:t> </a:t>
            </a:r>
            <a:r>
              <a:rPr lang="en-US" sz="3200" dirty="0" err="1"/>
              <a:t>khu</a:t>
            </a:r>
            <a:r>
              <a:rPr lang="en-US" sz="3200" dirty="0"/>
              <a:t> </a:t>
            </a:r>
            <a:r>
              <a:rPr lang="en-US" sz="3200" dirty="0" err="1"/>
              <a:t>làm</a:t>
            </a:r>
            <a:r>
              <a:rPr lang="en-US" sz="3200" dirty="0"/>
              <a:t> </a:t>
            </a:r>
            <a:r>
              <a:rPr lang="en-US" sz="3200" dirty="0" err="1"/>
              <a:t>việc</a:t>
            </a:r>
            <a:r>
              <a:rPr lang="en-US" sz="3200" dirty="0"/>
              <a:t> </a:t>
            </a:r>
            <a:r>
              <a:rPr lang="en-US" sz="3200" dirty="0" err="1"/>
              <a:t>của</a:t>
            </a:r>
            <a:r>
              <a:rPr lang="en-US" sz="3200" dirty="0"/>
              <a:t> </a:t>
            </a:r>
            <a:r>
              <a:rPr lang="en-US" sz="3200" dirty="0" err="1"/>
              <a:t>nhà</a:t>
            </a:r>
            <a:r>
              <a:rPr lang="en-US" sz="3200" dirty="0"/>
              <a:t> </a:t>
            </a:r>
            <a:r>
              <a:rPr lang="en-US" sz="3200" dirty="0" err="1"/>
              <a:t>máy</a:t>
            </a:r>
            <a:r>
              <a:rPr lang="en-US" sz="3200" dirty="0"/>
              <a:t>, </a:t>
            </a:r>
            <a:r>
              <a:rPr lang="en-US" sz="3200" dirty="0" err="1"/>
              <a:t>xí</a:t>
            </a:r>
            <a:r>
              <a:rPr lang="en-US" sz="3200" dirty="0"/>
              <a:t> </a:t>
            </a:r>
            <a:r>
              <a:rPr lang="en-US" sz="3200" dirty="0" err="1"/>
              <a:t>nghiệp</a:t>
            </a:r>
            <a:r>
              <a:rPr lang="en-US" sz="3200" dirty="0"/>
              <a:t>....</a:t>
            </a:r>
            <a:endParaRPr lang="en-US" sz="3200" dirty="0"/>
          </a:p>
        </p:txBody>
      </p:sp>
      <p:sp>
        <p:nvSpPr>
          <p:cNvPr id="11" name="Cloud 10"/>
          <p:cNvSpPr/>
          <p:nvPr/>
        </p:nvSpPr>
        <p:spPr>
          <a:xfrm>
            <a:off x="7796488" y="2828935"/>
            <a:ext cx="4420299" cy="3814394"/>
          </a:xfrm>
          <a:prstGeom prst="cloud">
            <a:avLst/>
          </a:prstGeom>
          <a:solidFill>
            <a:srgbClr val="FF99FF"/>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dirty="0"/>
              <a:t>Khu bảo tồn thiên nhiên</a:t>
            </a:r>
            <a:r>
              <a:rPr lang="vi-VN" sz="2800" dirty="0"/>
              <a:t>: khu vực trong đó các loài cây, con vật và cảnh quan thiên nhiên được bảo vệ, gìn giữ lâu dài.</a:t>
            </a:r>
            <a:endParaRPr lang="vi-VN" sz="2800" dirty="0"/>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981658" y="5105423"/>
            <a:ext cx="1938088" cy="1727934"/>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293" y="4645860"/>
            <a:ext cx="1487301" cy="2279716"/>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694" y="5293194"/>
            <a:ext cx="1189882" cy="1823836"/>
          </a:xfrm>
          <a:prstGeom prst="rect">
            <a:avLst/>
          </a:prstGeom>
        </p:spPr>
      </p:pic>
      <p:pic>
        <p:nvPicPr>
          <p:cNvPr id="4" name="Picture 3"/>
          <p:cNvPicPr>
            <a:picLocks noChangeAspect="1"/>
          </p:cNvPicPr>
          <p:nvPr/>
        </p:nvPicPr>
        <p:blipFill>
          <a:blip r:embed="rId3"/>
          <a:stretch>
            <a:fillRect/>
          </a:stretch>
        </p:blipFill>
        <p:spPr>
          <a:xfrm>
            <a:off x="4109469" y="45361"/>
            <a:ext cx="3841903" cy="2774840"/>
          </a:xfrm>
          <a:prstGeom prst="rect">
            <a:avLst/>
          </a:prstGeom>
        </p:spPr>
      </p:pic>
      <p:pic>
        <p:nvPicPr>
          <p:cNvPr id="5" name="Picture 4"/>
          <p:cNvPicPr>
            <a:picLocks noChangeAspect="1"/>
          </p:cNvPicPr>
          <p:nvPr/>
        </p:nvPicPr>
        <p:blipFill>
          <a:blip r:embed="rId4" cstate="print"/>
          <a:stretch>
            <a:fillRect/>
          </a:stretch>
        </p:blipFill>
        <p:spPr>
          <a:xfrm>
            <a:off x="42080" y="45361"/>
            <a:ext cx="3863205" cy="2774840"/>
          </a:xfrm>
          <a:prstGeom prst="rect">
            <a:avLst/>
          </a:prstGeom>
        </p:spPr>
      </p:pic>
      <p:pic>
        <p:nvPicPr>
          <p:cNvPr id="6" name="Picture 5"/>
          <p:cNvPicPr>
            <a:picLocks noChangeAspect="1"/>
          </p:cNvPicPr>
          <p:nvPr/>
        </p:nvPicPr>
        <p:blipFill>
          <a:blip r:embed="rId5"/>
          <a:stretch>
            <a:fillRect/>
          </a:stretch>
        </p:blipFill>
        <p:spPr>
          <a:xfrm>
            <a:off x="8125703" y="45361"/>
            <a:ext cx="3500241" cy="27748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128" y="-90732"/>
            <a:ext cx="5715000" cy="3545086"/>
          </a:xfrm>
          <a:prstGeom prst="rect">
            <a:avLst/>
          </a:prstGeom>
        </p:spPr>
      </p:pic>
      <p:sp>
        <p:nvSpPr>
          <p:cNvPr id="4" name="Rectangle 3"/>
          <p:cNvSpPr/>
          <p:nvPr/>
        </p:nvSpPr>
        <p:spPr>
          <a:xfrm>
            <a:off x="1542850" y="2837024"/>
            <a:ext cx="4258473" cy="584775"/>
          </a:xfrm>
          <a:prstGeom prst="rect">
            <a:avLst/>
          </a:prstGeom>
        </p:spPr>
        <p:txBody>
          <a:bodyPr wrap="none">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Bản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Tây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Bắc</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044" y="-1"/>
            <a:ext cx="5715000" cy="3250096"/>
          </a:xfrm>
          <a:prstGeom prst="rect">
            <a:avLst/>
          </a:prstGeom>
        </p:spPr>
      </p:pic>
      <p:sp>
        <p:nvSpPr>
          <p:cNvPr id="7" name="Rectangle 6"/>
          <p:cNvSpPr/>
          <p:nvPr/>
        </p:nvSpPr>
        <p:spPr>
          <a:xfrm>
            <a:off x="6414913" y="2772535"/>
            <a:ext cx="3195106" cy="461665"/>
          </a:xfrm>
          <a:prstGeom prst="rect">
            <a:avLst/>
          </a:prstGeom>
          <a:solidFill>
            <a:schemeClr val="accent5">
              <a:lumMod val="20000"/>
              <a:lumOff val="80000"/>
            </a:schemeClr>
          </a:solidFill>
        </p:spPr>
        <p:txBody>
          <a:bodyPr wrap="none">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Xóm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vùng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Bắc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Bộ</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873" y="3454354"/>
            <a:ext cx="5790171" cy="3250096"/>
          </a:xfrm>
          <a:prstGeom prst="rect">
            <a:avLst/>
          </a:prstGeom>
        </p:spPr>
      </p:pic>
      <p:sp>
        <p:nvSpPr>
          <p:cNvPr id="10" name="Rectangle 9"/>
          <p:cNvSpPr/>
          <p:nvPr/>
        </p:nvSpPr>
        <p:spPr>
          <a:xfrm>
            <a:off x="6285872" y="3475711"/>
            <a:ext cx="3453189" cy="461665"/>
          </a:xfrm>
          <a:prstGeom prst="rect">
            <a:avLst/>
          </a:prstGeom>
          <a:solidFill>
            <a:schemeClr val="accent5">
              <a:lumMod val="20000"/>
              <a:lumOff val="80000"/>
            </a:schemeClr>
          </a:solidFill>
        </p:spPr>
        <p:txBody>
          <a:bodyPr wrap="none">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Chí</a:t>
            </a:r>
            <a:r>
              <a:rPr lang="en-US" sz="2400" b="1" dirty="0">
                <a:solidFill>
                  <a:srgbClr val="0000FF"/>
                </a:solidFill>
                <a:latin typeface="Times New Roman" panose="02020603050405020304" pitchFamily="18" charset="0"/>
                <a:cs typeface="Times New Roman" panose="02020603050405020304" pitchFamily="18" charset="0"/>
              </a:rPr>
              <a:t> Minh</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28" y="3507670"/>
            <a:ext cx="5714999" cy="3612313"/>
          </a:xfrm>
          <a:prstGeom prst="rect">
            <a:avLst/>
          </a:prstGeom>
        </p:spPr>
      </p:pic>
      <p:sp>
        <p:nvSpPr>
          <p:cNvPr id="13" name="Rectangle 12"/>
          <p:cNvSpPr/>
          <p:nvPr/>
        </p:nvSpPr>
        <p:spPr>
          <a:xfrm>
            <a:off x="4565086" y="3615702"/>
            <a:ext cx="1236237" cy="461665"/>
          </a:xfrm>
          <a:prstGeom prst="rect">
            <a:avLst/>
          </a:prstGeom>
          <a:solidFill>
            <a:schemeClr val="accent5">
              <a:lumMod val="20000"/>
              <a:lumOff val="80000"/>
            </a:schemeClr>
          </a:solidFill>
        </p:spPr>
        <p:txBody>
          <a:bodyPr wrap="none">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Chợ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nổi</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3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958" y="-525"/>
            <a:ext cx="5264429" cy="3247019"/>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1719"/>
            <a:ext cx="5642113" cy="368304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388" y="73277"/>
            <a:ext cx="6725478" cy="6784723"/>
          </a:xfrm>
          <a:prstGeom prst="rect">
            <a:avLst/>
          </a:prstGeom>
        </p:spPr>
      </p:pic>
      <p:sp>
        <p:nvSpPr>
          <p:cNvPr id="9" name="Rectangle 8"/>
          <p:cNvSpPr/>
          <p:nvPr/>
        </p:nvSpPr>
        <p:spPr>
          <a:xfrm>
            <a:off x="1511332" y="2984884"/>
            <a:ext cx="2885725" cy="523220"/>
          </a:xfrm>
          <a:prstGeom prst="rect">
            <a:avLst/>
          </a:prstGeom>
          <a:solidFill>
            <a:schemeClr val="accent5">
              <a:lumMod val="20000"/>
              <a:lumOff val="80000"/>
            </a:schemeClr>
          </a:solidFill>
        </p:spPr>
        <p:txBody>
          <a:bodyPr wrap="non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Khu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xuất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08212" y="3409120"/>
            <a:ext cx="5190145" cy="344887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8212" y="-79513"/>
            <a:ext cx="5190145" cy="3289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1865"/>
            <a:ext cx="6352693" cy="5396948"/>
          </a:xfrm>
          <a:prstGeom prst="rect">
            <a:avLst/>
          </a:prstGeom>
        </p:spPr>
      </p:pic>
      <p:sp>
        <p:nvSpPr>
          <p:cNvPr id="8" name="Rectangle 7"/>
          <p:cNvSpPr/>
          <p:nvPr/>
        </p:nvSpPr>
        <p:spPr>
          <a:xfrm>
            <a:off x="140075" y="6018143"/>
            <a:ext cx="5955925" cy="461665"/>
          </a:xfrm>
          <a:prstGeom prst="rect">
            <a:avLst/>
          </a:prstGeom>
        </p:spPr>
        <p:txBody>
          <a:bodyPr wrap="none">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Khu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bảo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tồn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nhiên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Sơn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Nẵng</a:t>
            </a:r>
            <a:r>
              <a:rPr lang="en-US" sz="2400" b="1" dirty="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6508212" y="6018143"/>
            <a:ext cx="5856090" cy="830997"/>
          </a:xfrm>
          <a:prstGeom prst="rect">
            <a:avLst/>
          </a:prstGeom>
          <a:solidFill>
            <a:schemeClr val="accent5">
              <a:lumMod val="20000"/>
              <a:lumOff val="80000"/>
            </a:schemeClr>
          </a:solidFill>
        </p:spPr>
        <p:txBody>
          <a:bodyPr wrap="none">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Khu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bảo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tồn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nhiên</a:t>
            </a:r>
            <a:r>
              <a:rPr lang="en-US" sz="2400" b="1" dirty="0">
                <a:solidFill>
                  <a:srgbClr val="0000FF"/>
                </a:solidFill>
                <a:latin typeface="Times New Roman" panose="02020603050405020304" pitchFamily="18" charset="0"/>
                <a:cs typeface="Times New Roman" panose="02020603050405020304" pitchFamily="18" charset="0"/>
              </a:rPr>
              <a:t> Lung </a:t>
            </a:r>
            <a:r>
              <a:rPr lang="en-US" sz="2400" b="1" dirty="0" err="1">
                <a:solidFill>
                  <a:srgbClr val="0000FF"/>
                </a:solidFill>
                <a:latin typeface="Times New Roman" panose="02020603050405020304" pitchFamily="18" charset="0"/>
                <a:cs typeface="Times New Roman" panose="02020603050405020304" pitchFamily="18" charset="0"/>
              </a:rPr>
              <a:t>Ngọc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Hoàng</a:t>
            </a:r>
            <a:endParaRPr lang="en-US" sz="2400" b="1" dirty="0">
              <a:solidFill>
                <a:srgbClr val="0000FF"/>
              </a:solidFill>
              <a:latin typeface="Times New Roman" panose="02020603050405020304" pitchFamily="18" charset="0"/>
              <a:cs typeface="Times New Roman" panose="02020603050405020304" pitchFamily="18" charset="0"/>
            </a:endParaRPr>
          </a:p>
          <a:p>
            <a:pPr algn="ct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Hậu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Giang</a:t>
            </a:r>
            <a:r>
              <a:rPr lang="en-US" sz="2400" b="1" dirty="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352693" y="2838125"/>
            <a:ext cx="5840061" cy="461665"/>
          </a:xfrm>
          <a:prstGeom prst="rect">
            <a:avLst/>
          </a:prstGeom>
          <a:solidFill>
            <a:schemeClr val="accent5">
              <a:lumMod val="20000"/>
              <a:lumOff val="80000"/>
            </a:schemeClr>
          </a:solidFill>
        </p:spPr>
        <p:txBody>
          <a:bodyPr wrap="none">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Khu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bảo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tồn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nhiên-văn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hóa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Nai</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400" advClick="0" advTm="3000">
        <p14:honeycomb/>
      </p:transition>
    </mc:Choice>
    <mc:Fallback>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534964" y="1752484"/>
            <a:ext cx="9416602" cy="72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SimSun" panose="02010600030101010101" pitchFamily="2" charset="-122"/>
                <a:ea typeface="SimSun" panose="02010600030101010101" pitchFamily="2" charset="-122"/>
              </a:defRPr>
            </a:lvl1pPr>
            <a:lvl2pPr marL="742950" indent="-285750">
              <a:defRPr sz="2800" b="1">
                <a:solidFill>
                  <a:schemeClr val="tx1"/>
                </a:solidFill>
                <a:latin typeface="SimSun" panose="02010600030101010101" pitchFamily="2" charset="-122"/>
                <a:ea typeface="SimSun" panose="02010600030101010101" pitchFamily="2" charset="-122"/>
              </a:defRPr>
            </a:lvl2pPr>
            <a:lvl3pPr marL="1143000" indent="-228600">
              <a:defRPr sz="2800" b="1">
                <a:solidFill>
                  <a:schemeClr val="tx1"/>
                </a:solidFill>
                <a:latin typeface="SimSun" panose="02010600030101010101" pitchFamily="2" charset="-122"/>
                <a:ea typeface="SimSun" panose="02010600030101010101" pitchFamily="2" charset="-122"/>
              </a:defRPr>
            </a:lvl3pPr>
            <a:lvl4pPr marL="1600200" indent="-228600">
              <a:defRPr sz="2800" b="1">
                <a:solidFill>
                  <a:schemeClr val="tx1"/>
                </a:solidFill>
                <a:latin typeface="SimSun" panose="02010600030101010101" pitchFamily="2" charset="-122"/>
                <a:ea typeface="SimSun" panose="02010600030101010101" pitchFamily="2" charset="-122"/>
              </a:defRPr>
            </a:lvl4pPr>
            <a:lvl5pPr marL="2057400" indent="-228600">
              <a:defRPr sz="2800" b="1">
                <a:solidFill>
                  <a:schemeClr val="tx1"/>
                </a:solidFill>
                <a:latin typeface="SimSun" panose="02010600030101010101" pitchFamily="2" charset="-122"/>
                <a:ea typeface="SimSun" panose="02010600030101010101" pitchFamily="2" charset="-122"/>
              </a:defRPr>
            </a:lvl5pPr>
            <a:lvl6pPr marL="25146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6pPr>
            <a:lvl7pPr marL="29718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7pPr>
            <a:lvl8pPr marL="34290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8pPr>
            <a:lvl9pPr marL="38862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9pPr>
          </a:lstStyle>
          <a:p>
            <a:pPr>
              <a:lnSpc>
                <a:spcPct val="200000"/>
              </a:lnSpc>
            </a:pPr>
            <a:endParaRPr lang="zh-CN" altLang="en-US" sz="2400" dirty="0">
              <a:solidFill>
                <a:schemeClr val="tx1">
                  <a:lumMod val="50000"/>
                  <a:lumOff val="50000"/>
                </a:schemeClr>
              </a:solidFill>
              <a:latin typeface="仓耳青禾体-谷力 W04" panose="02020400000000000000" pitchFamily="18" charset="-122"/>
              <a:ea typeface="仓耳青禾体-谷力 W04" panose="02020400000000000000" pitchFamily="18" charset="-122"/>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01289" y="1470953"/>
            <a:ext cx="2357422" cy="2182326"/>
          </a:xfrm>
          <a:prstGeom prst="rect">
            <a:avLst/>
          </a:prstGeom>
          <a:solidFill>
            <a:srgbClr val="FF99FF"/>
          </a:solidFill>
          <a:ln>
            <a:noFill/>
          </a:ln>
          <a:effec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104" y="2721777"/>
            <a:ext cx="2650858" cy="227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48" y="2562116"/>
            <a:ext cx="2571098" cy="255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172507" y="340146"/>
            <a:ext cx="6785945" cy="1569660"/>
          </a:xfrm>
          <a:prstGeom prst="rect">
            <a:avLst/>
          </a:prstGeom>
          <a:solidFill>
            <a:schemeClr val="accent2">
              <a:lumMod val="20000"/>
              <a:lumOff val="80000"/>
            </a:schemeClr>
          </a:solidFill>
        </p:spPr>
        <p:txBody>
          <a:bodyPr wrap="square">
            <a:spAutoFit/>
          </a:bodyPr>
          <a:lstStyle/>
          <a:p>
            <a:pPr algn="ctr"/>
            <a:r>
              <a:rPr lang="vi-VN" sz="3200" b="1" i="1" dirty="0">
                <a:latin typeface="Times New Roman" panose="02020603050405020304" pitchFamily="18" charset="0"/>
                <a:cs typeface="Times New Roman" panose="02020603050405020304" pitchFamily="18" charset="0"/>
              </a:rPr>
              <a:t>Tên gọi chung các sinh vật sống, bao gồm động vật, thực vật và vi sinh vật, có sinh ra lớn lên và chết.</a:t>
            </a:r>
            <a:endParaRPr lang="vi-VN" sz="3200" b="1" i="1" dirty="0">
              <a:latin typeface="Times New Roman" panose="02020603050405020304" pitchFamily="18" charset="0"/>
              <a:cs typeface="Times New Roman" panose="02020603050405020304" pitchFamily="18" charset="0"/>
            </a:endParaRPr>
          </a:p>
        </p:txBody>
      </p:sp>
      <p:sp>
        <p:nvSpPr>
          <p:cNvPr id="8" name="Rectangle 7"/>
          <p:cNvSpPr/>
          <p:nvPr/>
        </p:nvSpPr>
        <p:spPr>
          <a:xfrm>
            <a:off x="5765697" y="2324028"/>
            <a:ext cx="5560475" cy="1569660"/>
          </a:xfrm>
          <a:prstGeom prst="rect">
            <a:avLst/>
          </a:prstGeom>
          <a:solidFill>
            <a:srgbClr val="FF99FF"/>
          </a:solidFill>
        </p:spPr>
        <p:txBody>
          <a:bodyPr wrap="square">
            <a:spAutoFit/>
          </a:bodyPr>
          <a:lstStyle/>
          <a:p>
            <a:pPr algn="ctr"/>
            <a:r>
              <a:rPr lang="vi-VN" sz="3200" b="1" i="1" dirty="0">
                <a:latin typeface="+mj-lt"/>
              </a:rPr>
              <a:t>Hình thức biểu hiện ra bên ngoài của sự vật có thể quan sát được.</a:t>
            </a:r>
            <a:endParaRPr lang="vi-VN" sz="3200" b="1" i="1" dirty="0">
              <a:latin typeface="+mj-lt"/>
            </a:endParaRPr>
          </a:p>
        </p:txBody>
      </p:sp>
      <p:sp>
        <p:nvSpPr>
          <p:cNvPr id="10" name="Rectangle 9"/>
          <p:cNvSpPr/>
          <p:nvPr/>
        </p:nvSpPr>
        <p:spPr>
          <a:xfrm>
            <a:off x="5765533" y="4704175"/>
            <a:ext cx="6281538" cy="1077218"/>
          </a:xfrm>
          <a:prstGeom prst="rect">
            <a:avLst/>
          </a:prstGeom>
          <a:solidFill>
            <a:schemeClr val="accent6">
              <a:lumMod val="20000"/>
              <a:lumOff val="80000"/>
            </a:schemeClr>
          </a:solidFill>
        </p:spPr>
        <p:txBody>
          <a:bodyPr wrap="square">
            <a:spAutoFit/>
          </a:bodyPr>
          <a:lstStyle/>
          <a:p>
            <a:pPr algn="ctr"/>
            <a:r>
              <a:rPr lang="vi-VN" sz="3200" b="1" i="1" dirty="0">
                <a:latin typeface="Times New Roman" panose="02020603050405020304" pitchFamily="18" charset="0"/>
                <a:cs typeface="Times New Roman" panose="02020603050405020304" pitchFamily="18" charset="0"/>
              </a:rPr>
              <a:t>Quan hệ giữa sinh vật </a:t>
            </a:r>
            <a:r>
              <a:rPr lang="en-US" sz="3200" b="1" i="1" dirty="0">
                <a:latin typeface="Times New Roman" panose="02020603050405020304" pitchFamily="18" charset="0"/>
                <a:cs typeface="Times New Roman" panose="02020603050405020304" pitchFamily="18" charset="0"/>
              </a:rPr>
              <a:t>(</a:t>
            </a:r>
            <a:r>
              <a:rPr lang="vi-VN" sz="3200" b="1" i="1" dirty="0">
                <a:latin typeface="Times New Roman" panose="02020603050405020304" pitchFamily="18" charset="0"/>
                <a:cs typeface="Times New Roman" panose="02020603050405020304" pitchFamily="18" charset="0"/>
              </a:rPr>
              <a:t>kể cả người</a:t>
            </a:r>
            <a:r>
              <a:rPr lang="en-US" sz="3200" b="1" i="1" dirty="0">
                <a:latin typeface="Times New Roman" panose="02020603050405020304" pitchFamily="18" charset="0"/>
                <a:cs typeface="Times New Roman" panose="02020603050405020304" pitchFamily="18" charset="0"/>
              </a:rPr>
              <a:t>)</a:t>
            </a:r>
            <a:r>
              <a:rPr lang="vi-VN" sz="3200" b="1" i="1" dirty="0">
                <a:latin typeface="Times New Roman" panose="02020603050405020304" pitchFamily="18" charset="0"/>
                <a:cs typeface="Times New Roman" panose="02020603050405020304" pitchFamily="18" charset="0"/>
              </a:rPr>
              <a:t> với môi trường xung quanh.</a:t>
            </a:r>
            <a:endParaRPr lang="vi-VN" sz="3200" b="1" i="1" dirty="0">
              <a:latin typeface="Times New Roman" panose="02020603050405020304" pitchFamily="18" charset="0"/>
              <a:cs typeface="Times New Roman" panose="02020603050405020304" pitchFamily="18" charset="0"/>
            </a:endParaRPr>
          </a:p>
        </p:txBody>
      </p:sp>
      <p:sp>
        <p:nvSpPr>
          <p:cNvPr id="20" name="Rectangle 19"/>
          <p:cNvSpPr/>
          <p:nvPr/>
        </p:nvSpPr>
        <p:spPr>
          <a:xfrm>
            <a:off x="2102727" y="2203378"/>
            <a:ext cx="1813317" cy="646331"/>
          </a:xfrm>
          <a:prstGeom prst="rect">
            <a:avLst/>
          </a:prstGeom>
        </p:spPr>
        <p:txBody>
          <a:bodyPr wrap="none">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Sinh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755205" y="3459177"/>
            <a:ext cx="2069797" cy="646331"/>
          </a:xfrm>
          <a:prstGeom prst="rect">
            <a:avLst/>
          </a:prstGeom>
        </p:spPr>
        <p:txBody>
          <a:bodyPr wrap="none">
            <a:spAutoFit/>
          </a:bodyPr>
          <a:lstStyle/>
          <a:p>
            <a:r>
              <a:rPr lang="en-US" sz="3600" b="1" dirty="0" err="1">
                <a:solidFill>
                  <a:schemeClr val="bg1"/>
                </a:solidFill>
                <a:latin typeface="Times New Roman" panose="02020603050405020304" pitchFamily="18" charset="0"/>
                <a:cs typeface="Times New Roman" panose="02020603050405020304" pitchFamily="18" charset="0"/>
              </a:rPr>
              <a:t>Hình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thái</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164304" y="3489956"/>
            <a:ext cx="1967205" cy="646331"/>
          </a:xfrm>
          <a:prstGeom prst="rect">
            <a:avLst/>
          </a:prstGeom>
        </p:spPr>
        <p:txBody>
          <a:bodyPr wrap="none">
            <a:spAutoFit/>
          </a:bodyPr>
          <a:lstStyle/>
          <a:p>
            <a:r>
              <a:rPr lang="en-US" sz="3600" b="1" dirty="0" err="1">
                <a:solidFill>
                  <a:schemeClr val="bg1"/>
                </a:solidFill>
                <a:latin typeface="Times New Roman" panose="02020603050405020304" pitchFamily="18" charset="0"/>
                <a:cs typeface="Times New Roman" panose="02020603050405020304" pitchFamily="18" charset="0"/>
              </a:rPr>
              <a:t>Sinh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thái</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01361" y="132830"/>
            <a:ext cx="5240660" cy="553998"/>
          </a:xfrm>
          <a:prstGeom prst="rect">
            <a:avLst/>
          </a:prstGeom>
        </p:spPr>
        <p:txBody>
          <a:bodyPr wrap="square">
            <a:spAutoFit/>
          </a:bodyPr>
          <a:lstStyle/>
          <a:p>
            <a:r>
              <a:rPr lang="en-US" sz="3000" b="1" i="1" u="sng" dirty="0">
                <a:solidFill>
                  <a:srgbClr val="FF0000"/>
                </a:solidFill>
                <a:latin typeface="Times New Roman" panose="02020603050405020304" pitchFamily="18" charset="0"/>
                <a:cs typeface="Times New Roman" panose="02020603050405020304" pitchFamily="18" charset="0"/>
              </a:rPr>
              <a:t>b. </a:t>
            </a:r>
            <a:r>
              <a:rPr lang="vi-VN" sz="3000" b="1" i="1" u="sng" dirty="0">
                <a:solidFill>
                  <a:srgbClr val="FF0000"/>
                </a:solidFill>
                <a:latin typeface="Times New Roman" panose="02020603050405020304" pitchFamily="18" charset="0"/>
                <a:cs typeface="Times New Roman" panose="02020603050405020304" pitchFamily="18" charset="0"/>
              </a:rPr>
              <a:t>Nối từ với ý nghĩa tương ứng</a:t>
            </a:r>
            <a:endParaRPr lang="en-US" sz="3000" b="1" i="1" u="sng"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03" y="713056"/>
            <a:ext cx="258445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299" y="4892324"/>
            <a:ext cx="2243983" cy="2243983"/>
          </a:xfrm>
          <a:prstGeom prst="rect">
            <a:avLst/>
          </a:prstGeom>
        </p:spPr>
      </p:pic>
      <p:cxnSp>
        <p:nvCxnSpPr>
          <p:cNvPr id="4" name="Straight Arrow Connector 3"/>
          <p:cNvCxnSpPr/>
          <p:nvPr/>
        </p:nvCxnSpPr>
        <p:spPr>
          <a:xfrm flipV="1">
            <a:off x="4158711" y="1470953"/>
            <a:ext cx="972798" cy="732425"/>
          </a:xfrm>
          <a:prstGeom prst="straightConnector1">
            <a:avLst/>
          </a:prstGeom>
          <a:ln w="76200">
            <a:solidFill>
              <a:srgbClr val="1906D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809880" y="4417213"/>
            <a:ext cx="955653" cy="578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p:cNvCxnSpPr/>
          <p:nvPr/>
        </p:nvCxnSpPr>
        <p:spPr>
          <a:xfrm flipV="1">
            <a:off x="755015" y="2978150"/>
            <a:ext cx="4653915" cy="1087755"/>
          </a:xfrm>
          <a:prstGeom prst="bentConnector3">
            <a:avLst>
              <a:gd name="adj1" fmla="val 50007"/>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8934" y="698837"/>
            <a:ext cx="3424052" cy="553998"/>
          </a:xfrm>
          <a:prstGeom prst="rect">
            <a:avLst/>
          </a:prstGeom>
        </p:spPr>
        <p:txBody>
          <a:bodyPr wrap="square">
            <a:spAutoFit/>
          </a:bodyPr>
          <a:lstStyle/>
          <a:p>
            <a:r>
              <a:rPr lang="en-US" sz="3000" b="1" dirty="0" err="1">
                <a:solidFill>
                  <a:srgbClr val="1906D0"/>
                </a:solidFill>
                <a:latin typeface="Times New Roman" panose="02020603050405020304" pitchFamily="18" charset="0"/>
                <a:cs typeface="Times New Roman" panose="02020603050405020304" pitchFamily="18" charset="0"/>
              </a:rPr>
              <a:t>Làm</a:t>
            </a:r>
            <a:r>
              <a:rPr lang="en-US" sz="3000" b="1" dirty="0">
                <a:solidFill>
                  <a:srgbClr val="1906D0"/>
                </a:solidFill>
                <a:latin typeface="Times New Roman" panose="02020603050405020304" pitchFamily="18" charset="0"/>
                <a:cs typeface="Times New Roman" panose="02020603050405020304" pitchFamily="18" charset="0"/>
              </a:rPr>
              <a:t> </a:t>
            </a:r>
            <a:r>
              <a:rPr lang="en-US" sz="3000" b="1" dirty="0" err="1">
                <a:solidFill>
                  <a:srgbClr val="1906D0"/>
                </a:solidFill>
                <a:latin typeface="Times New Roman" panose="02020603050405020304" pitchFamily="18" charset="0"/>
                <a:cs typeface="Times New Roman" panose="02020603050405020304" pitchFamily="18" charset="0"/>
              </a:rPr>
              <a:t>vở</a:t>
            </a:r>
            <a:r>
              <a:rPr lang="en-US" sz="3000" b="1" dirty="0">
                <a:solidFill>
                  <a:srgbClr val="1906D0"/>
                </a:solidFill>
                <a:latin typeface="Times New Roman" panose="02020603050405020304" pitchFamily="18" charset="0"/>
                <a:cs typeface="Times New Roman" panose="02020603050405020304" pitchFamily="18" charset="0"/>
              </a:rPr>
              <a:t> </a:t>
            </a:r>
            <a:r>
              <a:rPr lang="en-US" sz="3000" b="1" dirty="0" err="1">
                <a:solidFill>
                  <a:srgbClr val="1906D0"/>
                </a:solidFill>
                <a:latin typeface="Times New Roman" panose="02020603050405020304" pitchFamily="18" charset="0"/>
                <a:cs typeface="Times New Roman" panose="02020603050405020304" pitchFamily="18" charset="0"/>
              </a:rPr>
              <a:t>bài</a:t>
            </a:r>
            <a:r>
              <a:rPr lang="en-US" sz="3000" b="1" dirty="0">
                <a:solidFill>
                  <a:srgbClr val="1906D0"/>
                </a:solidFill>
                <a:latin typeface="Times New Roman" panose="02020603050405020304" pitchFamily="18" charset="0"/>
                <a:cs typeface="Times New Roman" panose="02020603050405020304" pitchFamily="18" charset="0"/>
              </a:rPr>
              <a:t> </a:t>
            </a:r>
            <a:r>
              <a:rPr lang="en-US" sz="3000" b="1" dirty="0" err="1">
                <a:solidFill>
                  <a:srgbClr val="1906D0"/>
                </a:solidFill>
                <a:latin typeface="Times New Roman" panose="02020603050405020304" pitchFamily="18" charset="0"/>
                <a:cs typeface="Times New Roman" panose="02020603050405020304" pitchFamily="18" charset="0"/>
              </a:rPr>
              <a:t>tập</a:t>
            </a:r>
            <a:r>
              <a:rPr lang="en-US" sz="3000" b="1" dirty="0">
                <a:solidFill>
                  <a:srgbClr val="1906D0"/>
                </a:solidFill>
                <a:latin typeface="Times New Roman" panose="02020603050405020304" pitchFamily="18" charset="0"/>
                <a:cs typeface="Times New Roman" panose="02020603050405020304" pitchFamily="18" charset="0"/>
              </a:rPr>
              <a:t> TV</a:t>
            </a:r>
            <a:endParaRPr lang="en-US" sz="3000" b="1" dirty="0">
              <a:solidFill>
                <a:srgbClr val="1906D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8" grpId="0" bldLvl="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5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1292994" y="1720840"/>
            <a:ext cx="8989996" cy="3416320"/>
          </a:xfrm>
          <a:prstGeom prst="rect">
            <a:avLst/>
          </a:prstGeom>
          <a:noFill/>
        </p:spPr>
        <p:txBody>
          <a:bodyPr wrap="square">
            <a:spAutoFit/>
          </a:bodyPr>
          <a:lstStyle/>
          <a:p>
            <a:pPr algn="ctr"/>
            <a:r>
              <a:rPr lang="en-US" sz="5400" b="1" dirty="0" err="1">
                <a:latin typeface="Times New Roman" panose="02020603050405020304" pitchFamily="18" charset="0"/>
                <a:cs typeface="Times New Roman" panose="02020603050405020304" pitchFamily="18" charset="0"/>
              </a:rPr>
              <a:t>Em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hãy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đặt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câu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với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từ</a:t>
            </a:r>
            <a:r>
              <a:rPr lang="en-US" sz="5400" b="1" dirty="0">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khu</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dân</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cư</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khu</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sản</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xuất</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khu</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bảo</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tồn</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thiên</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nhiên</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sinh</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vật</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sinh</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thái</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hình</a:t>
            </a:r>
            <a:r>
              <a:rPr lang="en-US" sz="5400" b="1" dirty="0">
                <a:solidFill>
                  <a:srgbClr val="1906D0"/>
                </a:solidFill>
                <a:latin typeface="Times New Roman" panose="02020603050405020304" pitchFamily="18" charset="0"/>
                <a:cs typeface="Times New Roman" panose="02020603050405020304" pitchFamily="18" charset="0"/>
              </a:rPr>
              <a:t> </a:t>
            </a:r>
            <a:r>
              <a:rPr lang="en-US" sz="5400" b="1" dirty="0" err="1">
                <a:solidFill>
                  <a:srgbClr val="1906D0"/>
                </a:solidFill>
                <a:latin typeface="Times New Roman" panose="02020603050405020304" pitchFamily="18" charset="0"/>
                <a:cs typeface="Times New Roman" panose="02020603050405020304" pitchFamily="18" charset="0"/>
              </a:rPr>
              <a:t>thái</a:t>
            </a:r>
            <a:r>
              <a:rPr lang="en-US" sz="5400" b="1" dirty="0">
                <a:solidFill>
                  <a:srgbClr val="1906D0"/>
                </a:solidFill>
                <a:latin typeface="Times New Roman" panose="02020603050405020304" pitchFamily="18" charset="0"/>
                <a:cs typeface="Times New Roman" panose="02020603050405020304" pitchFamily="18" charset="0"/>
              </a:rPr>
              <a:t>!</a:t>
            </a:r>
            <a:r>
              <a:rPr lang="en-US" sz="5400" b="1" dirty="0">
                <a:solidFill>
                  <a:schemeClr val="bg1"/>
                </a:solidFill>
                <a:latin typeface="Times New Roman" panose="02020603050405020304" pitchFamily="18" charset="0"/>
                <a:cs typeface="Times New Roman" panose="02020603050405020304" pitchFamily="18" charset="0"/>
              </a:rPr>
              <a:t>!</a:t>
            </a:r>
            <a:endParaRPr lang="en-US" sz="54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5011" y="354419"/>
            <a:ext cx="11261557" cy="1323439"/>
          </a:xfrm>
          <a:prstGeom prst="rect">
            <a:avLst/>
          </a:prstGeom>
          <a:noFill/>
        </p:spPr>
        <p:txBody>
          <a:bodyPr wrap="square" rtlCol="0">
            <a:spAutoFit/>
          </a:bodyPr>
          <a:lstStyle/>
          <a:p>
            <a:pPr algn="ctr" defTabSz="914400">
              <a:defRPr/>
            </a:pPr>
            <a:r>
              <a:rPr lang="en-US" altLang="zh-CN" sz="4000" b="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Bài</a:t>
            </a:r>
            <a:r>
              <a:rPr lang="en-US" altLang="zh-CN" sz="4000" b="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3. </a:t>
            </a:r>
            <a:r>
              <a:rPr lang="vi-VN" altLang="zh-CN" sz="4000" b="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Thay thế từ i</a:t>
            </a:r>
            <a:r>
              <a:rPr lang="en-US" altLang="zh-CN" sz="4000" b="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n</a:t>
            </a:r>
            <a:r>
              <a:rPr lang="vi-VN" altLang="zh-CN" sz="4000" b="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đ</a:t>
            </a:r>
            <a:r>
              <a:rPr lang="en-US" altLang="zh-CN" sz="4000" b="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ậ</a:t>
            </a:r>
            <a:r>
              <a:rPr lang="vi-VN" altLang="zh-CN" sz="4000" b="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m trong câu bằng một từ đồng nghĩa</a:t>
            </a:r>
            <a:endParaRPr lang="zh-CN" altLang="en-US" sz="4000" b="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7" name="Text Box 2"/>
          <p:cNvSpPr txBox="1">
            <a:spLocks noChangeArrowheads="1"/>
          </p:cNvSpPr>
          <p:nvPr/>
        </p:nvSpPr>
        <p:spPr bwMode="auto">
          <a:xfrm>
            <a:off x="1379602" y="1633655"/>
            <a:ext cx="10584600" cy="106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SimSun" panose="02010600030101010101" pitchFamily="2" charset="-122"/>
                <a:ea typeface="SimSun" panose="02010600030101010101" pitchFamily="2" charset="-122"/>
              </a:defRPr>
            </a:lvl1pPr>
            <a:lvl2pPr marL="742950" indent="-285750">
              <a:defRPr sz="2800" b="1">
                <a:solidFill>
                  <a:schemeClr val="tx1"/>
                </a:solidFill>
                <a:latin typeface="SimSun" panose="02010600030101010101" pitchFamily="2" charset="-122"/>
                <a:ea typeface="SimSun" panose="02010600030101010101" pitchFamily="2" charset="-122"/>
              </a:defRPr>
            </a:lvl2pPr>
            <a:lvl3pPr marL="1143000" indent="-228600">
              <a:defRPr sz="2800" b="1">
                <a:solidFill>
                  <a:schemeClr val="tx1"/>
                </a:solidFill>
                <a:latin typeface="SimSun" panose="02010600030101010101" pitchFamily="2" charset="-122"/>
                <a:ea typeface="SimSun" panose="02010600030101010101" pitchFamily="2" charset="-122"/>
              </a:defRPr>
            </a:lvl3pPr>
            <a:lvl4pPr marL="1600200" indent="-228600">
              <a:defRPr sz="2800" b="1">
                <a:solidFill>
                  <a:schemeClr val="tx1"/>
                </a:solidFill>
                <a:latin typeface="SimSun" panose="02010600030101010101" pitchFamily="2" charset="-122"/>
                <a:ea typeface="SimSun" panose="02010600030101010101" pitchFamily="2" charset="-122"/>
              </a:defRPr>
            </a:lvl4pPr>
            <a:lvl5pPr marL="2057400" indent="-228600">
              <a:defRPr sz="2800" b="1">
                <a:solidFill>
                  <a:schemeClr val="tx1"/>
                </a:solidFill>
                <a:latin typeface="SimSun" panose="02010600030101010101" pitchFamily="2" charset="-122"/>
                <a:ea typeface="SimSun" panose="02010600030101010101" pitchFamily="2" charset="-122"/>
              </a:defRPr>
            </a:lvl5pPr>
            <a:lvl6pPr marL="25146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6pPr>
            <a:lvl7pPr marL="29718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7pPr>
            <a:lvl8pPr marL="34290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8pPr>
            <a:lvl9pPr marL="38862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9pPr>
          </a:lstStyle>
          <a:p>
            <a:pPr>
              <a:lnSpc>
                <a:spcPct val="150000"/>
              </a:lnSpc>
            </a:pPr>
            <a:r>
              <a:rPr lang="vi-VN" altLang="zh-CN" sz="4800" b="0" dirty="0">
                <a:latin typeface="Times New Roman" panose="02020603050405020304" pitchFamily="18" charset="0"/>
                <a:ea typeface="仓耳青禾体-谷力 W04" panose="02020400000000000000" pitchFamily="18" charset="-122"/>
                <a:cs typeface="Times New Roman" panose="02020603050405020304" pitchFamily="18" charset="0"/>
              </a:rPr>
              <a:t>Chúng em </a:t>
            </a:r>
            <a:r>
              <a:rPr lang="vi-VN" altLang="zh-CN" sz="4800" i="1" dirty="0">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bảo vệ </a:t>
            </a:r>
            <a:r>
              <a:rPr lang="vi-VN" altLang="zh-CN" sz="4800" b="0" dirty="0">
                <a:latin typeface="Times New Roman" panose="02020603050405020304" pitchFamily="18" charset="0"/>
                <a:ea typeface="仓耳青禾体-谷力 W04" panose="02020400000000000000" pitchFamily="18" charset="-122"/>
                <a:cs typeface="Times New Roman" panose="02020603050405020304" pitchFamily="18" charset="0"/>
              </a:rPr>
              <a:t>môi trường sạch đẹp.</a:t>
            </a:r>
            <a:endParaRPr lang="zh-CN" altLang="en-US" sz="4800" b="0" dirty="0">
              <a:latin typeface="Times New Roman" panose="02020603050405020304" pitchFamily="18" charset="0"/>
              <a:ea typeface="仓耳青禾体-谷力 W04" panose="02020400000000000000" pitchFamily="18" charset="-122"/>
              <a:cs typeface="Times New Roman" panose="02020603050405020304" pitchFamily="18" charset="0"/>
            </a:endParaRPr>
          </a:p>
        </p:txBody>
      </p:sp>
      <p:sp>
        <p:nvSpPr>
          <p:cNvPr id="10" name="Rectangle 9"/>
          <p:cNvSpPr/>
          <p:nvPr/>
        </p:nvSpPr>
        <p:spPr>
          <a:xfrm>
            <a:off x="7270951" y="2667611"/>
            <a:ext cx="1704313" cy="707886"/>
          </a:xfrm>
          <a:prstGeom prst="rect">
            <a:avLst/>
          </a:prstGeom>
        </p:spPr>
        <p:txBody>
          <a:bodyPr wrap="none">
            <a:spAutoFit/>
          </a:bodyPr>
          <a:lstStyle/>
          <a:p>
            <a:r>
              <a:rPr lang="en-US" sz="4000" b="1" i="1" dirty="0" err="1">
                <a:solidFill>
                  <a:srgbClr val="1906D0"/>
                </a:solidFill>
                <a:latin typeface="Times New Roman" panose="02020603050405020304" pitchFamily="18" charset="0"/>
                <a:cs typeface="Times New Roman" panose="02020603050405020304" pitchFamily="18" charset="0"/>
              </a:rPr>
              <a:t>giữ</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gìn</a:t>
            </a:r>
            <a:endParaRPr lang="en-US" sz="4000" b="1" i="1" dirty="0">
              <a:solidFill>
                <a:srgbClr val="1906D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322616" y="2701255"/>
            <a:ext cx="1704313" cy="707886"/>
          </a:xfrm>
          <a:prstGeom prst="rect">
            <a:avLst/>
          </a:prstGeom>
        </p:spPr>
        <p:txBody>
          <a:bodyPr wrap="none">
            <a:spAutoFit/>
          </a:bodyPr>
          <a:lstStyle/>
          <a:p>
            <a:r>
              <a:rPr lang="en-US" sz="4000" b="1" i="1" dirty="0" err="1">
                <a:solidFill>
                  <a:srgbClr val="1906D0"/>
                </a:solidFill>
                <a:latin typeface="Times New Roman" panose="02020603050405020304" pitchFamily="18" charset="0"/>
                <a:cs typeface="Times New Roman" panose="02020603050405020304" pitchFamily="18" charset="0"/>
              </a:rPr>
              <a:t>gìn</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giữ</a:t>
            </a:r>
            <a:endParaRPr lang="en-US" sz="4000" b="1" i="1" dirty="0">
              <a:solidFill>
                <a:srgbClr val="1906D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04699" y="4578284"/>
            <a:ext cx="1487301" cy="2279716"/>
          </a:xfrm>
          <a:prstGeom prst="rect">
            <a:avLst/>
          </a:prstGeom>
        </p:spPr>
      </p:pic>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88495" y="5070764"/>
            <a:ext cx="1159854" cy="177781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0789" y="2533268"/>
            <a:ext cx="2237047" cy="4224179"/>
          </a:xfrm>
          <a:prstGeom prst="rect">
            <a:avLst/>
          </a:prstGeom>
        </p:spPr>
      </p:pic>
      <p:sp>
        <p:nvSpPr>
          <p:cNvPr id="9" name="TextBox 8"/>
          <p:cNvSpPr txBox="1"/>
          <p:nvPr/>
        </p:nvSpPr>
        <p:spPr>
          <a:xfrm>
            <a:off x="1710079" y="3630742"/>
            <a:ext cx="9634888" cy="1200329"/>
          </a:xfrm>
          <a:prstGeom prst="rect">
            <a:avLst/>
          </a:prstGeom>
          <a:noFill/>
        </p:spPr>
        <p:txBody>
          <a:bodyPr wrap="square">
            <a:spAutoFit/>
          </a:bodyPr>
          <a:lstStyle/>
          <a:p>
            <a:pPr algn="ctr"/>
            <a:r>
              <a:rPr lang="en-US" altLang="zh-CN" sz="3600" b="1" i="1" dirty="0" err="1">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Từ</a:t>
            </a:r>
            <a:r>
              <a:rPr lang="en-US" altLang="zh-CN" sz="3600" b="1" i="1" dirty="0">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i="1" dirty="0" err="1">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đồng</a:t>
            </a:r>
            <a:r>
              <a:rPr lang="en-US" altLang="zh-CN" sz="3600" b="1" i="1" dirty="0">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i="1" dirty="0" err="1">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nghĩa</a:t>
            </a:r>
            <a:r>
              <a:rPr lang="en-US" altLang="zh-CN" sz="3600" b="1" i="1" dirty="0">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những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từ</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có</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nghĩa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hoặc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gần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endParaRPr lang="en-US" altLang="en-US" sz="36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813461" y="3650350"/>
            <a:ext cx="9634888" cy="1200329"/>
          </a:xfrm>
          <a:prstGeom prst="rect">
            <a:avLst/>
          </a:prstGeom>
          <a:noFill/>
        </p:spPr>
        <p:txBody>
          <a:bodyPr wrap="square">
            <a:spAutoFit/>
          </a:bodyPr>
          <a:lstStyle/>
          <a:p>
            <a:pPr algn="ctr"/>
            <a:r>
              <a:rPr lang="en-US" altLang="zh-CN" sz="3600" b="1" i="1" dirty="0">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B</a:t>
            </a:r>
            <a:r>
              <a:rPr lang="vi-VN" altLang="zh-CN" sz="3600" b="1" i="1" dirty="0">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ảo vệ</a:t>
            </a:r>
            <a:r>
              <a:rPr lang="en-US" altLang="zh-CN" sz="3600" b="1" i="1" dirty="0">
                <a:solidFill>
                  <a:srgbClr val="FF0000"/>
                </a:solidFill>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Nghĩa</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là</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chống</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lại</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mọi</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sự</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xâm</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phạm</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để</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giữ</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cho</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luôn</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luôn</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được</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nguyên</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r>
              <a:rPr lang="en-US" altLang="zh-CN" sz="3600" b="1" dirty="0" err="1">
                <a:latin typeface="Times New Roman" panose="02020603050405020304" pitchFamily="18" charset="0"/>
                <a:ea typeface="仓耳青禾体-谷力 W04" panose="02020400000000000000" pitchFamily="18" charset="-122"/>
                <a:cs typeface="Times New Roman" panose="02020603050405020304" pitchFamily="18" charset="0"/>
              </a:rPr>
              <a:t>vẹn</a:t>
            </a:r>
            <a:r>
              <a:rPr lang="en-US"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a:t>
            </a:r>
            <a:r>
              <a:rPr lang="vi-VN" altLang="zh-CN" sz="3600" b="1" dirty="0">
                <a:latin typeface="Times New Roman" panose="02020603050405020304" pitchFamily="18" charset="0"/>
                <a:ea typeface="仓耳青禾体-谷力 W04" panose="02020400000000000000" pitchFamily="18" charset="-122"/>
                <a:cs typeface="Times New Roman" panose="02020603050405020304" pitchFamily="18" charset="0"/>
              </a:rPr>
              <a:t> </a:t>
            </a:r>
            <a:endParaRPr lang="en-US" sz="3600" b="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grpId="1" nodeType="clickEffect">
                                  <p:stCondLst>
                                    <p:cond delay="0"/>
                                  </p:stCondLst>
                                  <p:childTnLst>
                                    <p:anim calcmode="lin" valueType="num">
                                      <p:cBhvr>
                                        <p:cTn id="32" dur="1000"/>
                                        <p:tgtEl>
                                          <p:spTgt spid="9"/>
                                        </p:tgtEl>
                                        <p:attrNameLst>
                                          <p:attrName>ppt_w</p:attrName>
                                        </p:attrNameLst>
                                      </p:cBhvr>
                                      <p:tavLst>
                                        <p:tav tm="0">
                                          <p:val>
                                            <p:strVal val="ppt_w"/>
                                          </p:val>
                                        </p:tav>
                                        <p:tav tm="100000">
                                          <p:val>
                                            <p:fltVal val="0"/>
                                          </p:val>
                                        </p:tav>
                                      </p:tavLst>
                                    </p:anim>
                                    <p:anim calcmode="lin" valueType="num">
                                      <p:cBhvr>
                                        <p:cTn id="33" dur="1000"/>
                                        <p:tgtEl>
                                          <p:spTgt spid="9"/>
                                        </p:tgtEl>
                                        <p:attrNameLst>
                                          <p:attrName>ppt_h</p:attrName>
                                        </p:attrNameLst>
                                      </p:cBhvr>
                                      <p:tavLst>
                                        <p:tav tm="0">
                                          <p:val>
                                            <p:strVal val="ppt_h"/>
                                          </p:val>
                                        </p:tav>
                                        <p:tav tm="100000">
                                          <p:val>
                                            <p:fltVal val="0"/>
                                          </p:val>
                                        </p:tav>
                                      </p:tavLst>
                                    </p:anim>
                                    <p:anim calcmode="lin" valueType="num">
                                      <p:cBhvr>
                                        <p:cTn id="34" dur="1000"/>
                                        <p:tgtEl>
                                          <p:spTgt spid="9"/>
                                        </p:tgtEl>
                                        <p:attrNameLst>
                                          <p:attrName>style.rotation</p:attrName>
                                        </p:attrNameLst>
                                      </p:cBhvr>
                                      <p:tavLst>
                                        <p:tav tm="0">
                                          <p:val>
                                            <p:fltVal val="0"/>
                                          </p:val>
                                        </p:tav>
                                        <p:tav tm="100000">
                                          <p:val>
                                            <p:fltVal val="90"/>
                                          </p:val>
                                        </p:tav>
                                      </p:tavLst>
                                    </p:anim>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 calcmode="lin" valueType="num">
                                      <p:cBhvr>
                                        <p:cTn id="43" dur="1000" fill="hold"/>
                                        <p:tgtEl>
                                          <p:spTgt spid="2"/>
                                        </p:tgtEl>
                                        <p:attrNameLst>
                                          <p:attrName>style.rotation</p:attrName>
                                        </p:attrNameLst>
                                      </p:cBhvr>
                                      <p:tavLst>
                                        <p:tav tm="0">
                                          <p:val>
                                            <p:fltVal val="90"/>
                                          </p:val>
                                        </p:tav>
                                        <p:tav tm="100000">
                                          <p:val>
                                            <p:fltVal val="0"/>
                                          </p:val>
                                        </p:tav>
                                      </p:tavLst>
                                    </p:anim>
                                    <p:animEffect transition="in" filter="fade">
                                      <p:cBhvr>
                                        <p:cTn id="44" dur="1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grpId="1" nodeType="clickEffect">
                                  <p:stCondLst>
                                    <p:cond delay="0"/>
                                  </p:stCondLst>
                                  <p:childTnLst>
                                    <p:anim calcmode="lin" valueType="num">
                                      <p:cBhvr>
                                        <p:cTn id="48" dur="1000"/>
                                        <p:tgtEl>
                                          <p:spTgt spid="2"/>
                                        </p:tgtEl>
                                        <p:attrNameLst>
                                          <p:attrName>ppt_w</p:attrName>
                                        </p:attrNameLst>
                                      </p:cBhvr>
                                      <p:tavLst>
                                        <p:tav tm="0">
                                          <p:val>
                                            <p:strVal val="ppt_w"/>
                                          </p:val>
                                        </p:tav>
                                        <p:tav tm="100000">
                                          <p:val>
                                            <p:fltVal val="0"/>
                                          </p:val>
                                        </p:tav>
                                      </p:tavLst>
                                    </p:anim>
                                    <p:anim calcmode="lin" valueType="num">
                                      <p:cBhvr>
                                        <p:cTn id="49" dur="1000"/>
                                        <p:tgtEl>
                                          <p:spTgt spid="2"/>
                                        </p:tgtEl>
                                        <p:attrNameLst>
                                          <p:attrName>ppt_h</p:attrName>
                                        </p:attrNameLst>
                                      </p:cBhvr>
                                      <p:tavLst>
                                        <p:tav tm="0">
                                          <p:val>
                                            <p:strVal val="ppt_h"/>
                                          </p:val>
                                        </p:tav>
                                        <p:tav tm="100000">
                                          <p:val>
                                            <p:fltVal val="0"/>
                                          </p:val>
                                        </p:tav>
                                      </p:tavLst>
                                    </p:anim>
                                    <p:anim calcmode="lin" valueType="num">
                                      <p:cBhvr>
                                        <p:cTn id="50" dur="1000"/>
                                        <p:tgtEl>
                                          <p:spTgt spid="2"/>
                                        </p:tgtEl>
                                        <p:attrNameLst>
                                          <p:attrName>style.rotation</p:attrName>
                                        </p:attrNameLst>
                                      </p:cBhvr>
                                      <p:tavLst>
                                        <p:tav tm="0">
                                          <p:val>
                                            <p:fltVal val="0"/>
                                          </p:val>
                                        </p:tav>
                                        <p:tav tm="100000">
                                          <p:val>
                                            <p:fltVal val="90"/>
                                          </p:val>
                                        </p:tav>
                                      </p:tavLst>
                                    </p:anim>
                                    <p:animEffect transition="out" filter="fade">
                                      <p:cBhvr>
                                        <p:cTn id="51" dur="1000"/>
                                        <p:tgtEl>
                                          <p:spTgt spid="2"/>
                                        </p:tgtEl>
                                      </p:cBhvr>
                                    </p:animEffect>
                                    <p:set>
                                      <p:cBhvr>
                                        <p:cTn id="52" dur="1" fill="hold">
                                          <p:stCondLst>
                                            <p:cond delay="999"/>
                                          </p:stCondLst>
                                        </p:cTn>
                                        <p:tgtEl>
                                          <p:spTgt spid="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circle(in)">
                                      <p:cBhvr>
                                        <p:cTn id="57" dur="2000"/>
                                        <p:tgtEl>
                                          <p:spTgt spid="11"/>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circle(in)">
                                      <p:cBhvr>
                                        <p:cTn id="6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9" grpId="0"/>
      <p:bldP spid="9" grpId="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1544747" y="2560362"/>
            <a:ext cx="8659743" cy="707886"/>
          </a:xfrm>
          <a:prstGeom prst="rect">
            <a:avLst/>
          </a:prstGeom>
        </p:spPr>
        <p:txBody>
          <a:bodyPr wrap="none">
            <a:spAutoFit/>
          </a:bodyPr>
          <a:lstStyle/>
          <a:p>
            <a:r>
              <a:rPr lang="en-US" sz="4000" b="1" i="1" dirty="0" err="1">
                <a:solidFill>
                  <a:srgbClr val="1906D0"/>
                </a:solidFill>
                <a:latin typeface="Times New Roman" panose="02020603050405020304" pitchFamily="18" charset="0"/>
                <a:cs typeface="Times New Roman" panose="02020603050405020304" pitchFamily="18" charset="0"/>
              </a:rPr>
              <a:t>Chúng</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em</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giữ</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gìn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môi</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trường</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sạch</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đẹp</a:t>
            </a:r>
            <a:r>
              <a:rPr lang="en-US" sz="4000" b="1" i="1" dirty="0">
                <a:solidFill>
                  <a:srgbClr val="1906D0"/>
                </a:solidFill>
                <a:latin typeface="Times New Roman" panose="02020603050405020304" pitchFamily="18" charset="0"/>
                <a:cs typeface="Times New Roman" panose="02020603050405020304" pitchFamily="18" charset="0"/>
              </a:rPr>
              <a:t>.</a:t>
            </a:r>
            <a:endParaRPr lang="en-US" sz="4000" b="1" i="1" dirty="0">
              <a:solidFill>
                <a:srgbClr val="1906D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23460" y="3589752"/>
            <a:ext cx="8945077" cy="707886"/>
          </a:xfrm>
          <a:prstGeom prst="rect">
            <a:avLst/>
          </a:prstGeom>
        </p:spPr>
        <p:txBody>
          <a:bodyPr wrap="none">
            <a:spAutoFit/>
          </a:bodyPr>
          <a:lstStyle/>
          <a:p>
            <a:r>
              <a:rPr lang="en-US" sz="4000" b="1" i="1" dirty="0" err="1">
                <a:solidFill>
                  <a:srgbClr val="1906D0"/>
                </a:solidFill>
                <a:latin typeface="Times New Roman" panose="02020603050405020304" pitchFamily="18" charset="0"/>
                <a:cs typeface="Times New Roman" panose="02020603050405020304" pitchFamily="18" charset="0"/>
              </a:rPr>
              <a:t>Chúng</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em</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gìn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giữ</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môi</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trường</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sạch</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đẹp</a:t>
            </a:r>
            <a:r>
              <a:rPr lang="en-US" sz="4000" b="1" i="1" dirty="0">
                <a:solidFill>
                  <a:srgbClr val="1906D0"/>
                </a:solidFill>
                <a:latin typeface="Times New Roman" panose="02020603050405020304" pitchFamily="18" charset="0"/>
                <a:cs typeface="Times New Roman" panose="02020603050405020304" pitchFamily="18" charset="0"/>
              </a:rPr>
              <a:t>.</a:t>
            </a:r>
            <a:endParaRPr lang="en-US" sz="4000" b="1" i="1" dirty="0">
              <a:solidFill>
                <a:srgbClr val="1906D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228483" y="1407861"/>
            <a:ext cx="2424062" cy="830997"/>
          </a:xfrm>
          <a:prstGeom prst="rect">
            <a:avLst/>
          </a:prstGeom>
        </p:spPr>
        <p:txBody>
          <a:bodyPr wrap="none">
            <a:spAutoFit/>
          </a:bodyPr>
          <a:lstStyle/>
          <a:p>
            <a:r>
              <a:rPr lang="en-US" sz="4800" b="1" dirty="0" err="1">
                <a:solidFill>
                  <a:srgbClr val="1906D0"/>
                </a:solidFill>
                <a:latin typeface="Times New Roman" panose="02020603050405020304" pitchFamily="18" charset="0"/>
                <a:cs typeface="Times New Roman" panose="02020603050405020304" pitchFamily="18" charset="0"/>
              </a:rPr>
              <a:t>Đặt</a:t>
            </a:r>
            <a:r>
              <a:rPr lang="en-US" sz="4800" b="1" dirty="0">
                <a:solidFill>
                  <a:srgbClr val="1906D0"/>
                </a:solidFill>
                <a:latin typeface="Times New Roman" panose="02020603050405020304" pitchFamily="18" charset="0"/>
                <a:cs typeface="Times New Roman" panose="02020603050405020304" pitchFamily="18" charset="0"/>
              </a:rPr>
              <a:t> </a:t>
            </a:r>
            <a:r>
              <a:rPr lang="en-US" sz="4800" b="1" dirty="0" err="1">
                <a:solidFill>
                  <a:srgbClr val="1906D0"/>
                </a:solidFill>
                <a:latin typeface="Times New Roman" panose="02020603050405020304" pitchFamily="18" charset="0"/>
                <a:cs typeface="Times New Roman" panose="02020603050405020304" pitchFamily="18" charset="0"/>
              </a:rPr>
              <a:t>câu</a:t>
            </a:r>
            <a:r>
              <a:rPr lang="en-US" sz="4800" b="1" dirty="0">
                <a:solidFill>
                  <a:srgbClr val="1906D0"/>
                </a:solidFill>
                <a:latin typeface="Times New Roman" panose="02020603050405020304" pitchFamily="18" charset="0"/>
                <a:cs typeface="Times New Roman" panose="02020603050405020304" pitchFamily="18" charset="0"/>
              </a:rPr>
              <a:t>:</a:t>
            </a:r>
            <a:endParaRPr lang="en-US" sz="4800" b="1" dirty="0">
              <a:solidFill>
                <a:srgbClr val="1906D0"/>
              </a:solidFill>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118727" y="321482"/>
            <a:ext cx="6726049" cy="6215035"/>
            <a:chOff x="1356360" y="807720"/>
            <a:chExt cx="5593080" cy="559308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360" y="807720"/>
              <a:ext cx="5593080" cy="5593080"/>
            </a:xfrm>
            <a:prstGeom prst="rect">
              <a:avLst/>
            </a:prstGeom>
          </p:spPr>
        </p:pic>
        <p:sp>
          <p:nvSpPr>
            <p:cNvPr id="4" name="椭圆 3"/>
            <p:cNvSpPr/>
            <p:nvPr/>
          </p:nvSpPr>
          <p:spPr>
            <a:xfrm>
              <a:off x="2644140" y="2209800"/>
              <a:ext cx="3017520" cy="3017520"/>
            </a:xfrm>
            <a:prstGeom prst="ellipse">
              <a:avLst/>
            </a:prstGeom>
            <a:solidFill>
              <a:srgbClr val="779C74"/>
            </a:solidFill>
            <a:ln>
              <a:solidFill>
                <a:srgbClr val="779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 name="文本框 5"/>
          <p:cNvSpPr txBox="1"/>
          <p:nvPr/>
        </p:nvSpPr>
        <p:spPr>
          <a:xfrm>
            <a:off x="2487448" y="2761795"/>
            <a:ext cx="1857446" cy="1446550"/>
          </a:xfrm>
          <a:prstGeom prst="rect">
            <a:avLst/>
          </a:prstGeom>
          <a:noFill/>
          <a:ln>
            <a:noFill/>
          </a:ln>
        </p:spPr>
        <p:txBody>
          <a:bodyPr wrap="square" rtlCol="0">
            <a:spAutoFit/>
          </a:bodyPr>
          <a:lstStyle/>
          <a:p>
            <a:pPr algn="ctr" defTabSz="914400">
              <a:defRPr/>
            </a:pPr>
            <a:r>
              <a:rPr lang="vi-VN" altLang="zh-CN" sz="8800" kern="0" dirty="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03</a:t>
            </a:r>
            <a:endParaRPr lang="en-US" altLang="zh-CN" sz="8800" kern="0" dirty="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7" name="椭圆 6"/>
          <p:cNvSpPr/>
          <p:nvPr/>
        </p:nvSpPr>
        <p:spPr>
          <a:xfrm>
            <a:off x="5053850" y="2517330"/>
            <a:ext cx="244465" cy="244465"/>
          </a:xfrm>
          <a:prstGeom prst="ellipse">
            <a:avLst/>
          </a:prstGeom>
          <a:solidFill>
            <a:srgbClr val="779C74"/>
          </a:solidFill>
          <a:ln>
            <a:solidFill>
              <a:srgbClr val="779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 name="椭圆 7"/>
          <p:cNvSpPr/>
          <p:nvPr/>
        </p:nvSpPr>
        <p:spPr>
          <a:xfrm>
            <a:off x="1686120" y="4559490"/>
            <a:ext cx="244465" cy="244465"/>
          </a:xfrm>
          <a:prstGeom prst="ellipse">
            <a:avLst/>
          </a:prstGeom>
          <a:solidFill>
            <a:srgbClr val="779C74"/>
          </a:solidFill>
          <a:ln>
            <a:solidFill>
              <a:srgbClr val="779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9" name="组合 8"/>
          <p:cNvGrpSpPr/>
          <p:nvPr/>
        </p:nvGrpSpPr>
        <p:grpSpPr>
          <a:xfrm>
            <a:off x="6201272" y="2454472"/>
            <a:ext cx="4753999" cy="1391051"/>
            <a:chOff x="2543768" y="2654339"/>
            <a:chExt cx="2621408" cy="767041"/>
          </a:xfrm>
        </p:grpSpPr>
        <p:cxnSp>
          <p:nvCxnSpPr>
            <p:cNvPr id="10" name="直接连接符 9"/>
            <p:cNvCxnSpPr/>
            <p:nvPr/>
          </p:nvCxnSpPr>
          <p:spPr>
            <a:xfrm>
              <a:off x="2543768" y="3380787"/>
              <a:ext cx="2580815" cy="0"/>
            </a:xfrm>
            <a:prstGeom prst="line">
              <a:avLst/>
            </a:prstGeom>
            <a:ln w="12700" cap="flat" cmpd="sng" algn="ctr">
              <a:solidFill>
                <a:schemeClr val="bg1">
                  <a:lumMod val="75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îṩlíḍe"/>
            <p:cNvSpPr/>
            <p:nvPr/>
          </p:nvSpPr>
          <p:spPr bwMode="auto">
            <a:xfrm>
              <a:off x="5083990" y="3340194"/>
              <a:ext cx="81186" cy="81186"/>
            </a:xfrm>
            <a:prstGeom prst="rect">
              <a:avLst/>
            </a:prstGeom>
            <a:solidFill>
              <a:srgbClr val="779C74"/>
            </a:solidFill>
            <a:ln w="19050">
              <a:solidFill>
                <a:srgbClr val="779C74"/>
              </a:solidFill>
              <a:round/>
            </a:ln>
          </p:spPr>
          <p:txBody>
            <a:bodyPr anchor="ctr"/>
            <a:lstStyle/>
            <a:p>
              <a:pPr algn="ctr"/>
              <a:endParaRPr sz="4000">
                <a:solidFill>
                  <a:srgbClr val="779C74"/>
                </a:solidFill>
                <a:latin typeface="Times New Roman" panose="02020603050405020304" pitchFamily="18" charset="0"/>
                <a:cs typeface="Times New Roman" panose="02020603050405020304" pitchFamily="18" charset="0"/>
              </a:endParaRPr>
            </a:p>
          </p:txBody>
        </p:sp>
        <p:sp>
          <p:nvSpPr>
            <p:cNvPr id="12" name="íṣ1ïdê"/>
            <p:cNvSpPr txBox="1"/>
            <p:nvPr/>
          </p:nvSpPr>
          <p:spPr>
            <a:xfrm>
              <a:off x="2543768" y="2654339"/>
              <a:ext cx="655949" cy="707886"/>
            </a:xfrm>
            <a:prstGeom prst="rect">
              <a:avLst/>
            </a:prstGeom>
            <a:noFill/>
          </p:spPr>
          <p:txBody>
            <a:bodyPr wrap="none" anchor="ctr">
              <a:normAutofit/>
            </a:bodyPr>
            <a:lstStyle/>
            <a:p>
              <a:pPr algn="ctr"/>
              <a:r>
                <a:rPr lang="en-US" altLang="zh-CN" sz="7200" dirty="0">
                  <a:solidFill>
                    <a:srgbClr val="779C74"/>
                  </a:solidFill>
                  <a:latin typeface="Times New Roman" panose="02020603050405020304" pitchFamily="18" charset="0"/>
                  <a:cs typeface="Times New Roman" panose="02020603050405020304" pitchFamily="18" charset="0"/>
                </a:rPr>
                <a:t>03</a:t>
              </a:r>
              <a:endParaRPr lang="en-US" altLang="zh-CN" sz="7200" dirty="0">
                <a:solidFill>
                  <a:srgbClr val="779C74"/>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3092983" y="2803518"/>
              <a:ext cx="1672964" cy="458221"/>
            </a:xfrm>
            <a:prstGeom prst="rect">
              <a:avLst/>
            </a:prstGeom>
            <a:noFill/>
          </p:spPr>
          <p:txBody>
            <a:bodyPr wrap="square" rtlCol="0">
              <a:spAutoFit/>
            </a:bodyPr>
            <a:lstStyle/>
            <a:p>
              <a:pPr algn="ctr" defTabSz="914400">
                <a:defRPr/>
              </a:pPr>
              <a:r>
                <a:rPr lang="vi-VN" altLang="zh-CN" sz="4800" b="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rPr>
                <a:t>Củng cố</a:t>
              </a:r>
              <a:endParaRPr lang="zh-CN" altLang="en-US" sz="4800" b="1" kern="0" dirty="0">
                <a:solidFill>
                  <a:srgbClr val="0000FF"/>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sp>
        <p:nvSpPr>
          <p:cNvPr id="14" name="Synergistically utilize technically sound portals with frictionless chains. Dramatically customize…"/>
          <p:cNvSpPr txBox="1"/>
          <p:nvPr/>
        </p:nvSpPr>
        <p:spPr>
          <a:xfrm>
            <a:off x="7085814" y="3934343"/>
            <a:ext cx="2806078" cy="185756"/>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endParaRPr sz="900" kern="0" dirty="0">
              <a:solidFill>
                <a:schemeClr val="tx1">
                  <a:lumMod val="50000"/>
                  <a:lumOff val="50000"/>
                </a:schemeClr>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6"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8333" y="29850"/>
            <a:ext cx="10113393" cy="947250"/>
            <a:chOff x="4089323" y="2512533"/>
            <a:chExt cx="8711061" cy="947250"/>
          </a:xfrm>
        </p:grpSpPr>
        <p:cxnSp>
          <p:nvCxnSpPr>
            <p:cNvPr id="3" name="直接连接符 2"/>
            <p:cNvCxnSpPr>
              <a:stCxn id="4" idx="3"/>
            </p:cNvCxnSpPr>
            <p:nvPr/>
          </p:nvCxnSpPr>
          <p:spPr>
            <a:xfrm flipH="1">
              <a:off x="5426147" y="3419190"/>
              <a:ext cx="40593" cy="0"/>
            </a:xfrm>
            <a:prstGeom prst="line">
              <a:avLst/>
            </a:prstGeom>
            <a:ln w="12700" cap="flat" cmpd="sng" algn="ctr">
              <a:solidFill>
                <a:schemeClr val="bg1">
                  <a:lumMod val="75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îṩlíḍe"/>
            <p:cNvSpPr/>
            <p:nvPr/>
          </p:nvSpPr>
          <p:spPr bwMode="auto">
            <a:xfrm>
              <a:off x="5385554" y="3378597"/>
              <a:ext cx="81186" cy="81186"/>
            </a:xfrm>
            <a:prstGeom prst="rect">
              <a:avLst/>
            </a:prstGeom>
            <a:solidFill>
              <a:srgbClr val="779C74"/>
            </a:solidFill>
            <a:ln w="19050">
              <a:solidFill>
                <a:srgbClr val="779C74"/>
              </a:solidFill>
              <a:round/>
            </a:ln>
          </p:spPr>
          <p:txBody>
            <a:bodyPr anchor="ctr"/>
            <a:lstStyle/>
            <a:p>
              <a:pPr algn="ctr"/>
              <a:endParaRPr sz="2000">
                <a:solidFill>
                  <a:srgbClr val="779C74"/>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4089323" y="2512533"/>
              <a:ext cx="8711061" cy="646331"/>
            </a:xfrm>
            <a:prstGeom prst="rect">
              <a:avLst/>
            </a:prstGeom>
            <a:noFill/>
          </p:spPr>
          <p:txBody>
            <a:bodyPr wrap="square" rtlCol="0">
              <a:spAutoFit/>
            </a:bodyPr>
            <a:lstStyle/>
            <a:p>
              <a:pPr algn="ctr" defTabSz="914400">
                <a:defRPr/>
              </a:pPr>
              <a:r>
                <a:rPr lang="vi-VN"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Xin chào</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các</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bạn</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a:t>
              </a:r>
              <a:r>
                <a:rPr lang="vi-VN"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tôi là Môi </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a:t>
              </a:r>
              <a:r>
                <a:rPr lang="vi-VN"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rường</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trên</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Trái</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đất</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a:t>
              </a:r>
              <a:endParaRPr lang="zh-CN" altLang="en-US"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908334" y="1340633"/>
            <a:ext cx="8170680" cy="541617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08334" y="1340416"/>
            <a:ext cx="8198192" cy="541617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35" y="1340635"/>
            <a:ext cx="8817409" cy="5949986"/>
          </a:xfrm>
          <a:prstGeom prst="rect">
            <a:avLst/>
          </a:prstGeom>
        </p:spPr>
      </p:pic>
      <p:sp>
        <p:nvSpPr>
          <p:cNvPr id="12" name="Flowchart: Process 11"/>
          <p:cNvSpPr/>
          <p:nvPr/>
        </p:nvSpPr>
        <p:spPr>
          <a:xfrm>
            <a:off x="2646160" y="670776"/>
            <a:ext cx="7113855" cy="612648"/>
          </a:xfrm>
          <a:prstGeom prst="flowChartProcess">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Đây là tôi của trước kia và hiện tại</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326392" y="2784397"/>
            <a:ext cx="1670669" cy="144526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sym typeface="+mn-ea"/>
              </a:rPr>
              <a:t>Hiện</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tại</a:t>
            </a:r>
            <a:endParaRPr lang="en-US" sz="4400" b="1" dirty="0">
              <a:solidFill>
                <a:srgbClr val="0000FF"/>
              </a:solidFill>
            </a:endParaRPr>
          </a:p>
        </p:txBody>
      </p:sp>
      <p:sp>
        <p:nvSpPr>
          <p:cNvPr id="8" name="TextBox 7"/>
          <p:cNvSpPr txBox="1"/>
          <p:nvPr/>
        </p:nvSpPr>
        <p:spPr>
          <a:xfrm>
            <a:off x="-56515" y="2596515"/>
            <a:ext cx="1964690" cy="1445260"/>
          </a:xfrm>
          <a:prstGeom prst="rect">
            <a:avLst/>
          </a:prstGeom>
          <a:noFill/>
        </p:spPr>
        <p:txBody>
          <a:bodyPr wrap="square">
            <a:spAutoFit/>
          </a:bodyPr>
          <a:lstStyle/>
          <a:p>
            <a:pPr algn="ctr"/>
            <a:r>
              <a:rPr lang="vi-VN" sz="4400" b="1" dirty="0">
                <a:solidFill>
                  <a:srgbClr val="0000FF"/>
                </a:solidFill>
                <a:latin typeface="Times New Roman" panose="02020603050405020304" pitchFamily="18" charset="0"/>
                <a:cs typeface="Times New Roman" panose="02020603050405020304" pitchFamily="18" charset="0"/>
                <a:sym typeface="+mn-ea"/>
              </a:rPr>
              <a:t>Trước kia </a:t>
            </a:r>
            <a:endParaRPr lang="en-US" sz="4400" b="1" dirty="0"/>
          </a:p>
        </p:txBody>
      </p:sp>
      <p:sp>
        <p:nvSpPr>
          <p:cNvPr id="13" name="文本框 5"/>
          <p:cNvSpPr txBox="1"/>
          <p:nvPr/>
        </p:nvSpPr>
        <p:spPr>
          <a:xfrm>
            <a:off x="89835" y="5657671"/>
            <a:ext cx="12012329" cy="1200329"/>
          </a:xfrm>
          <a:prstGeom prst="rect">
            <a:avLst/>
          </a:prstGeom>
          <a:solidFill>
            <a:schemeClr val="accent2"/>
          </a:solidFill>
        </p:spPr>
        <p:txBody>
          <a:bodyPr wrap="square" rtlCol="0">
            <a:spAutoFit/>
          </a:bodyPr>
          <a:lstStyle/>
          <a:p>
            <a:pPr algn="ctr" defTabSz="914400">
              <a:defRPr/>
            </a:pPr>
            <a:r>
              <a:rPr lang="en-US"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r>
              <a:rPr lang="vi-VN" altLang="zh-CN" sz="3600" b="1" kern="0" dirty="0">
                <a:solidFill>
                  <a:srgbClr val="0000FF"/>
                </a:solidFill>
                <a:latin typeface="Amazone" panose="03020702060507090A04" pitchFamily="66" charset="0"/>
                <a:ea typeface="思源黑体 CN Bold" panose="020B0800000000000000" pitchFamily="34" charset="-122"/>
                <a:cs typeface="Times New Roman" panose="02020603050405020304" pitchFamily="18" charset="0"/>
              </a:rPr>
              <a:t>Màu xanh</a:t>
            </a:r>
            <a:r>
              <a:rPr lang="en-US"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r>
              <a:rPr lang="vi-VN"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 của tôi đang dần biến mất và bây giờ hãy giúp tôi tìm lại nó nhé !</a:t>
            </a:r>
            <a:r>
              <a:rPr lang="en-US"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r>
              <a:rPr lang="vi-VN"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endParaRPr lang="zh-CN" altLang="en-US"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endParaRPr>
          </a:p>
        </p:txBody>
      </p:sp>
      <p:pic>
        <p:nvPicPr>
          <p:cNvPr id="14" name="Bản ghi Mới 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25401" y="229474"/>
            <a:ext cx="1019048" cy="101904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8" dur="2000"/>
                                        <p:tgtEl>
                                          <p:spTgt spid="12">
                                            <p:txEl>
                                              <p:pRg st="0" end="0"/>
                                            </p:tx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500" fill="hold"/>
                                        <p:tgtEl>
                                          <p:spTgt spid="9"/>
                                        </p:tgtEl>
                                        <p:attrNameLst>
                                          <p:attrName>ppt_w</p:attrName>
                                        </p:attrNameLst>
                                      </p:cBhvr>
                                      <p:tavLst>
                                        <p:tav tm="0">
                                          <p:val>
                                            <p:fltVal val="0"/>
                                          </p:val>
                                        </p:tav>
                                        <p:tav tm="100000">
                                          <p:val>
                                            <p:strVal val="#ppt_w"/>
                                          </p:val>
                                        </p:tav>
                                      </p:tavLst>
                                    </p:anim>
                                    <p:anim calcmode="lin" valueType="num">
                                      <p:cBhvr>
                                        <p:cTn id="28" dur="5500" fill="hold"/>
                                        <p:tgtEl>
                                          <p:spTgt spid="9"/>
                                        </p:tgtEl>
                                        <p:attrNameLst>
                                          <p:attrName>ppt_h</p:attrName>
                                        </p:attrNameLst>
                                      </p:cBhvr>
                                      <p:tavLst>
                                        <p:tav tm="0">
                                          <p:val>
                                            <p:fltVal val="0"/>
                                          </p:val>
                                        </p:tav>
                                        <p:tav tm="100000">
                                          <p:val>
                                            <p:strVal val="#ppt_h"/>
                                          </p:val>
                                        </p:tav>
                                      </p:tavLst>
                                    </p:anim>
                                    <p:anim calcmode="lin" valueType="num">
                                      <p:cBhvr>
                                        <p:cTn id="29" dur="5500" fill="hold"/>
                                        <p:tgtEl>
                                          <p:spTgt spid="9"/>
                                        </p:tgtEl>
                                        <p:attrNameLst>
                                          <p:attrName>style.rotation</p:attrName>
                                        </p:attrNameLst>
                                      </p:cBhvr>
                                      <p:tavLst>
                                        <p:tav tm="0">
                                          <p:val>
                                            <p:fltVal val="90"/>
                                          </p:val>
                                        </p:tav>
                                        <p:tav tm="100000">
                                          <p:val>
                                            <p:fltVal val="0"/>
                                          </p:val>
                                        </p:tav>
                                      </p:tavLst>
                                    </p:anim>
                                    <p:animEffect transition="in" filter="fade">
                                      <p:cBhvr>
                                        <p:cTn id="30" dur="5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475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0" nodeType="clickEffect">
                                  <p:stCondLst>
                                    <p:cond delay="0"/>
                                  </p:stCondLst>
                                  <p:childTnLst>
                                    <p:anim calcmode="lin" valueType="num">
                                      <p:cBhvr additive="base">
                                        <p:cTn id="44" dur="500"/>
                                        <p:tgtEl>
                                          <p:spTgt spid="8"/>
                                        </p:tgtEl>
                                        <p:attrNameLst>
                                          <p:attrName>ppt_x</p:attrName>
                                        </p:attrNameLst>
                                      </p:cBhvr>
                                      <p:tavLst>
                                        <p:tav tm="0">
                                          <p:val>
                                            <p:strVal val="ppt_x"/>
                                          </p:val>
                                        </p:tav>
                                        <p:tav tm="100000">
                                          <p:val>
                                            <p:strVal val="ppt_x"/>
                                          </p:val>
                                        </p:tav>
                                      </p:tavLst>
                                    </p:anim>
                                    <p:anim calcmode="lin" valueType="num">
                                      <p:cBhvr additive="base">
                                        <p:cTn id="45" dur="500"/>
                                        <p:tgtEl>
                                          <p:spTgt spid="8"/>
                                        </p:tgtEl>
                                        <p:attrNameLst>
                                          <p:attrName>ppt_y</p:attrName>
                                        </p:attrNameLst>
                                      </p:cBhvr>
                                      <p:tavLst>
                                        <p:tav tm="0">
                                          <p:val>
                                            <p:strVal val="ppt_y"/>
                                          </p:val>
                                        </p:tav>
                                        <p:tav tm="100000">
                                          <p:val>
                                            <p:strVal val="1+ppt_h/2"/>
                                          </p:val>
                                        </p:tav>
                                      </p:tavLst>
                                    </p:anim>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36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14"/>
                </p:tgtEl>
              </p:cMediaNode>
            </p:audio>
          </p:childTnLst>
        </p:cTn>
      </p:par>
    </p:tnLst>
    <p:bldLst>
      <p:bldP spid="7" grpId="0"/>
      <p:bldP spid="13"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7937"/>
            <a:ext cx="12277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noChangeArrowheads="1"/>
          </p:cNvPicPr>
          <p:nvPr/>
        </p:nvPicPr>
        <p:blipFill>
          <a:blip r:embed="rId2" cstate="print"/>
          <a:srcRect/>
          <a:stretch>
            <a:fillRect/>
          </a:stretch>
        </p:blipFill>
        <p:spPr bwMode="auto">
          <a:xfrm>
            <a:off x="4443880" y="1001026"/>
            <a:ext cx="5162134" cy="4662655"/>
          </a:xfrm>
          <a:prstGeom prst="rect">
            <a:avLst/>
          </a:prstGeom>
          <a:noFill/>
        </p:spPr>
      </p:pic>
      <p:pic>
        <p:nvPicPr>
          <p:cNvPr id="9" name="den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8034" y="3051176"/>
            <a:ext cx="25558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en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9328" y="2968626"/>
            <a:ext cx="26193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5275" y="-955519"/>
            <a:ext cx="13208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mau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6128" y="3061770"/>
            <a:ext cx="2818569"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mau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00044" y="3000376"/>
            <a:ext cx="2866281"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775825" y="5851525"/>
            <a:ext cx="8858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vuidehoc">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6000" y="-608013"/>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88093" y="6248399"/>
            <a:ext cx="2398345" cy="378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092" name="Picture 23" descr="39+ Ideas Drawing Faces Men Cartoon | Cute cartoon drawings, Cute kawaii  drawings, Cute drawings">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863" y="4733925"/>
            <a:ext cx="1219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8414" y="1142793"/>
            <a:ext cx="2801057" cy="1864453"/>
          </a:xfrm>
          <a:prstGeom prst="rect">
            <a:avLst/>
          </a:prstGeom>
          <a:effectLst>
            <a:glow rad="101600">
              <a:schemeClr val="accent3">
                <a:satMod val="175000"/>
                <a:alpha val="40000"/>
              </a:schemeClr>
            </a:glow>
          </a:effectLst>
        </p:spPr>
      </p:pic>
      <p:pic>
        <p:nvPicPr>
          <p:cNvPr id="6" name="den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750037" y="760413"/>
            <a:ext cx="26193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mau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452726" y="561671"/>
            <a:ext cx="2825790" cy="28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den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959718" y="1081346"/>
            <a:ext cx="28638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mau2">
            <a:hlinkClick r:id="rId10" action="ppaction://hlinksldjump"/>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936891" y="1162049"/>
            <a:ext cx="3131134"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3"/>
                                        </p:tgtEl>
                                        <p:attrNameLst>
                                          <p:attrName>r</p:attrName>
                                        </p:attrNameLst>
                                      </p:cBhvr>
                                    </p:animRot>
                                    <p:animRot by="-240000">
                                      <p:cBhvr>
                                        <p:cTn id="7" dur="550" fill="hold">
                                          <p:stCondLst>
                                            <p:cond delay="550"/>
                                          </p:stCondLst>
                                        </p:cTn>
                                        <p:tgtEl>
                                          <p:spTgt spid="13"/>
                                        </p:tgtEl>
                                        <p:attrNameLst>
                                          <p:attrName>r</p:attrName>
                                        </p:attrNameLst>
                                      </p:cBhvr>
                                    </p:animRot>
                                    <p:animRot by="240000">
                                      <p:cBhvr>
                                        <p:cTn id="8" dur="550" fill="hold">
                                          <p:stCondLst>
                                            <p:cond delay="1100"/>
                                          </p:stCondLst>
                                        </p:cTn>
                                        <p:tgtEl>
                                          <p:spTgt spid="13"/>
                                        </p:tgtEl>
                                        <p:attrNameLst>
                                          <p:attrName>r</p:attrName>
                                        </p:attrNameLst>
                                      </p:cBhvr>
                                    </p:animRot>
                                    <p:animRot by="-240000">
                                      <p:cBhvr>
                                        <p:cTn id="9" dur="550" fill="hold">
                                          <p:stCondLst>
                                            <p:cond delay="1650"/>
                                          </p:stCondLst>
                                        </p:cTn>
                                        <p:tgtEl>
                                          <p:spTgt spid="13"/>
                                        </p:tgtEl>
                                        <p:attrNameLst>
                                          <p:attrName>r</p:attrName>
                                        </p:attrNameLst>
                                      </p:cBhvr>
                                    </p:animRot>
                                    <p:animRot by="120000">
                                      <p:cBhvr>
                                        <p:cTn id="10" dur="550" fill="hold">
                                          <p:stCondLst>
                                            <p:cond delay="2200"/>
                                          </p:stCondLst>
                                        </p:cTn>
                                        <p:tgtEl>
                                          <p:spTgt spid="13"/>
                                        </p:tgtEl>
                                        <p:attrNameLst>
                                          <p:attrName>r</p:attrName>
                                        </p:attrNameLst>
                                      </p:cBhvr>
                                    </p:animRot>
                                  </p:childTnLst>
                                </p:cTn>
                              </p:par>
                              <p:par>
                                <p:cTn id="11" presetID="4"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ppt_w</p:attrName>
                                        </p:attrNameLst>
                                      </p:cBhvr>
                                      <p:tavLst>
                                        <p:tav tm="0" fmla="#ppt_w*sin(2.5*pi*$)">
                                          <p:val>
                                            <p:fltVal val="0"/>
                                          </p:val>
                                        </p:tav>
                                        <p:tav tm="100000">
                                          <p:val>
                                            <p:fltVal val="1"/>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1" name="cashreg.wav"/>
                                        </p:tgtEl>
                                      </p:cMediaNode>
                                    </p:audio>
                                  </p:sub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1" name="cashreg.wav"/>
                                        </p:tgtEl>
                                      </p:cMediaNode>
                                    </p:audio>
                                  </p:sub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1" name="cashreg.wav"/>
                                        </p:tgtEl>
                                      </p:cMediaNode>
                                    </p:audio>
                                  </p:sub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1" name="cashreg.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8333" y="29850"/>
            <a:ext cx="10113393" cy="947250"/>
            <a:chOff x="4089323" y="2512533"/>
            <a:chExt cx="8711061" cy="947250"/>
          </a:xfrm>
        </p:grpSpPr>
        <p:cxnSp>
          <p:nvCxnSpPr>
            <p:cNvPr id="3" name="直接连接符 2"/>
            <p:cNvCxnSpPr>
              <a:stCxn id="4" idx="3"/>
            </p:cNvCxnSpPr>
            <p:nvPr/>
          </p:nvCxnSpPr>
          <p:spPr>
            <a:xfrm flipH="1">
              <a:off x="5426147" y="3419190"/>
              <a:ext cx="40593" cy="0"/>
            </a:xfrm>
            <a:prstGeom prst="line">
              <a:avLst/>
            </a:prstGeom>
            <a:ln w="12700" cap="flat" cmpd="sng" algn="ctr">
              <a:solidFill>
                <a:schemeClr val="bg1">
                  <a:lumMod val="75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îṩlíḍe"/>
            <p:cNvSpPr/>
            <p:nvPr/>
          </p:nvSpPr>
          <p:spPr bwMode="auto">
            <a:xfrm>
              <a:off x="5385554" y="3378597"/>
              <a:ext cx="81186" cy="81186"/>
            </a:xfrm>
            <a:prstGeom prst="rect">
              <a:avLst/>
            </a:prstGeom>
            <a:solidFill>
              <a:srgbClr val="779C74"/>
            </a:solidFill>
            <a:ln w="19050">
              <a:solidFill>
                <a:srgbClr val="779C74"/>
              </a:solidFill>
              <a:round/>
            </a:ln>
          </p:spPr>
          <p:txBody>
            <a:bodyPr anchor="ctr"/>
            <a:lstStyle/>
            <a:p>
              <a:pPr algn="ctr"/>
              <a:endParaRPr sz="2000">
                <a:solidFill>
                  <a:srgbClr val="779C74"/>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4089323" y="2512533"/>
              <a:ext cx="8711061" cy="646331"/>
            </a:xfrm>
            <a:prstGeom prst="rect">
              <a:avLst/>
            </a:prstGeom>
            <a:noFill/>
          </p:spPr>
          <p:txBody>
            <a:bodyPr wrap="square" rtlCol="0">
              <a:spAutoFit/>
            </a:bodyPr>
            <a:lstStyle/>
            <a:p>
              <a:pPr algn="ctr" defTabSz="914400">
                <a:defRPr/>
              </a:pPr>
              <a:r>
                <a:rPr lang="vi-VN"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Xin chào</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các</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bạn</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a:t>
              </a:r>
              <a:r>
                <a:rPr lang="vi-VN"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tôi là Môi </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a:t>
              </a:r>
              <a:r>
                <a:rPr lang="vi-VN"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rường</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trên</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Trái</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6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đất</a:t>
              </a:r>
              <a:r>
                <a:rPr lang="en-US" altLang="zh-CN"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a:t>
              </a:r>
              <a:endParaRPr lang="zh-CN" altLang="en-US" sz="36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908334" y="1340633"/>
            <a:ext cx="8170680" cy="541617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08334" y="1340416"/>
            <a:ext cx="8198192" cy="541617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35" y="1340635"/>
            <a:ext cx="8817409" cy="5949986"/>
          </a:xfrm>
          <a:prstGeom prst="rect">
            <a:avLst/>
          </a:prstGeom>
        </p:spPr>
      </p:pic>
      <p:sp>
        <p:nvSpPr>
          <p:cNvPr id="12" name="Flowchart: Process 11"/>
          <p:cNvSpPr/>
          <p:nvPr/>
        </p:nvSpPr>
        <p:spPr>
          <a:xfrm>
            <a:off x="2646160" y="670776"/>
            <a:ext cx="7113855" cy="612648"/>
          </a:xfrm>
          <a:prstGeom prst="flowChartProcess">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Đây là tôi của trước kia và hiện tại</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326392" y="2784397"/>
            <a:ext cx="1670669" cy="144526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sym typeface="+mn-ea"/>
              </a:rPr>
              <a:t>Hiện</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tại</a:t>
            </a:r>
            <a:endParaRPr lang="en-US" sz="4400" b="1" dirty="0">
              <a:solidFill>
                <a:srgbClr val="0000FF"/>
              </a:solidFill>
            </a:endParaRPr>
          </a:p>
        </p:txBody>
      </p:sp>
      <p:sp>
        <p:nvSpPr>
          <p:cNvPr id="8" name="TextBox 7"/>
          <p:cNvSpPr txBox="1"/>
          <p:nvPr/>
        </p:nvSpPr>
        <p:spPr>
          <a:xfrm>
            <a:off x="-56515" y="2596515"/>
            <a:ext cx="1964690" cy="1445260"/>
          </a:xfrm>
          <a:prstGeom prst="rect">
            <a:avLst/>
          </a:prstGeom>
          <a:noFill/>
        </p:spPr>
        <p:txBody>
          <a:bodyPr wrap="square">
            <a:spAutoFit/>
          </a:bodyPr>
          <a:lstStyle/>
          <a:p>
            <a:pPr algn="ctr"/>
            <a:r>
              <a:rPr lang="vi-VN" sz="4400" b="1" dirty="0">
                <a:solidFill>
                  <a:srgbClr val="0000FF"/>
                </a:solidFill>
                <a:latin typeface="Times New Roman" panose="02020603050405020304" pitchFamily="18" charset="0"/>
                <a:cs typeface="Times New Roman" panose="02020603050405020304" pitchFamily="18" charset="0"/>
                <a:sym typeface="+mn-ea"/>
              </a:rPr>
              <a:t>Trước kia </a:t>
            </a:r>
            <a:endParaRPr lang="en-US" sz="4400" b="1" dirty="0"/>
          </a:p>
        </p:txBody>
      </p:sp>
      <p:sp>
        <p:nvSpPr>
          <p:cNvPr id="13" name="文本框 5"/>
          <p:cNvSpPr txBox="1"/>
          <p:nvPr/>
        </p:nvSpPr>
        <p:spPr>
          <a:xfrm>
            <a:off x="89835" y="5657671"/>
            <a:ext cx="12012329" cy="1200329"/>
          </a:xfrm>
          <a:prstGeom prst="rect">
            <a:avLst/>
          </a:prstGeom>
          <a:solidFill>
            <a:schemeClr val="accent2"/>
          </a:solidFill>
        </p:spPr>
        <p:txBody>
          <a:bodyPr wrap="square" rtlCol="0">
            <a:spAutoFit/>
          </a:bodyPr>
          <a:lstStyle/>
          <a:p>
            <a:pPr algn="ctr" defTabSz="914400">
              <a:defRPr/>
            </a:pPr>
            <a:r>
              <a:rPr lang="en-US"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r>
              <a:rPr lang="vi-VN" altLang="zh-CN" sz="3600" b="1" kern="0" dirty="0">
                <a:solidFill>
                  <a:srgbClr val="0000FF"/>
                </a:solidFill>
                <a:latin typeface="Amazone" panose="03020702060507090A04" pitchFamily="66" charset="0"/>
                <a:ea typeface="思源黑体 CN Bold" panose="020B0800000000000000" pitchFamily="34" charset="-122"/>
                <a:cs typeface="Times New Roman" panose="02020603050405020304" pitchFamily="18" charset="0"/>
              </a:rPr>
              <a:t>Màu xanh</a:t>
            </a:r>
            <a:r>
              <a:rPr lang="en-US"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r>
              <a:rPr lang="vi-VN"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 của tôi đang dần biến mất và bây giờ hãy giúp tôi tìm lại nó nhé !</a:t>
            </a:r>
            <a:r>
              <a:rPr lang="en-US"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r>
              <a:rPr lang="vi-VN" altLang="zh-CN"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rPr>
              <a:t>!</a:t>
            </a:r>
            <a:endParaRPr lang="zh-CN" altLang="en-US" sz="3600" b="1" kern="0" dirty="0">
              <a:solidFill>
                <a:schemeClr val="bg1"/>
              </a:solidFill>
              <a:latin typeface="Amazone" panose="03020702060507090A04" pitchFamily="66" charset="0"/>
              <a:ea typeface="思源黑体 CN Bold" panose="020B0800000000000000" pitchFamily="34" charset="-122"/>
              <a:cs typeface="Times New Roman" panose="02020603050405020304" pitchFamily="18" charset="0"/>
            </a:endParaRPr>
          </a:p>
        </p:txBody>
      </p:sp>
      <p:pic>
        <p:nvPicPr>
          <p:cNvPr id="14" name="Bản ghi Mới 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25401" y="229474"/>
            <a:ext cx="1019048" cy="101904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8" dur="20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500" fill="hold"/>
                                        <p:tgtEl>
                                          <p:spTgt spid="9"/>
                                        </p:tgtEl>
                                        <p:attrNameLst>
                                          <p:attrName>ppt_w</p:attrName>
                                        </p:attrNameLst>
                                      </p:cBhvr>
                                      <p:tavLst>
                                        <p:tav tm="0">
                                          <p:val>
                                            <p:fltVal val="0"/>
                                          </p:val>
                                        </p:tav>
                                        <p:tav tm="100000">
                                          <p:val>
                                            <p:strVal val="#ppt_w"/>
                                          </p:val>
                                        </p:tav>
                                      </p:tavLst>
                                    </p:anim>
                                    <p:anim calcmode="lin" valueType="num">
                                      <p:cBhvr>
                                        <p:cTn id="36" dur="5500" fill="hold"/>
                                        <p:tgtEl>
                                          <p:spTgt spid="9"/>
                                        </p:tgtEl>
                                        <p:attrNameLst>
                                          <p:attrName>ppt_h</p:attrName>
                                        </p:attrNameLst>
                                      </p:cBhvr>
                                      <p:tavLst>
                                        <p:tav tm="0">
                                          <p:val>
                                            <p:fltVal val="0"/>
                                          </p:val>
                                        </p:tav>
                                        <p:tav tm="100000">
                                          <p:val>
                                            <p:strVal val="#ppt_h"/>
                                          </p:val>
                                        </p:tav>
                                      </p:tavLst>
                                    </p:anim>
                                    <p:anim calcmode="lin" valueType="num">
                                      <p:cBhvr>
                                        <p:cTn id="37" dur="5500" fill="hold"/>
                                        <p:tgtEl>
                                          <p:spTgt spid="9"/>
                                        </p:tgtEl>
                                        <p:attrNameLst>
                                          <p:attrName>style.rotation</p:attrName>
                                        </p:attrNameLst>
                                      </p:cBhvr>
                                      <p:tavLst>
                                        <p:tav tm="0">
                                          <p:val>
                                            <p:fltVal val="90"/>
                                          </p:val>
                                        </p:tav>
                                        <p:tav tm="100000">
                                          <p:val>
                                            <p:fltVal val="0"/>
                                          </p:val>
                                        </p:tav>
                                      </p:tavLst>
                                    </p:anim>
                                    <p:animEffect transition="in" filter="fade">
                                      <p:cBhvr>
                                        <p:cTn id="38" dur="5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heel(1)">
                                      <p:cBhvr>
                                        <p:cTn id="48" dur="475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436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4"/>
                </p:tgtEl>
              </p:cMediaNode>
            </p:audio>
          </p:childTnLst>
        </p:cTn>
      </p:par>
    </p:tnLst>
    <p:bldLst>
      <p:bldP spid="7" grpId="0"/>
      <p:bldP spid="7" grpId="1"/>
      <p:bldP spid="8" grpId="0"/>
      <p:bldP spid="1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文本框 5"/>
          <p:cNvSpPr txBox="1"/>
          <p:nvPr/>
        </p:nvSpPr>
        <p:spPr>
          <a:xfrm>
            <a:off x="1601003" y="204691"/>
            <a:ext cx="9509759" cy="2031325"/>
          </a:xfrm>
          <a:prstGeom prst="rect">
            <a:avLst/>
          </a:prstGeom>
          <a:noFill/>
        </p:spPr>
        <p:txBody>
          <a:bodyPr wrap="square" rtlCol="0">
            <a:spAutoFit/>
          </a:bodyPr>
          <a:lstStyle/>
          <a:p>
            <a:pPr algn="ctr" defTabSz="914400">
              <a:defRPr/>
            </a:pP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Những</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việc</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nên</a:t>
            </a:r>
            <a:r>
              <a:rPr lang="en-US" altLang="zh-CN" sz="4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4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không</a:t>
            </a:r>
            <a:r>
              <a:rPr lang="en-US" altLang="zh-CN" sz="4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nên</a:t>
            </a:r>
            <a:r>
              <a:rPr lang="en-US" altLang="zh-CN" sz="4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làm</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để</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bảo</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vệ</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môi</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trường</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ở: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khu</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dân</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cư</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khu</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vực</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sản</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xuất</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khu</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bảo</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tồn</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thiên</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4200" b="1" i="1" kern="0" dirty="0" err="1">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nhiên</a:t>
            </a:r>
            <a:r>
              <a:rPr lang="en-US" altLang="zh-CN"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rPr>
              <a:t>!</a:t>
            </a:r>
            <a:endParaRPr lang="zh-CN" altLang="en-US" sz="4200" b="1" i="1" kern="0" dirty="0">
              <a:solidFill>
                <a:srgbClr val="1906D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aphicFrame>
        <p:nvGraphicFramePr>
          <p:cNvPr id="6" name="Table 6"/>
          <p:cNvGraphicFramePr>
            <a:graphicFrameLocks noGrp="1"/>
          </p:cNvGraphicFramePr>
          <p:nvPr/>
        </p:nvGraphicFramePr>
        <p:xfrm>
          <a:off x="487017" y="2606218"/>
          <a:ext cx="11149927" cy="3901440"/>
        </p:xfrm>
        <a:graphic>
          <a:graphicData uri="http://schemas.openxmlformats.org/drawingml/2006/table">
            <a:tbl>
              <a:tblPr firstRow="1" bandRow="1">
                <a:tableStyleId>{5C22544A-7EE6-4342-B048-85BDC9FD1C3A}</a:tableStyleId>
              </a:tblPr>
              <a:tblGrid>
                <a:gridCol w="3716643"/>
                <a:gridCol w="3521029"/>
                <a:gridCol w="3912255"/>
              </a:tblGrid>
              <a:tr h="370840">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6">
                        <a:lumMod val="75000"/>
                      </a:schemeClr>
                    </a:solidFill>
                  </a:tcPr>
                </a:tc>
                <a:tc>
                  <a:txBody>
                    <a:bodyPr/>
                    <a:lstStyle/>
                    <a:p>
                      <a:pPr algn="ctr"/>
                      <a:r>
                        <a:rPr lang="en-US" sz="4000" dirty="0">
                          <a:latin typeface="Times New Roman" panose="02020603050405020304" pitchFamily="18" charset="0"/>
                          <a:cs typeface="Times New Roman" panose="02020603050405020304" pitchFamily="18" charset="0"/>
                        </a:rPr>
                        <a:t>NÊN</a:t>
                      </a:r>
                      <a:endParaRPr lang="en-US" sz="4000" dirty="0">
                        <a:latin typeface="Times New Roman" panose="02020603050405020304" pitchFamily="18" charset="0"/>
                        <a:cs typeface="Times New Roman" panose="02020603050405020304" pitchFamily="18" charset="0"/>
                      </a:endParaRPr>
                    </a:p>
                  </a:txBody>
                  <a:tcPr>
                    <a:solidFill>
                      <a:schemeClr val="accent6">
                        <a:lumMod val="75000"/>
                      </a:schemeClr>
                    </a:solidFill>
                  </a:tcPr>
                </a:tc>
                <a:tc>
                  <a:txBody>
                    <a:bodyPr/>
                    <a:lstStyle/>
                    <a:p>
                      <a:pPr algn="ctr"/>
                      <a:r>
                        <a:rPr lang="en-US" sz="4000" dirty="0">
                          <a:latin typeface="Times New Roman" panose="02020603050405020304" pitchFamily="18" charset="0"/>
                          <a:cs typeface="Times New Roman" panose="02020603050405020304" pitchFamily="18" charset="0"/>
                        </a:rPr>
                        <a:t>KHÔNG NÊN</a:t>
                      </a:r>
                      <a:endParaRPr lang="en-US" sz="4000" dirty="0">
                        <a:latin typeface="Times New Roman" panose="02020603050405020304" pitchFamily="18" charset="0"/>
                        <a:cs typeface="Times New Roman" panose="02020603050405020304" pitchFamily="18" charset="0"/>
                      </a:endParaRPr>
                    </a:p>
                  </a:txBody>
                  <a:tcPr>
                    <a:solidFill>
                      <a:schemeClr val="accent6">
                        <a:lumMod val="75000"/>
                      </a:schemeClr>
                    </a:solidFill>
                  </a:tcPr>
                </a:tc>
              </a:tr>
              <a:tr h="370840">
                <a:tc>
                  <a:txBody>
                    <a:bodyPr/>
                    <a:lstStyle/>
                    <a:p>
                      <a:pPr algn="l"/>
                      <a:r>
                        <a:rPr lang="en-US" sz="4800" dirty="0" err="1">
                          <a:latin typeface="Times New Roman" panose="02020603050405020304" pitchFamily="18" charset="0"/>
                          <a:cs typeface="Times New Roman" panose="02020603050405020304" pitchFamily="18" charset="0"/>
                        </a:rPr>
                        <a:t>Khu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a:t>
                      </a:r>
                      <a:endParaRPr lang="en-US" sz="4800" dirty="0">
                        <a:latin typeface="Times New Roman" panose="02020603050405020304" pitchFamily="18" charset="0"/>
                        <a:cs typeface="Times New Roman" panose="02020603050405020304" pitchFamily="18" charset="0"/>
                      </a:endParaRPr>
                    </a:p>
                  </a:txBody>
                  <a:tcPr anchor="ctr">
                    <a:solidFill>
                      <a:srgbClr val="FFCCFF"/>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rgbClr val="FFCCFF"/>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rgbClr val="FFCCFF"/>
                    </a:solidFill>
                  </a:tcPr>
                </a:tc>
              </a:tr>
              <a:tr h="370840">
                <a:tc>
                  <a:txBody>
                    <a:bodyPr/>
                    <a:lstStyle/>
                    <a:p>
                      <a:pPr algn="l"/>
                      <a:r>
                        <a:rPr lang="en-US" sz="4800" dirty="0" err="1">
                          <a:latin typeface="Times New Roman" panose="02020603050405020304" pitchFamily="18" charset="0"/>
                          <a:cs typeface="Times New Roman" panose="02020603050405020304" pitchFamily="18" charset="0"/>
                        </a:rPr>
                        <a:t>Khu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xuất</a:t>
                      </a:r>
                      <a:endParaRPr lang="en-US" sz="48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370840">
                <a:tc>
                  <a:txBody>
                    <a:bodyPr/>
                    <a:lstStyle/>
                    <a:p>
                      <a:pPr algn="l"/>
                      <a:r>
                        <a:rPr lang="en-US" sz="4800" dirty="0" err="1">
                          <a:latin typeface="Times New Roman" panose="02020603050405020304" pitchFamily="18" charset="0"/>
                          <a:cs typeface="Times New Roman" panose="02020603050405020304" pitchFamily="18" charset="0"/>
                        </a:rPr>
                        <a:t>Khu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tồn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nhiên</a:t>
                      </a:r>
                      <a:endParaRPr lang="en-US" sz="48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3000" b="-23000"/>
          </a:stretch>
        </a:blipFill>
        <a:effectLst/>
      </p:bgPr>
    </p:bg>
    <p:spTree>
      <p:nvGrpSpPr>
        <p:cNvPr id="1" name=""/>
        <p:cNvGrpSpPr/>
        <p:nvPr/>
      </p:nvGrpSpPr>
      <p:grpSpPr>
        <a:xfrm>
          <a:off x="0" y="0"/>
          <a:ext cx="0" cy="0"/>
          <a:chOff x="0" y="0"/>
          <a:chExt cx="0" cy="0"/>
        </a:xfrm>
      </p:grpSpPr>
      <p:sp>
        <p:nvSpPr>
          <p:cNvPr id="3" name="Oval 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1</a:t>
            </a:r>
            <a:endParaRPr lang="en-US" sz="8000">
              <a:latin typeface="Arial Rounded MT Bold" pitchFamily="34" charset="0"/>
            </a:endParaRPr>
          </a:p>
        </p:txBody>
      </p:sp>
      <p:pic>
        <p:nvPicPr>
          <p:cNvPr id="2" name="Picture 2" descr="Kết quả hình ảnh cho đồng hồ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388" y="2165684"/>
            <a:ext cx="2074958" cy="2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2</a:t>
            </a:r>
            <a:endParaRPr lang="en-US" sz="8000">
              <a:latin typeface="Arial Rounded MT Bold" pitchFamily="34" charset="0"/>
            </a:endParaRPr>
          </a:p>
        </p:txBody>
      </p:sp>
      <p:sp>
        <p:nvSpPr>
          <p:cNvPr id="5" name="Oval 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3</a:t>
            </a:r>
            <a:endParaRPr lang="en-US" sz="8000">
              <a:latin typeface="Arial Rounded MT Bold" pitchFamily="34" charset="0"/>
            </a:endParaRPr>
          </a:p>
        </p:txBody>
      </p:sp>
      <p:sp>
        <p:nvSpPr>
          <p:cNvPr id="6" name="Oval 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4</a:t>
            </a:r>
            <a:endParaRPr lang="en-US" sz="8000">
              <a:latin typeface="Arial Rounded MT Bold" pitchFamily="34" charset="0"/>
            </a:endParaRPr>
          </a:p>
        </p:txBody>
      </p:sp>
      <p:sp>
        <p:nvSpPr>
          <p:cNvPr id="7" name="Oval 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5</a:t>
            </a:r>
            <a:endParaRPr lang="en-US" sz="8000">
              <a:latin typeface="Arial Rounded MT Bold" pitchFamily="34" charset="0"/>
            </a:endParaRPr>
          </a:p>
        </p:txBody>
      </p:sp>
      <p:sp>
        <p:nvSpPr>
          <p:cNvPr id="8" name="Oval 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6</a:t>
            </a:r>
            <a:endParaRPr lang="en-US" sz="8000">
              <a:latin typeface="Arial Rounded MT Bold" pitchFamily="34" charset="0"/>
            </a:endParaRPr>
          </a:p>
        </p:txBody>
      </p:sp>
      <p:sp>
        <p:nvSpPr>
          <p:cNvPr id="9" name="Oval 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7</a:t>
            </a:r>
            <a:endParaRPr lang="en-US" sz="8000">
              <a:latin typeface="Arial Rounded MT Bold" pitchFamily="34" charset="0"/>
            </a:endParaRPr>
          </a:p>
        </p:txBody>
      </p:sp>
      <p:sp>
        <p:nvSpPr>
          <p:cNvPr id="10" name="Oval 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8</a:t>
            </a:r>
            <a:endParaRPr lang="en-US" sz="8000">
              <a:latin typeface="Arial Rounded MT Bold" pitchFamily="34" charset="0"/>
            </a:endParaRPr>
          </a:p>
        </p:txBody>
      </p:sp>
      <p:sp>
        <p:nvSpPr>
          <p:cNvPr id="11" name="Oval 1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9</a:t>
            </a:r>
            <a:endParaRPr lang="en-US" sz="8000">
              <a:latin typeface="Arial Rounded MT Bold" pitchFamily="34" charset="0"/>
            </a:endParaRPr>
          </a:p>
        </p:txBody>
      </p:sp>
      <p:sp>
        <p:nvSpPr>
          <p:cNvPr id="12" name="Oval 1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10</a:t>
            </a:r>
            <a:endParaRPr lang="en-US" sz="5000">
              <a:latin typeface="Arial Rounded MT Bold" pitchFamily="34" charset="0"/>
            </a:endParaRPr>
          </a:p>
        </p:txBody>
      </p:sp>
      <p:sp>
        <p:nvSpPr>
          <p:cNvPr id="13" name="Oval 1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11</a:t>
            </a:r>
            <a:endParaRPr lang="en-US" sz="5000">
              <a:latin typeface="Arial Rounded MT Bold" pitchFamily="34" charset="0"/>
            </a:endParaRPr>
          </a:p>
        </p:txBody>
      </p:sp>
      <p:sp>
        <p:nvSpPr>
          <p:cNvPr id="14" name="Oval 1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12</a:t>
            </a:r>
            <a:endParaRPr lang="en-US" sz="5000">
              <a:latin typeface="Arial Rounded MT Bold" pitchFamily="34" charset="0"/>
            </a:endParaRPr>
          </a:p>
        </p:txBody>
      </p:sp>
      <p:sp>
        <p:nvSpPr>
          <p:cNvPr id="15" name="Oval 1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13</a:t>
            </a:r>
            <a:endParaRPr lang="en-US" sz="5000">
              <a:latin typeface="Arial Rounded MT Bold" pitchFamily="34" charset="0"/>
            </a:endParaRPr>
          </a:p>
        </p:txBody>
      </p:sp>
      <p:sp>
        <p:nvSpPr>
          <p:cNvPr id="16" name="Oval 1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14</a:t>
            </a:r>
            <a:endParaRPr lang="en-US" sz="5000">
              <a:latin typeface="Arial Rounded MT Bold" pitchFamily="34" charset="0"/>
            </a:endParaRPr>
          </a:p>
        </p:txBody>
      </p:sp>
      <p:sp>
        <p:nvSpPr>
          <p:cNvPr id="17" name="Oval 1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15</a:t>
            </a:r>
            <a:endParaRPr lang="en-US" sz="5000">
              <a:latin typeface="Arial Rounded MT Bold" pitchFamily="34" charset="0"/>
            </a:endParaRPr>
          </a:p>
        </p:txBody>
      </p:sp>
      <p:sp>
        <p:nvSpPr>
          <p:cNvPr id="18" name="Oval 1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16</a:t>
            </a:r>
            <a:endParaRPr lang="en-US" sz="5000">
              <a:latin typeface="Arial Rounded MT Bold" pitchFamily="34" charset="0"/>
            </a:endParaRPr>
          </a:p>
        </p:txBody>
      </p:sp>
      <p:sp>
        <p:nvSpPr>
          <p:cNvPr id="19" name="Oval 1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17</a:t>
            </a:r>
            <a:endParaRPr lang="en-US" sz="5000">
              <a:latin typeface="Arial Rounded MT Bold" pitchFamily="34" charset="0"/>
            </a:endParaRPr>
          </a:p>
        </p:txBody>
      </p:sp>
      <p:sp>
        <p:nvSpPr>
          <p:cNvPr id="20" name="Oval 1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18</a:t>
            </a:r>
            <a:endParaRPr lang="en-US" sz="5000">
              <a:latin typeface="Arial Rounded MT Bold" pitchFamily="34" charset="0"/>
            </a:endParaRPr>
          </a:p>
        </p:txBody>
      </p:sp>
      <p:sp>
        <p:nvSpPr>
          <p:cNvPr id="21" name="Oval 2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19</a:t>
            </a:r>
            <a:endParaRPr lang="en-US" sz="5000">
              <a:latin typeface="Arial Rounded MT Bold" pitchFamily="34" charset="0"/>
            </a:endParaRPr>
          </a:p>
        </p:txBody>
      </p:sp>
      <p:sp>
        <p:nvSpPr>
          <p:cNvPr id="22" name="Oval 2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20</a:t>
            </a:r>
            <a:endParaRPr lang="en-US" sz="5000">
              <a:latin typeface="Arial Rounded MT Bold" pitchFamily="34" charset="0"/>
            </a:endParaRPr>
          </a:p>
        </p:txBody>
      </p:sp>
      <p:sp>
        <p:nvSpPr>
          <p:cNvPr id="23" name="Oval 2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21</a:t>
            </a:r>
            <a:endParaRPr lang="en-US" sz="5000">
              <a:latin typeface="Arial Rounded MT Bold" pitchFamily="34" charset="0"/>
            </a:endParaRPr>
          </a:p>
        </p:txBody>
      </p:sp>
      <p:sp>
        <p:nvSpPr>
          <p:cNvPr id="24" name="Oval 2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22</a:t>
            </a:r>
            <a:endParaRPr lang="en-US" sz="5000">
              <a:latin typeface="Arial Rounded MT Bold" pitchFamily="34" charset="0"/>
            </a:endParaRPr>
          </a:p>
        </p:txBody>
      </p:sp>
      <p:sp>
        <p:nvSpPr>
          <p:cNvPr id="25" name="Oval 2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23</a:t>
            </a:r>
            <a:endParaRPr lang="en-US" sz="5000">
              <a:latin typeface="Arial Rounded MT Bold" pitchFamily="34" charset="0"/>
            </a:endParaRPr>
          </a:p>
        </p:txBody>
      </p:sp>
      <p:sp>
        <p:nvSpPr>
          <p:cNvPr id="26" name="Oval 2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24</a:t>
            </a:r>
            <a:endParaRPr lang="en-US" sz="5000">
              <a:latin typeface="Arial Rounded MT Bold" pitchFamily="34" charset="0"/>
            </a:endParaRPr>
          </a:p>
        </p:txBody>
      </p:sp>
      <p:sp>
        <p:nvSpPr>
          <p:cNvPr id="27" name="Oval 2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25</a:t>
            </a:r>
            <a:endParaRPr lang="en-US" sz="5000">
              <a:latin typeface="Arial Rounded MT Bold" pitchFamily="34" charset="0"/>
            </a:endParaRPr>
          </a:p>
        </p:txBody>
      </p:sp>
      <p:sp>
        <p:nvSpPr>
          <p:cNvPr id="28" name="Oval 2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26</a:t>
            </a:r>
            <a:endParaRPr lang="en-US" sz="5000">
              <a:latin typeface="Arial Rounded MT Bold" pitchFamily="34" charset="0"/>
            </a:endParaRPr>
          </a:p>
        </p:txBody>
      </p:sp>
      <p:sp>
        <p:nvSpPr>
          <p:cNvPr id="29" name="Oval 2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27</a:t>
            </a:r>
            <a:endParaRPr lang="en-US" sz="5000">
              <a:latin typeface="Arial Rounded MT Bold" pitchFamily="34" charset="0"/>
            </a:endParaRPr>
          </a:p>
        </p:txBody>
      </p:sp>
      <p:sp>
        <p:nvSpPr>
          <p:cNvPr id="30" name="Oval 2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28</a:t>
            </a:r>
            <a:endParaRPr lang="en-US" sz="5000">
              <a:latin typeface="Arial Rounded MT Bold" pitchFamily="34" charset="0"/>
            </a:endParaRPr>
          </a:p>
        </p:txBody>
      </p:sp>
      <p:sp>
        <p:nvSpPr>
          <p:cNvPr id="31" name="Oval 3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29</a:t>
            </a:r>
            <a:endParaRPr lang="en-US" sz="5000">
              <a:latin typeface="Arial Rounded MT Bold" pitchFamily="34" charset="0"/>
            </a:endParaRPr>
          </a:p>
        </p:txBody>
      </p:sp>
      <p:sp>
        <p:nvSpPr>
          <p:cNvPr id="32" name="Oval 3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30</a:t>
            </a:r>
            <a:endParaRPr lang="en-US" sz="5000">
              <a:latin typeface="Arial Rounded MT Bold" pitchFamily="34" charset="0"/>
            </a:endParaRPr>
          </a:p>
        </p:txBody>
      </p:sp>
      <p:sp>
        <p:nvSpPr>
          <p:cNvPr id="33" name="Oval 3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31</a:t>
            </a:r>
            <a:endParaRPr lang="en-US" sz="5000">
              <a:latin typeface="Arial Rounded MT Bold" pitchFamily="34" charset="0"/>
            </a:endParaRPr>
          </a:p>
        </p:txBody>
      </p:sp>
      <p:sp>
        <p:nvSpPr>
          <p:cNvPr id="34" name="Oval 3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32</a:t>
            </a:r>
            <a:endParaRPr lang="en-US" sz="5000">
              <a:latin typeface="Arial Rounded MT Bold" pitchFamily="34" charset="0"/>
            </a:endParaRPr>
          </a:p>
        </p:txBody>
      </p:sp>
      <p:sp>
        <p:nvSpPr>
          <p:cNvPr id="35" name="Oval 3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33</a:t>
            </a:r>
            <a:endParaRPr lang="en-US" sz="5000">
              <a:latin typeface="Arial Rounded MT Bold" pitchFamily="34" charset="0"/>
            </a:endParaRPr>
          </a:p>
        </p:txBody>
      </p:sp>
      <p:sp>
        <p:nvSpPr>
          <p:cNvPr id="36" name="Oval 3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34</a:t>
            </a:r>
            <a:endParaRPr lang="en-US" sz="5000">
              <a:latin typeface="Arial Rounded MT Bold" pitchFamily="34" charset="0"/>
            </a:endParaRPr>
          </a:p>
        </p:txBody>
      </p:sp>
      <p:sp>
        <p:nvSpPr>
          <p:cNvPr id="37" name="Oval 3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35</a:t>
            </a:r>
            <a:endParaRPr lang="en-US" sz="5000">
              <a:latin typeface="Arial Rounded MT Bold" pitchFamily="34" charset="0"/>
            </a:endParaRPr>
          </a:p>
        </p:txBody>
      </p:sp>
      <p:sp>
        <p:nvSpPr>
          <p:cNvPr id="38" name="Oval 3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36</a:t>
            </a:r>
            <a:endParaRPr lang="en-US" sz="5000">
              <a:latin typeface="Arial Rounded MT Bold" pitchFamily="34" charset="0"/>
            </a:endParaRPr>
          </a:p>
        </p:txBody>
      </p:sp>
      <p:sp>
        <p:nvSpPr>
          <p:cNvPr id="39" name="Oval 3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37</a:t>
            </a:r>
            <a:endParaRPr lang="en-US" sz="5000">
              <a:latin typeface="Arial Rounded MT Bold" pitchFamily="34" charset="0"/>
            </a:endParaRPr>
          </a:p>
        </p:txBody>
      </p:sp>
      <p:sp>
        <p:nvSpPr>
          <p:cNvPr id="40" name="Oval 3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38</a:t>
            </a:r>
            <a:endParaRPr lang="en-US" sz="5000">
              <a:latin typeface="Arial Rounded MT Bold" pitchFamily="34" charset="0"/>
            </a:endParaRPr>
          </a:p>
        </p:txBody>
      </p:sp>
      <p:sp>
        <p:nvSpPr>
          <p:cNvPr id="41" name="Oval 4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39</a:t>
            </a:r>
            <a:endParaRPr lang="en-US" sz="5000">
              <a:latin typeface="Arial Rounded MT Bold" pitchFamily="34" charset="0"/>
            </a:endParaRPr>
          </a:p>
        </p:txBody>
      </p:sp>
      <p:sp>
        <p:nvSpPr>
          <p:cNvPr id="42" name="Oval 4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40</a:t>
            </a:r>
            <a:endParaRPr lang="en-US" sz="5000">
              <a:latin typeface="Arial Rounded MT Bold" pitchFamily="34" charset="0"/>
            </a:endParaRPr>
          </a:p>
        </p:txBody>
      </p:sp>
      <p:sp>
        <p:nvSpPr>
          <p:cNvPr id="43" name="Oval 4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41</a:t>
            </a:r>
            <a:endParaRPr lang="en-US" sz="5000">
              <a:latin typeface="Arial Rounded MT Bold" pitchFamily="34" charset="0"/>
            </a:endParaRPr>
          </a:p>
        </p:txBody>
      </p:sp>
      <p:sp>
        <p:nvSpPr>
          <p:cNvPr id="44" name="Oval 4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42</a:t>
            </a:r>
            <a:endParaRPr lang="en-US" sz="5000">
              <a:latin typeface="Arial Rounded MT Bold" pitchFamily="34" charset="0"/>
            </a:endParaRPr>
          </a:p>
        </p:txBody>
      </p:sp>
      <p:sp>
        <p:nvSpPr>
          <p:cNvPr id="45" name="Oval 4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43</a:t>
            </a:r>
            <a:endParaRPr lang="en-US" sz="5000">
              <a:latin typeface="Arial Rounded MT Bold" pitchFamily="34" charset="0"/>
            </a:endParaRPr>
          </a:p>
        </p:txBody>
      </p:sp>
      <p:sp>
        <p:nvSpPr>
          <p:cNvPr id="46" name="Oval 4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44</a:t>
            </a:r>
            <a:endParaRPr lang="en-US" sz="5000">
              <a:latin typeface="Arial Rounded MT Bold" pitchFamily="34" charset="0"/>
            </a:endParaRPr>
          </a:p>
        </p:txBody>
      </p:sp>
      <p:sp>
        <p:nvSpPr>
          <p:cNvPr id="47" name="Oval 4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45</a:t>
            </a:r>
            <a:endParaRPr lang="en-US" sz="5000">
              <a:latin typeface="Arial Rounded MT Bold" pitchFamily="34" charset="0"/>
            </a:endParaRPr>
          </a:p>
        </p:txBody>
      </p:sp>
      <p:sp>
        <p:nvSpPr>
          <p:cNvPr id="48" name="Oval 4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46</a:t>
            </a:r>
            <a:endParaRPr lang="en-US" sz="5000">
              <a:latin typeface="Arial Rounded MT Bold" pitchFamily="34" charset="0"/>
            </a:endParaRPr>
          </a:p>
        </p:txBody>
      </p:sp>
      <p:sp>
        <p:nvSpPr>
          <p:cNvPr id="49" name="Oval 4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47</a:t>
            </a:r>
            <a:endParaRPr lang="en-US" sz="5000">
              <a:latin typeface="Arial Rounded MT Bold" pitchFamily="34" charset="0"/>
            </a:endParaRPr>
          </a:p>
        </p:txBody>
      </p:sp>
      <p:sp>
        <p:nvSpPr>
          <p:cNvPr id="50" name="Oval 4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48</a:t>
            </a:r>
            <a:endParaRPr lang="en-US" sz="5000">
              <a:latin typeface="Arial Rounded MT Bold" pitchFamily="34" charset="0"/>
            </a:endParaRPr>
          </a:p>
        </p:txBody>
      </p:sp>
      <p:sp>
        <p:nvSpPr>
          <p:cNvPr id="51" name="Oval 5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49</a:t>
            </a:r>
            <a:endParaRPr lang="en-US" sz="5000">
              <a:latin typeface="Arial Rounded MT Bold" pitchFamily="34" charset="0"/>
            </a:endParaRPr>
          </a:p>
        </p:txBody>
      </p:sp>
      <p:sp>
        <p:nvSpPr>
          <p:cNvPr id="52" name="Oval 5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50</a:t>
            </a:r>
            <a:endParaRPr lang="en-US" sz="5000">
              <a:latin typeface="Arial Rounded MT Bold" pitchFamily="34" charset="0"/>
            </a:endParaRPr>
          </a:p>
        </p:txBody>
      </p:sp>
      <p:sp>
        <p:nvSpPr>
          <p:cNvPr id="53" name="Oval 5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51</a:t>
            </a:r>
            <a:endParaRPr lang="en-US" sz="5000">
              <a:latin typeface="Arial Rounded MT Bold" pitchFamily="34" charset="0"/>
            </a:endParaRPr>
          </a:p>
        </p:txBody>
      </p:sp>
      <p:sp>
        <p:nvSpPr>
          <p:cNvPr id="54" name="Oval 5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52</a:t>
            </a:r>
            <a:endParaRPr lang="en-US" sz="5000">
              <a:latin typeface="Arial Rounded MT Bold" pitchFamily="34" charset="0"/>
            </a:endParaRPr>
          </a:p>
        </p:txBody>
      </p:sp>
      <p:sp>
        <p:nvSpPr>
          <p:cNvPr id="55" name="Oval 5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53</a:t>
            </a:r>
            <a:endParaRPr lang="en-US" sz="5000">
              <a:latin typeface="Arial Rounded MT Bold" pitchFamily="34" charset="0"/>
            </a:endParaRPr>
          </a:p>
        </p:txBody>
      </p:sp>
      <p:sp>
        <p:nvSpPr>
          <p:cNvPr id="56" name="Oval 5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54</a:t>
            </a:r>
            <a:endParaRPr lang="en-US" sz="5000">
              <a:latin typeface="Arial Rounded MT Bold" pitchFamily="34" charset="0"/>
            </a:endParaRPr>
          </a:p>
        </p:txBody>
      </p:sp>
      <p:sp>
        <p:nvSpPr>
          <p:cNvPr id="57" name="Oval 5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55</a:t>
            </a:r>
            <a:endParaRPr lang="en-US" sz="5000">
              <a:latin typeface="Arial Rounded MT Bold" pitchFamily="34" charset="0"/>
            </a:endParaRPr>
          </a:p>
        </p:txBody>
      </p:sp>
      <p:sp>
        <p:nvSpPr>
          <p:cNvPr id="58" name="Oval 5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56</a:t>
            </a:r>
            <a:endParaRPr lang="en-US" sz="5000">
              <a:latin typeface="Arial Rounded MT Bold" pitchFamily="34" charset="0"/>
            </a:endParaRPr>
          </a:p>
        </p:txBody>
      </p:sp>
      <p:sp>
        <p:nvSpPr>
          <p:cNvPr id="59" name="Oval 5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57</a:t>
            </a:r>
            <a:endParaRPr lang="en-US" sz="5000">
              <a:latin typeface="Arial Rounded MT Bold" pitchFamily="34" charset="0"/>
            </a:endParaRPr>
          </a:p>
        </p:txBody>
      </p:sp>
      <p:sp>
        <p:nvSpPr>
          <p:cNvPr id="60" name="Oval 5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58</a:t>
            </a:r>
            <a:endParaRPr lang="en-US" sz="5000">
              <a:latin typeface="Arial Rounded MT Bold" pitchFamily="34" charset="0"/>
            </a:endParaRPr>
          </a:p>
        </p:txBody>
      </p:sp>
      <p:sp>
        <p:nvSpPr>
          <p:cNvPr id="61" name="Oval 6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59</a:t>
            </a:r>
            <a:endParaRPr lang="en-US" sz="5000">
              <a:latin typeface="Arial Rounded MT Bold" pitchFamily="34" charset="0"/>
            </a:endParaRPr>
          </a:p>
        </p:txBody>
      </p:sp>
      <p:sp>
        <p:nvSpPr>
          <p:cNvPr id="62" name="Oval 6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60</a:t>
            </a:r>
            <a:endParaRPr lang="en-US" sz="5000">
              <a:latin typeface="Arial Rounded MT Bold" pitchFamily="34" charset="0"/>
            </a:endParaRPr>
          </a:p>
        </p:txBody>
      </p:sp>
      <p:sp>
        <p:nvSpPr>
          <p:cNvPr id="63" name="Oval 6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61</a:t>
            </a:r>
            <a:endParaRPr lang="en-US" sz="5000">
              <a:latin typeface="Arial Rounded MT Bold" pitchFamily="34" charset="0"/>
            </a:endParaRPr>
          </a:p>
        </p:txBody>
      </p:sp>
      <p:sp>
        <p:nvSpPr>
          <p:cNvPr id="64" name="Oval 6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62</a:t>
            </a:r>
            <a:endParaRPr lang="en-US" sz="5000">
              <a:latin typeface="Arial Rounded MT Bold" pitchFamily="34" charset="0"/>
            </a:endParaRPr>
          </a:p>
        </p:txBody>
      </p:sp>
      <p:sp>
        <p:nvSpPr>
          <p:cNvPr id="65" name="Oval 6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63</a:t>
            </a:r>
            <a:endParaRPr lang="en-US" sz="5000">
              <a:latin typeface="Arial Rounded MT Bold" pitchFamily="34" charset="0"/>
            </a:endParaRPr>
          </a:p>
        </p:txBody>
      </p:sp>
      <p:sp>
        <p:nvSpPr>
          <p:cNvPr id="66" name="Oval 6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64</a:t>
            </a:r>
            <a:endParaRPr lang="en-US" sz="5000">
              <a:latin typeface="Arial Rounded MT Bold" pitchFamily="34" charset="0"/>
            </a:endParaRPr>
          </a:p>
        </p:txBody>
      </p:sp>
      <p:sp>
        <p:nvSpPr>
          <p:cNvPr id="67" name="Oval 6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65</a:t>
            </a:r>
            <a:endParaRPr lang="en-US" sz="5000">
              <a:latin typeface="Arial Rounded MT Bold" pitchFamily="34" charset="0"/>
            </a:endParaRPr>
          </a:p>
        </p:txBody>
      </p:sp>
      <p:sp>
        <p:nvSpPr>
          <p:cNvPr id="68" name="Oval 6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66</a:t>
            </a:r>
            <a:endParaRPr lang="en-US" sz="5000">
              <a:latin typeface="Arial Rounded MT Bold" pitchFamily="34" charset="0"/>
            </a:endParaRPr>
          </a:p>
        </p:txBody>
      </p:sp>
      <p:sp>
        <p:nvSpPr>
          <p:cNvPr id="69" name="Oval 6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67</a:t>
            </a:r>
            <a:endParaRPr lang="en-US" sz="5000">
              <a:latin typeface="Arial Rounded MT Bold" pitchFamily="34" charset="0"/>
            </a:endParaRPr>
          </a:p>
        </p:txBody>
      </p:sp>
      <p:sp>
        <p:nvSpPr>
          <p:cNvPr id="70" name="Oval 6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68</a:t>
            </a:r>
            <a:endParaRPr lang="en-US" sz="5000">
              <a:latin typeface="Arial Rounded MT Bold" pitchFamily="34" charset="0"/>
            </a:endParaRPr>
          </a:p>
        </p:txBody>
      </p:sp>
      <p:sp>
        <p:nvSpPr>
          <p:cNvPr id="71" name="Oval 7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69</a:t>
            </a:r>
            <a:endParaRPr lang="en-US" sz="5000">
              <a:latin typeface="Arial Rounded MT Bold" pitchFamily="34" charset="0"/>
            </a:endParaRPr>
          </a:p>
        </p:txBody>
      </p:sp>
      <p:sp>
        <p:nvSpPr>
          <p:cNvPr id="72" name="Oval 7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70</a:t>
            </a:r>
            <a:endParaRPr lang="en-US" sz="5000">
              <a:latin typeface="Arial Rounded MT Bold" pitchFamily="34" charset="0"/>
            </a:endParaRPr>
          </a:p>
        </p:txBody>
      </p:sp>
      <p:sp>
        <p:nvSpPr>
          <p:cNvPr id="73" name="Oval 7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71</a:t>
            </a:r>
            <a:endParaRPr lang="en-US" sz="5000">
              <a:latin typeface="Arial Rounded MT Bold" pitchFamily="34" charset="0"/>
            </a:endParaRPr>
          </a:p>
        </p:txBody>
      </p:sp>
      <p:sp>
        <p:nvSpPr>
          <p:cNvPr id="74" name="Oval 7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72</a:t>
            </a:r>
            <a:endParaRPr lang="en-US" sz="5000">
              <a:latin typeface="Arial Rounded MT Bold" pitchFamily="34" charset="0"/>
            </a:endParaRPr>
          </a:p>
        </p:txBody>
      </p:sp>
      <p:sp>
        <p:nvSpPr>
          <p:cNvPr id="75" name="Oval 7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73</a:t>
            </a:r>
            <a:endParaRPr lang="en-US" sz="5000">
              <a:latin typeface="Arial Rounded MT Bold" pitchFamily="34" charset="0"/>
            </a:endParaRPr>
          </a:p>
        </p:txBody>
      </p:sp>
      <p:sp>
        <p:nvSpPr>
          <p:cNvPr id="76" name="Oval 7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74</a:t>
            </a:r>
            <a:endParaRPr lang="en-US" sz="5000">
              <a:latin typeface="Arial Rounded MT Bold" pitchFamily="34" charset="0"/>
            </a:endParaRPr>
          </a:p>
        </p:txBody>
      </p:sp>
      <p:sp>
        <p:nvSpPr>
          <p:cNvPr id="77" name="Oval 7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75</a:t>
            </a:r>
            <a:endParaRPr lang="en-US" sz="5000">
              <a:latin typeface="Arial Rounded MT Bold" pitchFamily="34" charset="0"/>
            </a:endParaRPr>
          </a:p>
        </p:txBody>
      </p:sp>
      <p:sp>
        <p:nvSpPr>
          <p:cNvPr id="78" name="Oval 7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76</a:t>
            </a:r>
            <a:endParaRPr lang="en-US" sz="5000">
              <a:latin typeface="Arial Rounded MT Bold" pitchFamily="34" charset="0"/>
            </a:endParaRPr>
          </a:p>
        </p:txBody>
      </p:sp>
      <p:sp>
        <p:nvSpPr>
          <p:cNvPr id="79" name="Oval 7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77</a:t>
            </a:r>
            <a:endParaRPr lang="en-US" sz="5000">
              <a:latin typeface="Arial Rounded MT Bold" pitchFamily="34" charset="0"/>
            </a:endParaRPr>
          </a:p>
        </p:txBody>
      </p:sp>
      <p:sp>
        <p:nvSpPr>
          <p:cNvPr id="80" name="Oval 7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78</a:t>
            </a:r>
            <a:endParaRPr lang="en-US" sz="5000">
              <a:latin typeface="Arial Rounded MT Bold" pitchFamily="34" charset="0"/>
            </a:endParaRPr>
          </a:p>
        </p:txBody>
      </p:sp>
      <p:sp>
        <p:nvSpPr>
          <p:cNvPr id="81" name="Oval 8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79</a:t>
            </a:r>
            <a:endParaRPr lang="en-US" sz="5000">
              <a:latin typeface="Arial Rounded MT Bold" pitchFamily="34" charset="0"/>
            </a:endParaRPr>
          </a:p>
        </p:txBody>
      </p:sp>
      <p:sp>
        <p:nvSpPr>
          <p:cNvPr id="82" name="Oval 8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80</a:t>
            </a:r>
            <a:endParaRPr lang="en-US" sz="5000">
              <a:latin typeface="Arial Rounded MT Bold" pitchFamily="34" charset="0"/>
            </a:endParaRPr>
          </a:p>
        </p:txBody>
      </p:sp>
      <p:sp>
        <p:nvSpPr>
          <p:cNvPr id="83" name="Oval 8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81</a:t>
            </a:r>
            <a:endParaRPr lang="en-US" sz="5000">
              <a:latin typeface="Arial Rounded MT Bold" pitchFamily="34" charset="0"/>
            </a:endParaRPr>
          </a:p>
        </p:txBody>
      </p:sp>
      <p:sp>
        <p:nvSpPr>
          <p:cNvPr id="84" name="Oval 8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82</a:t>
            </a:r>
            <a:endParaRPr lang="en-US" sz="5000">
              <a:latin typeface="Arial Rounded MT Bold" pitchFamily="34" charset="0"/>
            </a:endParaRPr>
          </a:p>
        </p:txBody>
      </p:sp>
      <p:sp>
        <p:nvSpPr>
          <p:cNvPr id="85" name="Oval 8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83</a:t>
            </a:r>
            <a:endParaRPr lang="en-US" sz="5000">
              <a:latin typeface="Arial Rounded MT Bold" pitchFamily="34" charset="0"/>
            </a:endParaRPr>
          </a:p>
        </p:txBody>
      </p:sp>
      <p:sp>
        <p:nvSpPr>
          <p:cNvPr id="86" name="Oval 8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84</a:t>
            </a:r>
            <a:endParaRPr lang="en-US" sz="5000">
              <a:latin typeface="Arial Rounded MT Bold" pitchFamily="34" charset="0"/>
            </a:endParaRPr>
          </a:p>
        </p:txBody>
      </p:sp>
      <p:sp>
        <p:nvSpPr>
          <p:cNvPr id="87" name="Oval 8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85</a:t>
            </a:r>
            <a:endParaRPr lang="en-US" sz="5000">
              <a:latin typeface="Arial Rounded MT Bold" pitchFamily="34" charset="0"/>
            </a:endParaRPr>
          </a:p>
        </p:txBody>
      </p:sp>
      <p:sp>
        <p:nvSpPr>
          <p:cNvPr id="88" name="Oval 8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86</a:t>
            </a:r>
            <a:endParaRPr lang="en-US" sz="5000">
              <a:latin typeface="Arial Rounded MT Bold" pitchFamily="34" charset="0"/>
            </a:endParaRPr>
          </a:p>
        </p:txBody>
      </p:sp>
      <p:sp>
        <p:nvSpPr>
          <p:cNvPr id="89" name="Oval 8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87</a:t>
            </a:r>
            <a:endParaRPr lang="en-US" sz="5000">
              <a:latin typeface="Arial Rounded MT Bold" pitchFamily="34" charset="0"/>
            </a:endParaRPr>
          </a:p>
        </p:txBody>
      </p:sp>
      <p:sp>
        <p:nvSpPr>
          <p:cNvPr id="90" name="Oval 8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88</a:t>
            </a:r>
            <a:endParaRPr lang="en-US" sz="5000">
              <a:latin typeface="Arial Rounded MT Bold" pitchFamily="34" charset="0"/>
            </a:endParaRPr>
          </a:p>
        </p:txBody>
      </p:sp>
      <p:sp>
        <p:nvSpPr>
          <p:cNvPr id="91" name="Oval 9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89</a:t>
            </a:r>
            <a:endParaRPr lang="en-US" sz="5000">
              <a:latin typeface="Arial Rounded MT Bold" pitchFamily="34" charset="0"/>
            </a:endParaRPr>
          </a:p>
        </p:txBody>
      </p:sp>
      <p:sp>
        <p:nvSpPr>
          <p:cNvPr id="92" name="Oval 9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90</a:t>
            </a:r>
            <a:endParaRPr lang="en-US" sz="5000">
              <a:latin typeface="Arial Rounded MT Bold" pitchFamily="34" charset="0"/>
            </a:endParaRPr>
          </a:p>
        </p:txBody>
      </p:sp>
      <p:sp>
        <p:nvSpPr>
          <p:cNvPr id="94" name="Oval 9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91</a:t>
            </a:r>
            <a:endParaRPr lang="en-US" sz="5000">
              <a:latin typeface="Arial Rounded MT Bold" pitchFamily="34" charset="0"/>
            </a:endParaRPr>
          </a:p>
        </p:txBody>
      </p:sp>
      <p:sp>
        <p:nvSpPr>
          <p:cNvPr id="95" name="Oval 9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92</a:t>
            </a:r>
            <a:endParaRPr lang="en-US" sz="5000">
              <a:latin typeface="Arial Rounded MT Bold" pitchFamily="34" charset="0"/>
            </a:endParaRPr>
          </a:p>
        </p:txBody>
      </p:sp>
      <p:sp>
        <p:nvSpPr>
          <p:cNvPr id="96" name="Oval 9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93</a:t>
            </a:r>
            <a:endParaRPr lang="en-US" sz="5000">
              <a:latin typeface="Arial Rounded MT Bold" pitchFamily="34" charset="0"/>
            </a:endParaRPr>
          </a:p>
        </p:txBody>
      </p:sp>
      <p:sp>
        <p:nvSpPr>
          <p:cNvPr id="97" name="Oval 9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94</a:t>
            </a:r>
            <a:endParaRPr lang="en-US" sz="5000">
              <a:latin typeface="Arial Rounded MT Bold" pitchFamily="34" charset="0"/>
            </a:endParaRPr>
          </a:p>
        </p:txBody>
      </p:sp>
      <p:sp>
        <p:nvSpPr>
          <p:cNvPr id="98" name="Oval 9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95</a:t>
            </a:r>
            <a:endParaRPr lang="en-US" sz="5000">
              <a:latin typeface="Arial Rounded MT Bold" pitchFamily="34" charset="0"/>
            </a:endParaRPr>
          </a:p>
        </p:txBody>
      </p:sp>
      <p:sp>
        <p:nvSpPr>
          <p:cNvPr id="99" name="Oval 9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96</a:t>
            </a:r>
            <a:endParaRPr lang="en-US" sz="5000">
              <a:latin typeface="Arial Rounded MT Bold" pitchFamily="34" charset="0"/>
            </a:endParaRPr>
          </a:p>
        </p:txBody>
      </p:sp>
      <p:sp>
        <p:nvSpPr>
          <p:cNvPr id="100" name="Oval 9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97</a:t>
            </a:r>
            <a:endParaRPr lang="en-US" sz="5000">
              <a:latin typeface="Arial Rounded MT Bold" pitchFamily="34" charset="0"/>
            </a:endParaRPr>
          </a:p>
        </p:txBody>
      </p:sp>
      <p:sp>
        <p:nvSpPr>
          <p:cNvPr id="101" name="Oval 10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98</a:t>
            </a:r>
            <a:endParaRPr lang="en-US" sz="5000">
              <a:latin typeface="Arial Rounded MT Bold" pitchFamily="34" charset="0"/>
            </a:endParaRPr>
          </a:p>
        </p:txBody>
      </p:sp>
      <p:sp>
        <p:nvSpPr>
          <p:cNvPr id="102" name="Oval 10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99</a:t>
            </a:r>
            <a:endParaRPr lang="en-US" sz="5000">
              <a:latin typeface="Arial Rounded MT Bold" pitchFamily="34" charset="0"/>
            </a:endParaRPr>
          </a:p>
        </p:txBody>
      </p:sp>
      <p:sp>
        <p:nvSpPr>
          <p:cNvPr id="103" name="Oval 10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100</a:t>
            </a:r>
            <a:endParaRPr lang="en-US" sz="3400">
              <a:latin typeface="Arial Rounded MT Bold" pitchFamily="34" charset="0"/>
            </a:endParaRPr>
          </a:p>
        </p:txBody>
      </p:sp>
      <p:sp>
        <p:nvSpPr>
          <p:cNvPr id="104" name="Oval 10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101</a:t>
            </a:r>
            <a:endParaRPr lang="en-US" sz="3400">
              <a:latin typeface="Arial Rounded MT Bold" pitchFamily="34" charset="0"/>
            </a:endParaRPr>
          </a:p>
        </p:txBody>
      </p:sp>
      <p:sp>
        <p:nvSpPr>
          <p:cNvPr id="105" name="Oval 10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102</a:t>
            </a:r>
            <a:endParaRPr lang="en-US" sz="3400">
              <a:latin typeface="Arial Rounded MT Bold" pitchFamily="34" charset="0"/>
            </a:endParaRPr>
          </a:p>
        </p:txBody>
      </p:sp>
      <p:sp>
        <p:nvSpPr>
          <p:cNvPr id="106" name="Oval 10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103</a:t>
            </a:r>
            <a:endParaRPr lang="en-US" sz="3400">
              <a:latin typeface="Arial Rounded MT Bold" pitchFamily="34" charset="0"/>
            </a:endParaRPr>
          </a:p>
        </p:txBody>
      </p:sp>
      <p:sp>
        <p:nvSpPr>
          <p:cNvPr id="107" name="Oval 10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104</a:t>
            </a:r>
            <a:endParaRPr lang="en-US" sz="3400">
              <a:latin typeface="Arial Rounded MT Bold" pitchFamily="34" charset="0"/>
            </a:endParaRPr>
          </a:p>
        </p:txBody>
      </p:sp>
      <p:sp>
        <p:nvSpPr>
          <p:cNvPr id="108" name="Oval 10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105</a:t>
            </a:r>
            <a:endParaRPr lang="en-US" sz="3400">
              <a:latin typeface="Arial Rounded MT Bold" pitchFamily="34" charset="0"/>
            </a:endParaRPr>
          </a:p>
        </p:txBody>
      </p:sp>
      <p:sp>
        <p:nvSpPr>
          <p:cNvPr id="109" name="Oval 10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106</a:t>
            </a:r>
            <a:endParaRPr lang="en-US" sz="3400">
              <a:latin typeface="Arial Rounded MT Bold" pitchFamily="34" charset="0"/>
            </a:endParaRPr>
          </a:p>
        </p:txBody>
      </p:sp>
      <p:sp>
        <p:nvSpPr>
          <p:cNvPr id="110" name="Oval 10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107</a:t>
            </a:r>
            <a:endParaRPr lang="en-US" sz="3400">
              <a:latin typeface="Arial Rounded MT Bold" pitchFamily="34" charset="0"/>
            </a:endParaRPr>
          </a:p>
        </p:txBody>
      </p:sp>
      <p:sp>
        <p:nvSpPr>
          <p:cNvPr id="111" name="Oval 11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108</a:t>
            </a:r>
            <a:endParaRPr lang="en-US" sz="3400">
              <a:latin typeface="Arial Rounded MT Bold" pitchFamily="34" charset="0"/>
            </a:endParaRPr>
          </a:p>
        </p:txBody>
      </p:sp>
      <p:sp>
        <p:nvSpPr>
          <p:cNvPr id="112" name="Oval 111"/>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109</a:t>
            </a:r>
            <a:endParaRPr lang="en-US" sz="3400">
              <a:latin typeface="Arial Rounded MT Bold" pitchFamily="34" charset="0"/>
            </a:endParaRPr>
          </a:p>
        </p:txBody>
      </p:sp>
      <p:sp>
        <p:nvSpPr>
          <p:cNvPr id="113" name="Oval 112"/>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110</a:t>
            </a:r>
            <a:endParaRPr lang="en-US" sz="3400">
              <a:latin typeface="Arial Rounded MT Bold" pitchFamily="34" charset="0"/>
            </a:endParaRPr>
          </a:p>
        </p:txBody>
      </p:sp>
      <p:sp>
        <p:nvSpPr>
          <p:cNvPr id="114" name="Oval 113"/>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111</a:t>
            </a:r>
            <a:endParaRPr lang="en-US" sz="3400">
              <a:latin typeface="Arial Rounded MT Bold" pitchFamily="34" charset="0"/>
            </a:endParaRPr>
          </a:p>
        </p:txBody>
      </p:sp>
      <p:sp>
        <p:nvSpPr>
          <p:cNvPr id="115" name="Oval 114"/>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112</a:t>
            </a:r>
            <a:endParaRPr lang="en-US" sz="3400">
              <a:latin typeface="Arial Rounded MT Bold" pitchFamily="34" charset="0"/>
            </a:endParaRPr>
          </a:p>
        </p:txBody>
      </p:sp>
      <p:sp>
        <p:nvSpPr>
          <p:cNvPr id="116" name="Oval 115"/>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113</a:t>
            </a:r>
            <a:endParaRPr lang="en-US" sz="3400">
              <a:latin typeface="Arial Rounded MT Bold" pitchFamily="34" charset="0"/>
            </a:endParaRPr>
          </a:p>
        </p:txBody>
      </p:sp>
      <p:sp>
        <p:nvSpPr>
          <p:cNvPr id="117" name="Oval 116"/>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114</a:t>
            </a:r>
            <a:endParaRPr lang="en-US" sz="3400">
              <a:latin typeface="Arial Rounded MT Bold" pitchFamily="34" charset="0"/>
            </a:endParaRPr>
          </a:p>
        </p:txBody>
      </p:sp>
      <p:sp>
        <p:nvSpPr>
          <p:cNvPr id="118" name="Oval 117"/>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115</a:t>
            </a:r>
            <a:endParaRPr lang="en-US" sz="3400">
              <a:latin typeface="Arial Rounded MT Bold" pitchFamily="34" charset="0"/>
            </a:endParaRPr>
          </a:p>
        </p:txBody>
      </p:sp>
      <p:sp>
        <p:nvSpPr>
          <p:cNvPr id="119" name="Oval 118"/>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116</a:t>
            </a:r>
            <a:endParaRPr lang="en-US" sz="3400">
              <a:latin typeface="Arial Rounded MT Bold" pitchFamily="34" charset="0"/>
            </a:endParaRPr>
          </a:p>
        </p:txBody>
      </p:sp>
      <p:sp>
        <p:nvSpPr>
          <p:cNvPr id="120" name="Oval 119"/>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117</a:t>
            </a:r>
            <a:endParaRPr lang="en-US" sz="3400">
              <a:latin typeface="Arial Rounded MT Bold" pitchFamily="34" charset="0"/>
            </a:endParaRPr>
          </a:p>
        </p:txBody>
      </p:sp>
      <p:sp>
        <p:nvSpPr>
          <p:cNvPr id="121" name="Oval 120"/>
          <p:cNvSpPr/>
          <p:nvPr/>
        </p:nvSpPr>
        <p:spPr>
          <a:xfrm>
            <a:off x="5595939" y="24796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118</a:t>
            </a:r>
            <a:endParaRPr lang="en-US" sz="3400">
              <a:latin typeface="Arial Rounded MT Bold" pitchFamily="34" charset="0"/>
            </a:endParaRPr>
          </a:p>
        </p:txBody>
      </p:sp>
      <p:sp>
        <p:nvSpPr>
          <p:cNvPr id="122" name="Oval 121"/>
          <p:cNvSpPr/>
          <p:nvPr/>
        </p:nvSpPr>
        <p:spPr>
          <a:xfrm>
            <a:off x="5595939" y="25558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a:latin typeface="Arial Rounded MT Bold" pitchFamily="34" charset="0"/>
              </a:rPr>
              <a:t>119</a:t>
            </a:r>
            <a:endParaRPr lang="en-US" sz="3400">
              <a:latin typeface="Arial Rounded MT Bold" pitchFamily="34" charset="0"/>
            </a:endParaRPr>
          </a:p>
        </p:txBody>
      </p:sp>
      <p:sp>
        <p:nvSpPr>
          <p:cNvPr id="123" name="Oval 122"/>
          <p:cNvSpPr/>
          <p:nvPr/>
        </p:nvSpPr>
        <p:spPr>
          <a:xfrm>
            <a:off x="5595939" y="2555820"/>
            <a:ext cx="1653876" cy="170045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3400" dirty="0">
                <a:latin typeface="Arial Rounded MT Bold" pitchFamily="34" charset="0"/>
              </a:rPr>
              <a:t>120</a:t>
            </a:r>
            <a:endParaRPr lang="en-US" sz="3400" dirty="0">
              <a:latin typeface="Arial Rounded MT Bold" pitchFamily="34" charset="0"/>
            </a:endParaRPr>
          </a:p>
        </p:txBody>
      </p:sp>
      <p:sp>
        <p:nvSpPr>
          <p:cNvPr id="93" name="TextBox 92"/>
          <p:cNvSpPr txBox="1"/>
          <p:nvPr/>
        </p:nvSpPr>
        <p:spPr>
          <a:xfrm>
            <a:off x="5485214" y="2975905"/>
            <a:ext cx="197613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defRPr/>
            </a:pPr>
            <a:r>
              <a:rPr lang="en-US" sz="4000" b="1" dirty="0" err="1">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Hết</a:t>
            </a:r>
            <a:r>
              <a:rPr lang="en-US" sz="4000" b="1" dirty="0">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 </a:t>
            </a:r>
            <a:r>
              <a:rPr lang="en-US" sz="4000" b="1" dirty="0" err="1">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giờ</a:t>
            </a:r>
            <a:endParaRPr lang="en-US" sz="4000" b="1" dirty="0">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endParaRPr>
          </a:p>
        </p:txBody>
      </p:sp>
      <p:sp>
        <p:nvSpPr>
          <p:cNvPr id="124" name="TextBox 123"/>
          <p:cNvSpPr txBox="1"/>
          <p:nvPr/>
        </p:nvSpPr>
        <p:spPr>
          <a:xfrm>
            <a:off x="2656573" y="828699"/>
            <a:ext cx="3149996" cy="783193"/>
          </a:xfrm>
          <a:prstGeom prst="flowChartAlternateProcess">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4000" b="1" dirty="0" err="1">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rPr>
              <a:t>Bắt</a:t>
            </a:r>
            <a:r>
              <a:rPr lang="en-US" sz="4000" b="1" dirty="0">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rPr>
              <a:t> </a:t>
            </a:r>
            <a:r>
              <a:rPr lang="en-US" sz="4000" b="1" dirty="0" err="1">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rPr>
              <a:t>đầu</a:t>
            </a:r>
            <a:endParaRPr lang="en-US" sz="4000" b="1" dirty="0">
              <a:ln w="18415" cmpd="sng">
                <a:solidFill>
                  <a:srgbClr val="FFFFFF"/>
                </a:solidFill>
                <a:prstDash val="solid"/>
              </a:ln>
              <a:solidFill>
                <a:srgbClr val="1906D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500"/>
                                  </p:stCondLst>
                                  <p:childTnLst>
                                    <p:animEffect transition="out" filter="fade">
                                      <p:cBhvr>
                                        <p:cTn id="6" dur="500"/>
                                        <p:tgtEl>
                                          <p:spTgt spid="123"/>
                                        </p:tgtEl>
                                      </p:cBhvr>
                                    </p:animEffect>
                                    <p:set>
                                      <p:cBhvr>
                                        <p:cTn id="7" dur="1" fill="hold">
                                          <p:stCondLst>
                                            <p:cond delay="499"/>
                                          </p:stCondLst>
                                        </p:cTn>
                                        <p:tgtEl>
                                          <p:spTgt spid="1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10" presetClass="exit" presetSubtype="0" fill="hold" grpId="0" nodeType="afterEffect">
                                  <p:stCondLst>
                                    <p:cond delay="500"/>
                                  </p:stCondLst>
                                  <p:childTnLst>
                                    <p:animEffect transition="out" filter="fade">
                                      <p:cBhvr>
                                        <p:cTn id="10" dur="500"/>
                                        <p:tgtEl>
                                          <p:spTgt spid="122"/>
                                        </p:tgtEl>
                                      </p:cBhvr>
                                    </p:animEffect>
                                    <p:set>
                                      <p:cBhvr>
                                        <p:cTn id="11" dur="1" fill="hold">
                                          <p:stCondLst>
                                            <p:cond delay="499"/>
                                          </p:stCondLst>
                                        </p:cTn>
                                        <p:tgtEl>
                                          <p:spTgt spid="122"/>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500"/>
                                  </p:stCondLst>
                                  <p:childTnLst>
                                    <p:animEffect transition="out" filter="fade">
                                      <p:cBhvr>
                                        <p:cTn id="14" dur="500"/>
                                        <p:tgtEl>
                                          <p:spTgt spid="121"/>
                                        </p:tgtEl>
                                      </p:cBhvr>
                                    </p:animEffect>
                                    <p:set>
                                      <p:cBhvr>
                                        <p:cTn id="15" dur="1" fill="hold">
                                          <p:stCondLst>
                                            <p:cond delay="499"/>
                                          </p:stCondLst>
                                        </p:cTn>
                                        <p:tgtEl>
                                          <p:spTgt spid="121"/>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500"/>
                                  </p:stCondLst>
                                  <p:childTnLst>
                                    <p:animEffect transition="out" filter="fade">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par>
                          <p:cTn id="20" fill="hold">
                            <p:stCondLst>
                              <p:cond delay="4000"/>
                            </p:stCondLst>
                            <p:childTnLst>
                              <p:par>
                                <p:cTn id="21" presetID="10" presetClass="exit" presetSubtype="0" fill="hold" grpId="0" nodeType="afterEffect">
                                  <p:stCondLst>
                                    <p:cond delay="500"/>
                                  </p:stCondLst>
                                  <p:childTnLst>
                                    <p:animEffect transition="out" filter="fade">
                                      <p:cBhvr>
                                        <p:cTn id="22" dur="500"/>
                                        <p:tgtEl>
                                          <p:spTgt spid="119"/>
                                        </p:tgtEl>
                                      </p:cBhvr>
                                    </p:animEffect>
                                    <p:set>
                                      <p:cBhvr>
                                        <p:cTn id="23" dur="1" fill="hold">
                                          <p:stCondLst>
                                            <p:cond delay="499"/>
                                          </p:stCondLst>
                                        </p:cTn>
                                        <p:tgtEl>
                                          <p:spTgt spid="119"/>
                                        </p:tgtEl>
                                        <p:attrNameLst>
                                          <p:attrName>style.visibility</p:attrName>
                                        </p:attrNameLst>
                                      </p:cBhvr>
                                      <p:to>
                                        <p:strVal val="hidden"/>
                                      </p:to>
                                    </p:set>
                                  </p:childTnLst>
                                </p:cTn>
                              </p:par>
                            </p:childTnLst>
                          </p:cTn>
                        </p:par>
                        <p:par>
                          <p:cTn id="24" fill="hold">
                            <p:stCondLst>
                              <p:cond delay="5000"/>
                            </p:stCondLst>
                            <p:childTnLst>
                              <p:par>
                                <p:cTn id="25" presetID="10" presetClass="exit" presetSubtype="0" fill="hold" grpId="0" nodeType="afterEffect">
                                  <p:stCondLst>
                                    <p:cond delay="500"/>
                                  </p:stCondLst>
                                  <p:childTnLst>
                                    <p:animEffect transition="out" filter="fade">
                                      <p:cBhvr>
                                        <p:cTn id="26" dur="500"/>
                                        <p:tgtEl>
                                          <p:spTgt spid="118"/>
                                        </p:tgtEl>
                                      </p:cBhvr>
                                    </p:animEffect>
                                    <p:set>
                                      <p:cBhvr>
                                        <p:cTn id="27" dur="1" fill="hold">
                                          <p:stCondLst>
                                            <p:cond delay="499"/>
                                          </p:stCondLst>
                                        </p:cTn>
                                        <p:tgtEl>
                                          <p:spTgt spid="118"/>
                                        </p:tgtEl>
                                        <p:attrNameLst>
                                          <p:attrName>style.visibility</p:attrName>
                                        </p:attrNameLst>
                                      </p:cBhvr>
                                      <p:to>
                                        <p:strVal val="hidden"/>
                                      </p:to>
                                    </p:set>
                                  </p:childTnLst>
                                </p:cTn>
                              </p:par>
                            </p:childTnLst>
                          </p:cTn>
                        </p:par>
                        <p:par>
                          <p:cTn id="28" fill="hold">
                            <p:stCondLst>
                              <p:cond delay="6000"/>
                            </p:stCondLst>
                            <p:childTnLst>
                              <p:par>
                                <p:cTn id="29" presetID="10" presetClass="exit" presetSubtype="0" fill="hold" grpId="0" nodeType="afterEffect">
                                  <p:stCondLst>
                                    <p:cond delay="500"/>
                                  </p:stCondLst>
                                  <p:childTnLst>
                                    <p:animEffect transition="out" filter="fade">
                                      <p:cBhvr>
                                        <p:cTn id="30" dur="500"/>
                                        <p:tgtEl>
                                          <p:spTgt spid="117"/>
                                        </p:tgtEl>
                                      </p:cBhvr>
                                    </p:animEffect>
                                    <p:set>
                                      <p:cBhvr>
                                        <p:cTn id="31" dur="1" fill="hold">
                                          <p:stCondLst>
                                            <p:cond delay="499"/>
                                          </p:stCondLst>
                                        </p:cTn>
                                        <p:tgtEl>
                                          <p:spTgt spid="117"/>
                                        </p:tgtEl>
                                        <p:attrNameLst>
                                          <p:attrName>style.visibility</p:attrName>
                                        </p:attrNameLst>
                                      </p:cBhvr>
                                      <p:to>
                                        <p:strVal val="hidden"/>
                                      </p:to>
                                    </p:set>
                                  </p:childTnLst>
                                </p:cTn>
                              </p:par>
                            </p:childTnLst>
                          </p:cTn>
                        </p:par>
                        <p:par>
                          <p:cTn id="32" fill="hold">
                            <p:stCondLst>
                              <p:cond delay="7000"/>
                            </p:stCondLst>
                            <p:childTnLst>
                              <p:par>
                                <p:cTn id="33" presetID="10" presetClass="exit" presetSubtype="0" fill="hold" grpId="0" nodeType="afterEffect">
                                  <p:stCondLst>
                                    <p:cond delay="500"/>
                                  </p:stCondLst>
                                  <p:childTnLst>
                                    <p:animEffect transition="out" filter="fade">
                                      <p:cBhvr>
                                        <p:cTn id="34" dur="500"/>
                                        <p:tgtEl>
                                          <p:spTgt spid="116"/>
                                        </p:tgtEl>
                                      </p:cBhvr>
                                    </p:animEffect>
                                    <p:set>
                                      <p:cBhvr>
                                        <p:cTn id="35" dur="1" fill="hold">
                                          <p:stCondLst>
                                            <p:cond delay="499"/>
                                          </p:stCondLst>
                                        </p:cTn>
                                        <p:tgtEl>
                                          <p:spTgt spid="116"/>
                                        </p:tgtEl>
                                        <p:attrNameLst>
                                          <p:attrName>style.visibility</p:attrName>
                                        </p:attrNameLst>
                                      </p:cBhvr>
                                      <p:to>
                                        <p:strVal val="hidden"/>
                                      </p:to>
                                    </p:set>
                                  </p:childTnLst>
                                </p:cTn>
                              </p:par>
                            </p:childTnLst>
                          </p:cTn>
                        </p:par>
                        <p:par>
                          <p:cTn id="36" fill="hold">
                            <p:stCondLst>
                              <p:cond delay="8000"/>
                            </p:stCondLst>
                            <p:childTnLst>
                              <p:par>
                                <p:cTn id="37" presetID="10" presetClass="exit" presetSubtype="0" fill="hold" grpId="0" nodeType="afterEffect">
                                  <p:stCondLst>
                                    <p:cond delay="500"/>
                                  </p:stCondLst>
                                  <p:childTnLst>
                                    <p:animEffect transition="out" filter="fade">
                                      <p:cBhvr>
                                        <p:cTn id="38" dur="500"/>
                                        <p:tgtEl>
                                          <p:spTgt spid="115"/>
                                        </p:tgtEl>
                                      </p:cBhvr>
                                    </p:animEffect>
                                    <p:set>
                                      <p:cBhvr>
                                        <p:cTn id="39" dur="1" fill="hold">
                                          <p:stCondLst>
                                            <p:cond delay="499"/>
                                          </p:stCondLst>
                                        </p:cTn>
                                        <p:tgtEl>
                                          <p:spTgt spid="115"/>
                                        </p:tgtEl>
                                        <p:attrNameLst>
                                          <p:attrName>style.visibility</p:attrName>
                                        </p:attrNameLst>
                                      </p:cBhvr>
                                      <p:to>
                                        <p:strVal val="hidden"/>
                                      </p:to>
                                    </p:set>
                                  </p:childTnLst>
                                </p:cTn>
                              </p:par>
                            </p:childTnLst>
                          </p:cTn>
                        </p:par>
                        <p:par>
                          <p:cTn id="40" fill="hold">
                            <p:stCondLst>
                              <p:cond delay="9000"/>
                            </p:stCondLst>
                            <p:childTnLst>
                              <p:par>
                                <p:cTn id="41" presetID="10" presetClass="exit" presetSubtype="0" fill="hold" grpId="0" nodeType="afterEffect">
                                  <p:stCondLst>
                                    <p:cond delay="500"/>
                                  </p:stCondLst>
                                  <p:childTnLst>
                                    <p:animEffect transition="out" filter="fade">
                                      <p:cBhvr>
                                        <p:cTn id="42" dur="500"/>
                                        <p:tgtEl>
                                          <p:spTgt spid="114"/>
                                        </p:tgtEl>
                                      </p:cBhvr>
                                    </p:animEffect>
                                    <p:set>
                                      <p:cBhvr>
                                        <p:cTn id="43" dur="1" fill="hold">
                                          <p:stCondLst>
                                            <p:cond delay="499"/>
                                          </p:stCondLst>
                                        </p:cTn>
                                        <p:tgtEl>
                                          <p:spTgt spid="114"/>
                                        </p:tgtEl>
                                        <p:attrNameLst>
                                          <p:attrName>style.visibility</p:attrName>
                                        </p:attrNameLst>
                                      </p:cBhvr>
                                      <p:to>
                                        <p:strVal val="hidden"/>
                                      </p:to>
                                    </p:set>
                                  </p:childTnLst>
                                </p:cTn>
                              </p:par>
                            </p:childTnLst>
                          </p:cTn>
                        </p:par>
                        <p:par>
                          <p:cTn id="44" fill="hold">
                            <p:stCondLst>
                              <p:cond delay="10000"/>
                            </p:stCondLst>
                            <p:childTnLst>
                              <p:par>
                                <p:cTn id="45" presetID="10" presetClass="exit" presetSubtype="0" fill="hold" grpId="0" nodeType="afterEffect">
                                  <p:stCondLst>
                                    <p:cond delay="500"/>
                                  </p:stCondLst>
                                  <p:childTnLst>
                                    <p:animEffect transition="out" filter="fade">
                                      <p:cBhvr>
                                        <p:cTn id="46" dur="500"/>
                                        <p:tgtEl>
                                          <p:spTgt spid="113"/>
                                        </p:tgtEl>
                                      </p:cBhvr>
                                    </p:animEffect>
                                    <p:set>
                                      <p:cBhvr>
                                        <p:cTn id="47" dur="1" fill="hold">
                                          <p:stCondLst>
                                            <p:cond delay="499"/>
                                          </p:stCondLst>
                                        </p:cTn>
                                        <p:tgtEl>
                                          <p:spTgt spid="113"/>
                                        </p:tgtEl>
                                        <p:attrNameLst>
                                          <p:attrName>style.visibility</p:attrName>
                                        </p:attrNameLst>
                                      </p:cBhvr>
                                      <p:to>
                                        <p:strVal val="hidden"/>
                                      </p:to>
                                    </p:set>
                                  </p:childTnLst>
                                </p:cTn>
                              </p:par>
                            </p:childTnLst>
                          </p:cTn>
                        </p:par>
                        <p:par>
                          <p:cTn id="48" fill="hold">
                            <p:stCondLst>
                              <p:cond delay="11000"/>
                            </p:stCondLst>
                            <p:childTnLst>
                              <p:par>
                                <p:cTn id="49" presetID="10" presetClass="exit" presetSubtype="0" fill="hold" grpId="0" nodeType="afterEffect">
                                  <p:stCondLst>
                                    <p:cond delay="500"/>
                                  </p:stCondLst>
                                  <p:childTnLst>
                                    <p:animEffect transition="out" filter="fade">
                                      <p:cBhvr>
                                        <p:cTn id="50" dur="500"/>
                                        <p:tgtEl>
                                          <p:spTgt spid="112"/>
                                        </p:tgtEl>
                                      </p:cBhvr>
                                    </p:animEffect>
                                    <p:set>
                                      <p:cBhvr>
                                        <p:cTn id="51" dur="1" fill="hold">
                                          <p:stCondLst>
                                            <p:cond delay="499"/>
                                          </p:stCondLst>
                                        </p:cTn>
                                        <p:tgtEl>
                                          <p:spTgt spid="112"/>
                                        </p:tgtEl>
                                        <p:attrNameLst>
                                          <p:attrName>style.visibility</p:attrName>
                                        </p:attrNameLst>
                                      </p:cBhvr>
                                      <p:to>
                                        <p:strVal val="hidden"/>
                                      </p:to>
                                    </p:set>
                                  </p:childTnLst>
                                </p:cTn>
                              </p:par>
                            </p:childTnLst>
                          </p:cTn>
                        </p:par>
                        <p:par>
                          <p:cTn id="52" fill="hold">
                            <p:stCondLst>
                              <p:cond delay="12000"/>
                            </p:stCondLst>
                            <p:childTnLst>
                              <p:par>
                                <p:cTn id="53" presetID="10" presetClass="exit" presetSubtype="0" fill="hold" grpId="0" nodeType="afterEffect">
                                  <p:stCondLst>
                                    <p:cond delay="500"/>
                                  </p:stCondLst>
                                  <p:childTnLst>
                                    <p:animEffect transition="out" filter="fade">
                                      <p:cBhvr>
                                        <p:cTn id="54" dur="500"/>
                                        <p:tgtEl>
                                          <p:spTgt spid="111"/>
                                        </p:tgtEl>
                                      </p:cBhvr>
                                    </p:animEffect>
                                    <p:set>
                                      <p:cBhvr>
                                        <p:cTn id="55" dur="1" fill="hold">
                                          <p:stCondLst>
                                            <p:cond delay="499"/>
                                          </p:stCondLst>
                                        </p:cTn>
                                        <p:tgtEl>
                                          <p:spTgt spid="111"/>
                                        </p:tgtEl>
                                        <p:attrNameLst>
                                          <p:attrName>style.visibility</p:attrName>
                                        </p:attrNameLst>
                                      </p:cBhvr>
                                      <p:to>
                                        <p:strVal val="hidden"/>
                                      </p:to>
                                    </p:set>
                                  </p:childTnLst>
                                </p:cTn>
                              </p:par>
                            </p:childTnLst>
                          </p:cTn>
                        </p:par>
                        <p:par>
                          <p:cTn id="56" fill="hold">
                            <p:stCondLst>
                              <p:cond delay="13000"/>
                            </p:stCondLst>
                            <p:childTnLst>
                              <p:par>
                                <p:cTn id="57" presetID="10" presetClass="exit" presetSubtype="0" fill="hold" grpId="0" nodeType="afterEffect">
                                  <p:stCondLst>
                                    <p:cond delay="500"/>
                                  </p:stCondLst>
                                  <p:childTnLst>
                                    <p:animEffect transition="out" filter="fade">
                                      <p:cBhvr>
                                        <p:cTn id="58" dur="500"/>
                                        <p:tgtEl>
                                          <p:spTgt spid="110"/>
                                        </p:tgtEl>
                                      </p:cBhvr>
                                    </p:animEffect>
                                    <p:set>
                                      <p:cBhvr>
                                        <p:cTn id="59" dur="1" fill="hold">
                                          <p:stCondLst>
                                            <p:cond delay="499"/>
                                          </p:stCondLst>
                                        </p:cTn>
                                        <p:tgtEl>
                                          <p:spTgt spid="110"/>
                                        </p:tgtEl>
                                        <p:attrNameLst>
                                          <p:attrName>style.visibility</p:attrName>
                                        </p:attrNameLst>
                                      </p:cBhvr>
                                      <p:to>
                                        <p:strVal val="hidden"/>
                                      </p:to>
                                    </p:set>
                                  </p:childTnLst>
                                </p:cTn>
                              </p:par>
                            </p:childTnLst>
                          </p:cTn>
                        </p:par>
                        <p:par>
                          <p:cTn id="60" fill="hold">
                            <p:stCondLst>
                              <p:cond delay="14000"/>
                            </p:stCondLst>
                            <p:childTnLst>
                              <p:par>
                                <p:cTn id="61" presetID="10" presetClass="exit" presetSubtype="0" fill="hold" grpId="0" nodeType="afterEffect">
                                  <p:stCondLst>
                                    <p:cond delay="500"/>
                                  </p:stCondLst>
                                  <p:childTnLst>
                                    <p:animEffect transition="out" filter="fade">
                                      <p:cBhvr>
                                        <p:cTn id="62" dur="500"/>
                                        <p:tgtEl>
                                          <p:spTgt spid="109"/>
                                        </p:tgtEl>
                                      </p:cBhvr>
                                    </p:animEffect>
                                    <p:set>
                                      <p:cBhvr>
                                        <p:cTn id="63" dur="1" fill="hold">
                                          <p:stCondLst>
                                            <p:cond delay="499"/>
                                          </p:stCondLst>
                                        </p:cTn>
                                        <p:tgtEl>
                                          <p:spTgt spid="109"/>
                                        </p:tgtEl>
                                        <p:attrNameLst>
                                          <p:attrName>style.visibility</p:attrName>
                                        </p:attrNameLst>
                                      </p:cBhvr>
                                      <p:to>
                                        <p:strVal val="hidden"/>
                                      </p:to>
                                    </p:set>
                                  </p:childTnLst>
                                </p:cTn>
                              </p:par>
                            </p:childTnLst>
                          </p:cTn>
                        </p:par>
                        <p:par>
                          <p:cTn id="64" fill="hold">
                            <p:stCondLst>
                              <p:cond delay="15000"/>
                            </p:stCondLst>
                            <p:childTnLst>
                              <p:par>
                                <p:cTn id="65" presetID="10" presetClass="exit" presetSubtype="0" fill="hold" grpId="0" nodeType="afterEffect">
                                  <p:stCondLst>
                                    <p:cond delay="50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childTnLst>
                          </p:cTn>
                        </p:par>
                        <p:par>
                          <p:cTn id="68" fill="hold">
                            <p:stCondLst>
                              <p:cond delay="16000"/>
                            </p:stCondLst>
                            <p:childTnLst>
                              <p:par>
                                <p:cTn id="69" presetID="10" presetClass="exit" presetSubtype="0" fill="hold" grpId="0" nodeType="afterEffect">
                                  <p:stCondLst>
                                    <p:cond delay="500"/>
                                  </p:stCondLst>
                                  <p:childTnLst>
                                    <p:animEffect transition="out" filter="fade">
                                      <p:cBhvr>
                                        <p:cTn id="70" dur="500"/>
                                        <p:tgtEl>
                                          <p:spTgt spid="107"/>
                                        </p:tgtEl>
                                      </p:cBhvr>
                                    </p:animEffect>
                                    <p:set>
                                      <p:cBhvr>
                                        <p:cTn id="71" dur="1" fill="hold">
                                          <p:stCondLst>
                                            <p:cond delay="499"/>
                                          </p:stCondLst>
                                        </p:cTn>
                                        <p:tgtEl>
                                          <p:spTgt spid="107"/>
                                        </p:tgtEl>
                                        <p:attrNameLst>
                                          <p:attrName>style.visibility</p:attrName>
                                        </p:attrNameLst>
                                      </p:cBhvr>
                                      <p:to>
                                        <p:strVal val="hidden"/>
                                      </p:to>
                                    </p:set>
                                  </p:childTnLst>
                                </p:cTn>
                              </p:par>
                            </p:childTnLst>
                          </p:cTn>
                        </p:par>
                        <p:par>
                          <p:cTn id="72" fill="hold">
                            <p:stCondLst>
                              <p:cond delay="17000"/>
                            </p:stCondLst>
                            <p:childTnLst>
                              <p:par>
                                <p:cTn id="73" presetID="10" presetClass="exit" presetSubtype="0" fill="hold" grpId="0" nodeType="afterEffect">
                                  <p:stCondLst>
                                    <p:cond delay="500"/>
                                  </p:stCondLst>
                                  <p:childTnLst>
                                    <p:animEffect transition="out" filter="fade">
                                      <p:cBhvr>
                                        <p:cTn id="74" dur="500"/>
                                        <p:tgtEl>
                                          <p:spTgt spid="106"/>
                                        </p:tgtEl>
                                      </p:cBhvr>
                                    </p:animEffect>
                                    <p:set>
                                      <p:cBhvr>
                                        <p:cTn id="75" dur="1" fill="hold">
                                          <p:stCondLst>
                                            <p:cond delay="499"/>
                                          </p:stCondLst>
                                        </p:cTn>
                                        <p:tgtEl>
                                          <p:spTgt spid="106"/>
                                        </p:tgtEl>
                                        <p:attrNameLst>
                                          <p:attrName>style.visibility</p:attrName>
                                        </p:attrNameLst>
                                      </p:cBhvr>
                                      <p:to>
                                        <p:strVal val="hidden"/>
                                      </p:to>
                                    </p:set>
                                  </p:childTnLst>
                                </p:cTn>
                              </p:par>
                            </p:childTnLst>
                          </p:cTn>
                        </p:par>
                        <p:par>
                          <p:cTn id="76" fill="hold">
                            <p:stCondLst>
                              <p:cond delay="18000"/>
                            </p:stCondLst>
                            <p:childTnLst>
                              <p:par>
                                <p:cTn id="77" presetID="10" presetClass="exit" presetSubtype="0" fill="hold" grpId="0" nodeType="after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childTnLst>
                          </p:cTn>
                        </p:par>
                        <p:par>
                          <p:cTn id="80" fill="hold">
                            <p:stCondLst>
                              <p:cond delay="19000"/>
                            </p:stCondLst>
                            <p:childTnLst>
                              <p:par>
                                <p:cTn id="81" presetID="10" presetClass="exit" presetSubtype="0" fill="hold" grpId="0" nodeType="afterEffect">
                                  <p:stCondLst>
                                    <p:cond delay="500"/>
                                  </p:stCondLst>
                                  <p:childTnLst>
                                    <p:animEffect transition="out" filter="fade">
                                      <p:cBhvr>
                                        <p:cTn id="82" dur="500"/>
                                        <p:tgtEl>
                                          <p:spTgt spid="104"/>
                                        </p:tgtEl>
                                      </p:cBhvr>
                                    </p:animEffect>
                                    <p:set>
                                      <p:cBhvr>
                                        <p:cTn id="83" dur="1" fill="hold">
                                          <p:stCondLst>
                                            <p:cond delay="499"/>
                                          </p:stCondLst>
                                        </p:cTn>
                                        <p:tgtEl>
                                          <p:spTgt spid="104"/>
                                        </p:tgtEl>
                                        <p:attrNameLst>
                                          <p:attrName>style.visibility</p:attrName>
                                        </p:attrNameLst>
                                      </p:cBhvr>
                                      <p:to>
                                        <p:strVal val="hidden"/>
                                      </p:to>
                                    </p:set>
                                  </p:childTnLst>
                                </p:cTn>
                              </p:par>
                            </p:childTnLst>
                          </p:cTn>
                        </p:par>
                        <p:par>
                          <p:cTn id="84" fill="hold">
                            <p:stCondLst>
                              <p:cond delay="20000"/>
                            </p:stCondLst>
                            <p:childTnLst>
                              <p:par>
                                <p:cTn id="85" presetID="10" presetClass="exit" presetSubtype="0" fill="hold" grpId="0" nodeType="afterEffect">
                                  <p:stCondLst>
                                    <p:cond delay="500"/>
                                  </p:stCondLst>
                                  <p:childTnLst>
                                    <p:animEffect transition="out" filter="fade">
                                      <p:cBhvr>
                                        <p:cTn id="86" dur="500"/>
                                        <p:tgtEl>
                                          <p:spTgt spid="103"/>
                                        </p:tgtEl>
                                      </p:cBhvr>
                                    </p:animEffect>
                                    <p:set>
                                      <p:cBhvr>
                                        <p:cTn id="87" dur="1" fill="hold">
                                          <p:stCondLst>
                                            <p:cond delay="499"/>
                                          </p:stCondLst>
                                        </p:cTn>
                                        <p:tgtEl>
                                          <p:spTgt spid="103"/>
                                        </p:tgtEl>
                                        <p:attrNameLst>
                                          <p:attrName>style.visibility</p:attrName>
                                        </p:attrNameLst>
                                      </p:cBhvr>
                                      <p:to>
                                        <p:strVal val="hidden"/>
                                      </p:to>
                                    </p:set>
                                  </p:childTnLst>
                                </p:cTn>
                              </p:par>
                            </p:childTnLst>
                          </p:cTn>
                        </p:par>
                        <p:par>
                          <p:cTn id="88" fill="hold">
                            <p:stCondLst>
                              <p:cond delay="21000"/>
                            </p:stCondLst>
                            <p:childTnLst>
                              <p:par>
                                <p:cTn id="89" presetID="10" presetClass="exit" presetSubtype="0" fill="hold" grpId="0" nodeType="afterEffect">
                                  <p:stCondLst>
                                    <p:cond delay="500"/>
                                  </p:stCondLst>
                                  <p:childTnLst>
                                    <p:animEffect transition="out" filter="fade">
                                      <p:cBhvr>
                                        <p:cTn id="90" dur="500"/>
                                        <p:tgtEl>
                                          <p:spTgt spid="102"/>
                                        </p:tgtEl>
                                      </p:cBhvr>
                                    </p:animEffect>
                                    <p:set>
                                      <p:cBhvr>
                                        <p:cTn id="91" dur="1" fill="hold">
                                          <p:stCondLst>
                                            <p:cond delay="499"/>
                                          </p:stCondLst>
                                        </p:cTn>
                                        <p:tgtEl>
                                          <p:spTgt spid="102"/>
                                        </p:tgtEl>
                                        <p:attrNameLst>
                                          <p:attrName>style.visibility</p:attrName>
                                        </p:attrNameLst>
                                      </p:cBhvr>
                                      <p:to>
                                        <p:strVal val="hidden"/>
                                      </p:to>
                                    </p:set>
                                  </p:childTnLst>
                                </p:cTn>
                              </p:par>
                            </p:childTnLst>
                          </p:cTn>
                        </p:par>
                        <p:par>
                          <p:cTn id="92" fill="hold">
                            <p:stCondLst>
                              <p:cond delay="22000"/>
                            </p:stCondLst>
                            <p:childTnLst>
                              <p:par>
                                <p:cTn id="93" presetID="10" presetClass="exit" presetSubtype="0" fill="hold" grpId="0" nodeType="afterEffect">
                                  <p:stCondLst>
                                    <p:cond delay="500"/>
                                  </p:stCondLst>
                                  <p:childTnLst>
                                    <p:animEffect transition="out" filter="fade">
                                      <p:cBhvr>
                                        <p:cTn id="94" dur="500"/>
                                        <p:tgtEl>
                                          <p:spTgt spid="101"/>
                                        </p:tgtEl>
                                      </p:cBhvr>
                                    </p:animEffect>
                                    <p:set>
                                      <p:cBhvr>
                                        <p:cTn id="95" dur="1" fill="hold">
                                          <p:stCondLst>
                                            <p:cond delay="499"/>
                                          </p:stCondLst>
                                        </p:cTn>
                                        <p:tgtEl>
                                          <p:spTgt spid="101"/>
                                        </p:tgtEl>
                                        <p:attrNameLst>
                                          <p:attrName>style.visibility</p:attrName>
                                        </p:attrNameLst>
                                      </p:cBhvr>
                                      <p:to>
                                        <p:strVal val="hidden"/>
                                      </p:to>
                                    </p:set>
                                  </p:childTnLst>
                                </p:cTn>
                              </p:par>
                            </p:childTnLst>
                          </p:cTn>
                        </p:par>
                        <p:par>
                          <p:cTn id="96" fill="hold">
                            <p:stCondLst>
                              <p:cond delay="23000"/>
                            </p:stCondLst>
                            <p:childTnLst>
                              <p:par>
                                <p:cTn id="97" presetID="10" presetClass="exit" presetSubtype="0" fill="hold" grpId="0" nodeType="afterEffect">
                                  <p:stCondLst>
                                    <p:cond delay="500"/>
                                  </p:stCondLst>
                                  <p:childTnLst>
                                    <p:animEffect transition="out" filter="fade">
                                      <p:cBhvr>
                                        <p:cTn id="98" dur="500"/>
                                        <p:tgtEl>
                                          <p:spTgt spid="100"/>
                                        </p:tgtEl>
                                      </p:cBhvr>
                                    </p:animEffect>
                                    <p:set>
                                      <p:cBhvr>
                                        <p:cTn id="99" dur="1" fill="hold">
                                          <p:stCondLst>
                                            <p:cond delay="499"/>
                                          </p:stCondLst>
                                        </p:cTn>
                                        <p:tgtEl>
                                          <p:spTgt spid="100"/>
                                        </p:tgtEl>
                                        <p:attrNameLst>
                                          <p:attrName>style.visibility</p:attrName>
                                        </p:attrNameLst>
                                      </p:cBhvr>
                                      <p:to>
                                        <p:strVal val="hidden"/>
                                      </p:to>
                                    </p:set>
                                  </p:childTnLst>
                                </p:cTn>
                              </p:par>
                            </p:childTnLst>
                          </p:cTn>
                        </p:par>
                        <p:par>
                          <p:cTn id="100" fill="hold">
                            <p:stCondLst>
                              <p:cond delay="24000"/>
                            </p:stCondLst>
                            <p:childTnLst>
                              <p:par>
                                <p:cTn id="101" presetID="10" presetClass="exit" presetSubtype="0" fill="hold" grpId="0" nodeType="afterEffect">
                                  <p:stCondLst>
                                    <p:cond delay="500"/>
                                  </p:stCondLst>
                                  <p:childTnLst>
                                    <p:animEffect transition="out" filter="fade">
                                      <p:cBhvr>
                                        <p:cTn id="102" dur="500"/>
                                        <p:tgtEl>
                                          <p:spTgt spid="99"/>
                                        </p:tgtEl>
                                      </p:cBhvr>
                                    </p:animEffect>
                                    <p:set>
                                      <p:cBhvr>
                                        <p:cTn id="103" dur="1" fill="hold">
                                          <p:stCondLst>
                                            <p:cond delay="499"/>
                                          </p:stCondLst>
                                        </p:cTn>
                                        <p:tgtEl>
                                          <p:spTgt spid="99"/>
                                        </p:tgtEl>
                                        <p:attrNameLst>
                                          <p:attrName>style.visibility</p:attrName>
                                        </p:attrNameLst>
                                      </p:cBhvr>
                                      <p:to>
                                        <p:strVal val="hidden"/>
                                      </p:to>
                                    </p:set>
                                  </p:childTnLst>
                                </p:cTn>
                              </p:par>
                            </p:childTnLst>
                          </p:cTn>
                        </p:par>
                        <p:par>
                          <p:cTn id="104" fill="hold">
                            <p:stCondLst>
                              <p:cond delay="25000"/>
                            </p:stCondLst>
                            <p:childTnLst>
                              <p:par>
                                <p:cTn id="105" presetID="10" presetClass="exit" presetSubtype="0" fill="hold" grpId="0" nodeType="afterEffect">
                                  <p:stCondLst>
                                    <p:cond delay="500"/>
                                  </p:stCondLst>
                                  <p:childTnLst>
                                    <p:animEffect transition="out" filter="fade">
                                      <p:cBhvr>
                                        <p:cTn id="106" dur="500"/>
                                        <p:tgtEl>
                                          <p:spTgt spid="98"/>
                                        </p:tgtEl>
                                      </p:cBhvr>
                                    </p:animEffect>
                                    <p:set>
                                      <p:cBhvr>
                                        <p:cTn id="107" dur="1" fill="hold">
                                          <p:stCondLst>
                                            <p:cond delay="499"/>
                                          </p:stCondLst>
                                        </p:cTn>
                                        <p:tgtEl>
                                          <p:spTgt spid="98"/>
                                        </p:tgtEl>
                                        <p:attrNameLst>
                                          <p:attrName>style.visibility</p:attrName>
                                        </p:attrNameLst>
                                      </p:cBhvr>
                                      <p:to>
                                        <p:strVal val="hidden"/>
                                      </p:to>
                                    </p:set>
                                  </p:childTnLst>
                                </p:cTn>
                              </p:par>
                            </p:childTnLst>
                          </p:cTn>
                        </p:par>
                        <p:par>
                          <p:cTn id="108" fill="hold">
                            <p:stCondLst>
                              <p:cond delay="26000"/>
                            </p:stCondLst>
                            <p:childTnLst>
                              <p:par>
                                <p:cTn id="109" presetID="10" presetClass="exit" presetSubtype="0" fill="hold" grpId="0" nodeType="afterEffect">
                                  <p:stCondLst>
                                    <p:cond delay="500"/>
                                  </p:stCondLst>
                                  <p:childTnLst>
                                    <p:animEffect transition="out" filter="fade">
                                      <p:cBhvr>
                                        <p:cTn id="110" dur="500"/>
                                        <p:tgtEl>
                                          <p:spTgt spid="97"/>
                                        </p:tgtEl>
                                      </p:cBhvr>
                                    </p:animEffect>
                                    <p:set>
                                      <p:cBhvr>
                                        <p:cTn id="111" dur="1" fill="hold">
                                          <p:stCondLst>
                                            <p:cond delay="499"/>
                                          </p:stCondLst>
                                        </p:cTn>
                                        <p:tgtEl>
                                          <p:spTgt spid="97"/>
                                        </p:tgtEl>
                                        <p:attrNameLst>
                                          <p:attrName>style.visibility</p:attrName>
                                        </p:attrNameLst>
                                      </p:cBhvr>
                                      <p:to>
                                        <p:strVal val="hidden"/>
                                      </p:to>
                                    </p:set>
                                  </p:childTnLst>
                                </p:cTn>
                              </p:par>
                            </p:childTnLst>
                          </p:cTn>
                        </p:par>
                        <p:par>
                          <p:cTn id="112" fill="hold">
                            <p:stCondLst>
                              <p:cond delay="27000"/>
                            </p:stCondLst>
                            <p:childTnLst>
                              <p:par>
                                <p:cTn id="113" presetID="10" presetClass="exit" presetSubtype="0" fill="hold" grpId="0" nodeType="afterEffect">
                                  <p:stCondLst>
                                    <p:cond delay="500"/>
                                  </p:stCondLst>
                                  <p:childTnLst>
                                    <p:animEffect transition="out" filter="fade">
                                      <p:cBhvr>
                                        <p:cTn id="114" dur="500"/>
                                        <p:tgtEl>
                                          <p:spTgt spid="96"/>
                                        </p:tgtEl>
                                      </p:cBhvr>
                                    </p:animEffect>
                                    <p:set>
                                      <p:cBhvr>
                                        <p:cTn id="115" dur="1" fill="hold">
                                          <p:stCondLst>
                                            <p:cond delay="499"/>
                                          </p:stCondLst>
                                        </p:cTn>
                                        <p:tgtEl>
                                          <p:spTgt spid="96"/>
                                        </p:tgtEl>
                                        <p:attrNameLst>
                                          <p:attrName>style.visibility</p:attrName>
                                        </p:attrNameLst>
                                      </p:cBhvr>
                                      <p:to>
                                        <p:strVal val="hidden"/>
                                      </p:to>
                                    </p:set>
                                  </p:childTnLst>
                                </p:cTn>
                              </p:par>
                            </p:childTnLst>
                          </p:cTn>
                        </p:par>
                        <p:par>
                          <p:cTn id="116" fill="hold">
                            <p:stCondLst>
                              <p:cond delay="28000"/>
                            </p:stCondLst>
                            <p:childTnLst>
                              <p:par>
                                <p:cTn id="117" presetID="10" presetClass="exit" presetSubtype="0" fill="hold" grpId="0" nodeType="afterEffect">
                                  <p:stCondLst>
                                    <p:cond delay="500"/>
                                  </p:stCondLst>
                                  <p:childTnLst>
                                    <p:animEffect transition="out" filter="fade">
                                      <p:cBhvr>
                                        <p:cTn id="118" dur="500"/>
                                        <p:tgtEl>
                                          <p:spTgt spid="95"/>
                                        </p:tgtEl>
                                      </p:cBhvr>
                                    </p:animEffect>
                                    <p:set>
                                      <p:cBhvr>
                                        <p:cTn id="119" dur="1" fill="hold">
                                          <p:stCondLst>
                                            <p:cond delay="499"/>
                                          </p:stCondLst>
                                        </p:cTn>
                                        <p:tgtEl>
                                          <p:spTgt spid="95"/>
                                        </p:tgtEl>
                                        <p:attrNameLst>
                                          <p:attrName>style.visibility</p:attrName>
                                        </p:attrNameLst>
                                      </p:cBhvr>
                                      <p:to>
                                        <p:strVal val="hidden"/>
                                      </p:to>
                                    </p:set>
                                  </p:childTnLst>
                                </p:cTn>
                              </p:par>
                            </p:childTnLst>
                          </p:cTn>
                        </p:par>
                        <p:par>
                          <p:cTn id="120" fill="hold">
                            <p:stCondLst>
                              <p:cond delay="29000"/>
                            </p:stCondLst>
                            <p:childTnLst>
                              <p:par>
                                <p:cTn id="121" presetID="10" presetClass="exit" presetSubtype="0" fill="hold" grpId="0" nodeType="afterEffect">
                                  <p:stCondLst>
                                    <p:cond delay="500"/>
                                  </p:stCondLst>
                                  <p:childTnLst>
                                    <p:animEffect transition="out" filter="fade">
                                      <p:cBhvr>
                                        <p:cTn id="122" dur="500"/>
                                        <p:tgtEl>
                                          <p:spTgt spid="94"/>
                                        </p:tgtEl>
                                      </p:cBhvr>
                                    </p:animEffect>
                                    <p:set>
                                      <p:cBhvr>
                                        <p:cTn id="123" dur="1" fill="hold">
                                          <p:stCondLst>
                                            <p:cond delay="499"/>
                                          </p:stCondLst>
                                        </p:cTn>
                                        <p:tgtEl>
                                          <p:spTgt spid="94"/>
                                        </p:tgtEl>
                                        <p:attrNameLst>
                                          <p:attrName>style.visibility</p:attrName>
                                        </p:attrNameLst>
                                      </p:cBhvr>
                                      <p:to>
                                        <p:strVal val="hidden"/>
                                      </p:to>
                                    </p:set>
                                  </p:childTnLst>
                                </p:cTn>
                              </p:par>
                            </p:childTnLst>
                          </p:cTn>
                        </p:par>
                        <p:par>
                          <p:cTn id="124" fill="hold">
                            <p:stCondLst>
                              <p:cond delay="30000"/>
                            </p:stCondLst>
                            <p:childTnLst>
                              <p:par>
                                <p:cTn id="125" presetID="10" presetClass="exit" presetSubtype="0" fill="hold" grpId="0" nodeType="afterEffect">
                                  <p:stCondLst>
                                    <p:cond delay="500"/>
                                  </p:stCondLst>
                                  <p:childTnLst>
                                    <p:animEffect transition="out" filter="fade">
                                      <p:cBhvr>
                                        <p:cTn id="126" dur="500"/>
                                        <p:tgtEl>
                                          <p:spTgt spid="92"/>
                                        </p:tgtEl>
                                      </p:cBhvr>
                                    </p:animEffect>
                                    <p:set>
                                      <p:cBhvr>
                                        <p:cTn id="127" dur="1" fill="hold">
                                          <p:stCondLst>
                                            <p:cond delay="499"/>
                                          </p:stCondLst>
                                        </p:cTn>
                                        <p:tgtEl>
                                          <p:spTgt spid="92"/>
                                        </p:tgtEl>
                                        <p:attrNameLst>
                                          <p:attrName>style.visibility</p:attrName>
                                        </p:attrNameLst>
                                      </p:cBhvr>
                                      <p:to>
                                        <p:strVal val="hidden"/>
                                      </p:to>
                                    </p:set>
                                  </p:childTnLst>
                                </p:cTn>
                              </p:par>
                            </p:childTnLst>
                          </p:cTn>
                        </p:par>
                        <p:par>
                          <p:cTn id="128" fill="hold">
                            <p:stCondLst>
                              <p:cond delay="31000"/>
                            </p:stCondLst>
                            <p:childTnLst>
                              <p:par>
                                <p:cTn id="129" presetID="10" presetClass="exit" presetSubtype="0" fill="hold" grpId="0" nodeType="afterEffect">
                                  <p:stCondLst>
                                    <p:cond delay="500"/>
                                  </p:stCondLst>
                                  <p:childTnLst>
                                    <p:animEffect transition="out" filter="fade">
                                      <p:cBhvr>
                                        <p:cTn id="130" dur="500"/>
                                        <p:tgtEl>
                                          <p:spTgt spid="91"/>
                                        </p:tgtEl>
                                      </p:cBhvr>
                                    </p:animEffect>
                                    <p:set>
                                      <p:cBhvr>
                                        <p:cTn id="131" dur="1" fill="hold">
                                          <p:stCondLst>
                                            <p:cond delay="499"/>
                                          </p:stCondLst>
                                        </p:cTn>
                                        <p:tgtEl>
                                          <p:spTgt spid="91"/>
                                        </p:tgtEl>
                                        <p:attrNameLst>
                                          <p:attrName>style.visibility</p:attrName>
                                        </p:attrNameLst>
                                      </p:cBhvr>
                                      <p:to>
                                        <p:strVal val="hidden"/>
                                      </p:to>
                                    </p:set>
                                  </p:childTnLst>
                                </p:cTn>
                              </p:par>
                            </p:childTnLst>
                          </p:cTn>
                        </p:par>
                        <p:par>
                          <p:cTn id="132" fill="hold">
                            <p:stCondLst>
                              <p:cond delay="32000"/>
                            </p:stCondLst>
                            <p:childTnLst>
                              <p:par>
                                <p:cTn id="133" presetID="10" presetClass="exit" presetSubtype="0" fill="hold" grpId="0" nodeType="afterEffect">
                                  <p:stCondLst>
                                    <p:cond delay="500"/>
                                  </p:stCondLst>
                                  <p:childTnLst>
                                    <p:animEffect transition="out" filter="fade">
                                      <p:cBhvr>
                                        <p:cTn id="134" dur="500"/>
                                        <p:tgtEl>
                                          <p:spTgt spid="90"/>
                                        </p:tgtEl>
                                      </p:cBhvr>
                                    </p:animEffect>
                                    <p:set>
                                      <p:cBhvr>
                                        <p:cTn id="135" dur="1" fill="hold">
                                          <p:stCondLst>
                                            <p:cond delay="499"/>
                                          </p:stCondLst>
                                        </p:cTn>
                                        <p:tgtEl>
                                          <p:spTgt spid="90"/>
                                        </p:tgtEl>
                                        <p:attrNameLst>
                                          <p:attrName>style.visibility</p:attrName>
                                        </p:attrNameLst>
                                      </p:cBhvr>
                                      <p:to>
                                        <p:strVal val="hidden"/>
                                      </p:to>
                                    </p:set>
                                  </p:childTnLst>
                                </p:cTn>
                              </p:par>
                            </p:childTnLst>
                          </p:cTn>
                        </p:par>
                        <p:par>
                          <p:cTn id="136" fill="hold">
                            <p:stCondLst>
                              <p:cond delay="33000"/>
                            </p:stCondLst>
                            <p:childTnLst>
                              <p:par>
                                <p:cTn id="137" presetID="10" presetClass="exit" presetSubtype="0" fill="hold" grpId="0" nodeType="afterEffect">
                                  <p:stCondLst>
                                    <p:cond delay="500"/>
                                  </p:stCondLst>
                                  <p:childTnLst>
                                    <p:animEffect transition="out" filter="fade">
                                      <p:cBhvr>
                                        <p:cTn id="138" dur="500"/>
                                        <p:tgtEl>
                                          <p:spTgt spid="89"/>
                                        </p:tgtEl>
                                      </p:cBhvr>
                                    </p:animEffect>
                                    <p:set>
                                      <p:cBhvr>
                                        <p:cTn id="139" dur="1" fill="hold">
                                          <p:stCondLst>
                                            <p:cond delay="499"/>
                                          </p:stCondLst>
                                        </p:cTn>
                                        <p:tgtEl>
                                          <p:spTgt spid="89"/>
                                        </p:tgtEl>
                                        <p:attrNameLst>
                                          <p:attrName>style.visibility</p:attrName>
                                        </p:attrNameLst>
                                      </p:cBhvr>
                                      <p:to>
                                        <p:strVal val="hidden"/>
                                      </p:to>
                                    </p:set>
                                  </p:childTnLst>
                                </p:cTn>
                              </p:par>
                            </p:childTnLst>
                          </p:cTn>
                        </p:par>
                        <p:par>
                          <p:cTn id="140" fill="hold">
                            <p:stCondLst>
                              <p:cond delay="34000"/>
                            </p:stCondLst>
                            <p:childTnLst>
                              <p:par>
                                <p:cTn id="141" presetID="10" presetClass="exit" presetSubtype="0" fill="hold" grpId="0" nodeType="afterEffect">
                                  <p:stCondLst>
                                    <p:cond delay="500"/>
                                  </p:stCondLst>
                                  <p:childTnLst>
                                    <p:animEffect transition="out" filter="fade">
                                      <p:cBhvr>
                                        <p:cTn id="142" dur="500"/>
                                        <p:tgtEl>
                                          <p:spTgt spid="88"/>
                                        </p:tgtEl>
                                      </p:cBhvr>
                                    </p:animEffect>
                                    <p:set>
                                      <p:cBhvr>
                                        <p:cTn id="143" dur="1" fill="hold">
                                          <p:stCondLst>
                                            <p:cond delay="499"/>
                                          </p:stCondLst>
                                        </p:cTn>
                                        <p:tgtEl>
                                          <p:spTgt spid="88"/>
                                        </p:tgtEl>
                                        <p:attrNameLst>
                                          <p:attrName>style.visibility</p:attrName>
                                        </p:attrNameLst>
                                      </p:cBhvr>
                                      <p:to>
                                        <p:strVal val="hidden"/>
                                      </p:to>
                                    </p:set>
                                  </p:childTnLst>
                                </p:cTn>
                              </p:par>
                            </p:childTnLst>
                          </p:cTn>
                        </p:par>
                        <p:par>
                          <p:cTn id="144" fill="hold">
                            <p:stCondLst>
                              <p:cond delay="35000"/>
                            </p:stCondLst>
                            <p:childTnLst>
                              <p:par>
                                <p:cTn id="145" presetID="10" presetClass="exit" presetSubtype="0" fill="hold" grpId="0" nodeType="afterEffect">
                                  <p:stCondLst>
                                    <p:cond delay="500"/>
                                  </p:stCondLst>
                                  <p:childTnLst>
                                    <p:animEffect transition="out" filter="fade">
                                      <p:cBhvr>
                                        <p:cTn id="146" dur="500"/>
                                        <p:tgtEl>
                                          <p:spTgt spid="87"/>
                                        </p:tgtEl>
                                      </p:cBhvr>
                                    </p:animEffect>
                                    <p:set>
                                      <p:cBhvr>
                                        <p:cTn id="147" dur="1" fill="hold">
                                          <p:stCondLst>
                                            <p:cond delay="499"/>
                                          </p:stCondLst>
                                        </p:cTn>
                                        <p:tgtEl>
                                          <p:spTgt spid="87"/>
                                        </p:tgtEl>
                                        <p:attrNameLst>
                                          <p:attrName>style.visibility</p:attrName>
                                        </p:attrNameLst>
                                      </p:cBhvr>
                                      <p:to>
                                        <p:strVal val="hidden"/>
                                      </p:to>
                                    </p:set>
                                  </p:childTnLst>
                                </p:cTn>
                              </p:par>
                            </p:childTnLst>
                          </p:cTn>
                        </p:par>
                        <p:par>
                          <p:cTn id="148" fill="hold">
                            <p:stCondLst>
                              <p:cond delay="36000"/>
                            </p:stCondLst>
                            <p:childTnLst>
                              <p:par>
                                <p:cTn id="149" presetID="10" presetClass="exit" presetSubtype="0" fill="hold" grpId="0" nodeType="afterEffect">
                                  <p:stCondLst>
                                    <p:cond delay="500"/>
                                  </p:stCondLst>
                                  <p:childTnLst>
                                    <p:animEffect transition="out" filter="fade">
                                      <p:cBhvr>
                                        <p:cTn id="150" dur="500"/>
                                        <p:tgtEl>
                                          <p:spTgt spid="86"/>
                                        </p:tgtEl>
                                      </p:cBhvr>
                                    </p:animEffect>
                                    <p:set>
                                      <p:cBhvr>
                                        <p:cTn id="151" dur="1" fill="hold">
                                          <p:stCondLst>
                                            <p:cond delay="499"/>
                                          </p:stCondLst>
                                        </p:cTn>
                                        <p:tgtEl>
                                          <p:spTgt spid="86"/>
                                        </p:tgtEl>
                                        <p:attrNameLst>
                                          <p:attrName>style.visibility</p:attrName>
                                        </p:attrNameLst>
                                      </p:cBhvr>
                                      <p:to>
                                        <p:strVal val="hidden"/>
                                      </p:to>
                                    </p:set>
                                  </p:childTnLst>
                                </p:cTn>
                              </p:par>
                            </p:childTnLst>
                          </p:cTn>
                        </p:par>
                        <p:par>
                          <p:cTn id="152" fill="hold">
                            <p:stCondLst>
                              <p:cond delay="37000"/>
                            </p:stCondLst>
                            <p:childTnLst>
                              <p:par>
                                <p:cTn id="153" presetID="10" presetClass="exit" presetSubtype="0" fill="hold" grpId="0" nodeType="afterEffect">
                                  <p:stCondLst>
                                    <p:cond delay="500"/>
                                  </p:stCondLst>
                                  <p:childTnLst>
                                    <p:animEffect transition="out" filter="fade">
                                      <p:cBhvr>
                                        <p:cTn id="154" dur="500"/>
                                        <p:tgtEl>
                                          <p:spTgt spid="85"/>
                                        </p:tgtEl>
                                      </p:cBhvr>
                                    </p:animEffect>
                                    <p:set>
                                      <p:cBhvr>
                                        <p:cTn id="155" dur="1" fill="hold">
                                          <p:stCondLst>
                                            <p:cond delay="499"/>
                                          </p:stCondLst>
                                        </p:cTn>
                                        <p:tgtEl>
                                          <p:spTgt spid="85"/>
                                        </p:tgtEl>
                                        <p:attrNameLst>
                                          <p:attrName>style.visibility</p:attrName>
                                        </p:attrNameLst>
                                      </p:cBhvr>
                                      <p:to>
                                        <p:strVal val="hidden"/>
                                      </p:to>
                                    </p:set>
                                  </p:childTnLst>
                                </p:cTn>
                              </p:par>
                            </p:childTnLst>
                          </p:cTn>
                        </p:par>
                        <p:par>
                          <p:cTn id="156" fill="hold">
                            <p:stCondLst>
                              <p:cond delay="38000"/>
                            </p:stCondLst>
                            <p:childTnLst>
                              <p:par>
                                <p:cTn id="157" presetID="10" presetClass="exit" presetSubtype="0" fill="hold" grpId="0" nodeType="afterEffect">
                                  <p:stCondLst>
                                    <p:cond delay="500"/>
                                  </p:stCondLst>
                                  <p:childTnLst>
                                    <p:animEffect transition="out" filter="fade">
                                      <p:cBhvr>
                                        <p:cTn id="158" dur="500"/>
                                        <p:tgtEl>
                                          <p:spTgt spid="84"/>
                                        </p:tgtEl>
                                      </p:cBhvr>
                                    </p:animEffect>
                                    <p:set>
                                      <p:cBhvr>
                                        <p:cTn id="159" dur="1" fill="hold">
                                          <p:stCondLst>
                                            <p:cond delay="499"/>
                                          </p:stCondLst>
                                        </p:cTn>
                                        <p:tgtEl>
                                          <p:spTgt spid="84"/>
                                        </p:tgtEl>
                                        <p:attrNameLst>
                                          <p:attrName>style.visibility</p:attrName>
                                        </p:attrNameLst>
                                      </p:cBhvr>
                                      <p:to>
                                        <p:strVal val="hidden"/>
                                      </p:to>
                                    </p:set>
                                  </p:childTnLst>
                                </p:cTn>
                              </p:par>
                            </p:childTnLst>
                          </p:cTn>
                        </p:par>
                        <p:par>
                          <p:cTn id="160" fill="hold">
                            <p:stCondLst>
                              <p:cond delay="39000"/>
                            </p:stCondLst>
                            <p:childTnLst>
                              <p:par>
                                <p:cTn id="161" presetID="10" presetClass="exit" presetSubtype="0" fill="hold" grpId="0" nodeType="afterEffect">
                                  <p:stCondLst>
                                    <p:cond delay="500"/>
                                  </p:stCondLst>
                                  <p:childTnLst>
                                    <p:animEffect transition="out" filter="fade">
                                      <p:cBhvr>
                                        <p:cTn id="162" dur="500"/>
                                        <p:tgtEl>
                                          <p:spTgt spid="83"/>
                                        </p:tgtEl>
                                      </p:cBhvr>
                                    </p:animEffect>
                                    <p:set>
                                      <p:cBhvr>
                                        <p:cTn id="163" dur="1" fill="hold">
                                          <p:stCondLst>
                                            <p:cond delay="499"/>
                                          </p:stCondLst>
                                        </p:cTn>
                                        <p:tgtEl>
                                          <p:spTgt spid="83"/>
                                        </p:tgtEl>
                                        <p:attrNameLst>
                                          <p:attrName>style.visibility</p:attrName>
                                        </p:attrNameLst>
                                      </p:cBhvr>
                                      <p:to>
                                        <p:strVal val="hidden"/>
                                      </p:to>
                                    </p:set>
                                  </p:childTnLst>
                                </p:cTn>
                              </p:par>
                            </p:childTnLst>
                          </p:cTn>
                        </p:par>
                        <p:par>
                          <p:cTn id="164" fill="hold">
                            <p:stCondLst>
                              <p:cond delay="40000"/>
                            </p:stCondLst>
                            <p:childTnLst>
                              <p:par>
                                <p:cTn id="165" presetID="10" presetClass="exit" presetSubtype="0" fill="hold" grpId="0" nodeType="afterEffect">
                                  <p:stCondLst>
                                    <p:cond delay="500"/>
                                  </p:stCondLst>
                                  <p:childTnLst>
                                    <p:animEffect transition="out" filter="fade">
                                      <p:cBhvr>
                                        <p:cTn id="166" dur="500"/>
                                        <p:tgtEl>
                                          <p:spTgt spid="82"/>
                                        </p:tgtEl>
                                      </p:cBhvr>
                                    </p:animEffect>
                                    <p:set>
                                      <p:cBhvr>
                                        <p:cTn id="167" dur="1" fill="hold">
                                          <p:stCondLst>
                                            <p:cond delay="499"/>
                                          </p:stCondLst>
                                        </p:cTn>
                                        <p:tgtEl>
                                          <p:spTgt spid="82"/>
                                        </p:tgtEl>
                                        <p:attrNameLst>
                                          <p:attrName>style.visibility</p:attrName>
                                        </p:attrNameLst>
                                      </p:cBhvr>
                                      <p:to>
                                        <p:strVal val="hidden"/>
                                      </p:to>
                                    </p:set>
                                  </p:childTnLst>
                                </p:cTn>
                              </p:par>
                            </p:childTnLst>
                          </p:cTn>
                        </p:par>
                        <p:par>
                          <p:cTn id="168" fill="hold">
                            <p:stCondLst>
                              <p:cond delay="41000"/>
                            </p:stCondLst>
                            <p:childTnLst>
                              <p:par>
                                <p:cTn id="169" presetID="10" presetClass="exit" presetSubtype="0" fill="hold" grpId="0" nodeType="afterEffect">
                                  <p:stCondLst>
                                    <p:cond delay="500"/>
                                  </p:stCondLst>
                                  <p:childTnLst>
                                    <p:animEffect transition="out" filter="fade">
                                      <p:cBhvr>
                                        <p:cTn id="170" dur="500"/>
                                        <p:tgtEl>
                                          <p:spTgt spid="81"/>
                                        </p:tgtEl>
                                      </p:cBhvr>
                                    </p:animEffect>
                                    <p:set>
                                      <p:cBhvr>
                                        <p:cTn id="171" dur="1" fill="hold">
                                          <p:stCondLst>
                                            <p:cond delay="499"/>
                                          </p:stCondLst>
                                        </p:cTn>
                                        <p:tgtEl>
                                          <p:spTgt spid="81"/>
                                        </p:tgtEl>
                                        <p:attrNameLst>
                                          <p:attrName>style.visibility</p:attrName>
                                        </p:attrNameLst>
                                      </p:cBhvr>
                                      <p:to>
                                        <p:strVal val="hidden"/>
                                      </p:to>
                                    </p:set>
                                  </p:childTnLst>
                                </p:cTn>
                              </p:par>
                            </p:childTnLst>
                          </p:cTn>
                        </p:par>
                        <p:par>
                          <p:cTn id="172" fill="hold">
                            <p:stCondLst>
                              <p:cond delay="42000"/>
                            </p:stCondLst>
                            <p:childTnLst>
                              <p:par>
                                <p:cTn id="173" presetID="10" presetClass="exit" presetSubtype="0" fill="hold" grpId="0" nodeType="afterEffect">
                                  <p:stCondLst>
                                    <p:cond delay="500"/>
                                  </p:stCondLst>
                                  <p:childTnLst>
                                    <p:animEffect transition="out" filter="fade">
                                      <p:cBhvr>
                                        <p:cTn id="174" dur="500"/>
                                        <p:tgtEl>
                                          <p:spTgt spid="80"/>
                                        </p:tgtEl>
                                      </p:cBhvr>
                                    </p:animEffect>
                                    <p:set>
                                      <p:cBhvr>
                                        <p:cTn id="175" dur="1" fill="hold">
                                          <p:stCondLst>
                                            <p:cond delay="499"/>
                                          </p:stCondLst>
                                        </p:cTn>
                                        <p:tgtEl>
                                          <p:spTgt spid="80"/>
                                        </p:tgtEl>
                                        <p:attrNameLst>
                                          <p:attrName>style.visibility</p:attrName>
                                        </p:attrNameLst>
                                      </p:cBhvr>
                                      <p:to>
                                        <p:strVal val="hidden"/>
                                      </p:to>
                                    </p:set>
                                  </p:childTnLst>
                                </p:cTn>
                              </p:par>
                            </p:childTnLst>
                          </p:cTn>
                        </p:par>
                        <p:par>
                          <p:cTn id="176" fill="hold">
                            <p:stCondLst>
                              <p:cond delay="43000"/>
                            </p:stCondLst>
                            <p:childTnLst>
                              <p:par>
                                <p:cTn id="177" presetID="10" presetClass="exit" presetSubtype="0" fill="hold" grpId="0" nodeType="afterEffect">
                                  <p:stCondLst>
                                    <p:cond delay="500"/>
                                  </p:stCondLst>
                                  <p:childTnLst>
                                    <p:animEffect transition="out" filter="fade">
                                      <p:cBhvr>
                                        <p:cTn id="178" dur="500"/>
                                        <p:tgtEl>
                                          <p:spTgt spid="79"/>
                                        </p:tgtEl>
                                      </p:cBhvr>
                                    </p:animEffect>
                                    <p:set>
                                      <p:cBhvr>
                                        <p:cTn id="179" dur="1" fill="hold">
                                          <p:stCondLst>
                                            <p:cond delay="499"/>
                                          </p:stCondLst>
                                        </p:cTn>
                                        <p:tgtEl>
                                          <p:spTgt spid="79"/>
                                        </p:tgtEl>
                                        <p:attrNameLst>
                                          <p:attrName>style.visibility</p:attrName>
                                        </p:attrNameLst>
                                      </p:cBhvr>
                                      <p:to>
                                        <p:strVal val="hidden"/>
                                      </p:to>
                                    </p:set>
                                  </p:childTnLst>
                                </p:cTn>
                              </p:par>
                            </p:childTnLst>
                          </p:cTn>
                        </p:par>
                        <p:par>
                          <p:cTn id="180" fill="hold">
                            <p:stCondLst>
                              <p:cond delay="44000"/>
                            </p:stCondLst>
                            <p:childTnLst>
                              <p:par>
                                <p:cTn id="181" presetID="10" presetClass="exit" presetSubtype="0" fill="hold" grpId="0" nodeType="afterEffect">
                                  <p:stCondLst>
                                    <p:cond delay="500"/>
                                  </p:stCondLst>
                                  <p:childTnLst>
                                    <p:animEffect transition="out" filter="fade">
                                      <p:cBhvr>
                                        <p:cTn id="182" dur="500"/>
                                        <p:tgtEl>
                                          <p:spTgt spid="78"/>
                                        </p:tgtEl>
                                      </p:cBhvr>
                                    </p:animEffect>
                                    <p:set>
                                      <p:cBhvr>
                                        <p:cTn id="183" dur="1" fill="hold">
                                          <p:stCondLst>
                                            <p:cond delay="499"/>
                                          </p:stCondLst>
                                        </p:cTn>
                                        <p:tgtEl>
                                          <p:spTgt spid="78"/>
                                        </p:tgtEl>
                                        <p:attrNameLst>
                                          <p:attrName>style.visibility</p:attrName>
                                        </p:attrNameLst>
                                      </p:cBhvr>
                                      <p:to>
                                        <p:strVal val="hidden"/>
                                      </p:to>
                                    </p:set>
                                  </p:childTnLst>
                                </p:cTn>
                              </p:par>
                            </p:childTnLst>
                          </p:cTn>
                        </p:par>
                        <p:par>
                          <p:cTn id="184" fill="hold">
                            <p:stCondLst>
                              <p:cond delay="45000"/>
                            </p:stCondLst>
                            <p:childTnLst>
                              <p:par>
                                <p:cTn id="185" presetID="10" presetClass="exit" presetSubtype="0" fill="hold" grpId="0" nodeType="afterEffect">
                                  <p:stCondLst>
                                    <p:cond delay="50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par>
                          <p:cTn id="188" fill="hold">
                            <p:stCondLst>
                              <p:cond delay="46000"/>
                            </p:stCondLst>
                            <p:childTnLst>
                              <p:par>
                                <p:cTn id="189" presetID="10" presetClass="exit" presetSubtype="0" fill="hold" grpId="0" nodeType="afterEffect">
                                  <p:stCondLst>
                                    <p:cond delay="500"/>
                                  </p:stCondLst>
                                  <p:childTnLst>
                                    <p:animEffect transition="out" filter="fade">
                                      <p:cBhvr>
                                        <p:cTn id="190" dur="500"/>
                                        <p:tgtEl>
                                          <p:spTgt spid="76"/>
                                        </p:tgtEl>
                                      </p:cBhvr>
                                    </p:animEffect>
                                    <p:set>
                                      <p:cBhvr>
                                        <p:cTn id="191" dur="1" fill="hold">
                                          <p:stCondLst>
                                            <p:cond delay="499"/>
                                          </p:stCondLst>
                                        </p:cTn>
                                        <p:tgtEl>
                                          <p:spTgt spid="76"/>
                                        </p:tgtEl>
                                        <p:attrNameLst>
                                          <p:attrName>style.visibility</p:attrName>
                                        </p:attrNameLst>
                                      </p:cBhvr>
                                      <p:to>
                                        <p:strVal val="hidden"/>
                                      </p:to>
                                    </p:set>
                                  </p:childTnLst>
                                </p:cTn>
                              </p:par>
                            </p:childTnLst>
                          </p:cTn>
                        </p:par>
                        <p:par>
                          <p:cTn id="192" fill="hold">
                            <p:stCondLst>
                              <p:cond delay="47000"/>
                            </p:stCondLst>
                            <p:childTnLst>
                              <p:par>
                                <p:cTn id="193" presetID="10" presetClass="exit" presetSubtype="0" fill="hold" grpId="0" nodeType="afterEffect">
                                  <p:stCondLst>
                                    <p:cond delay="500"/>
                                  </p:stCondLst>
                                  <p:childTnLst>
                                    <p:animEffect transition="out" filter="fade">
                                      <p:cBhvr>
                                        <p:cTn id="194" dur="500"/>
                                        <p:tgtEl>
                                          <p:spTgt spid="75"/>
                                        </p:tgtEl>
                                      </p:cBhvr>
                                    </p:animEffect>
                                    <p:set>
                                      <p:cBhvr>
                                        <p:cTn id="195" dur="1" fill="hold">
                                          <p:stCondLst>
                                            <p:cond delay="499"/>
                                          </p:stCondLst>
                                        </p:cTn>
                                        <p:tgtEl>
                                          <p:spTgt spid="75"/>
                                        </p:tgtEl>
                                        <p:attrNameLst>
                                          <p:attrName>style.visibility</p:attrName>
                                        </p:attrNameLst>
                                      </p:cBhvr>
                                      <p:to>
                                        <p:strVal val="hidden"/>
                                      </p:to>
                                    </p:set>
                                  </p:childTnLst>
                                </p:cTn>
                              </p:par>
                            </p:childTnLst>
                          </p:cTn>
                        </p:par>
                        <p:par>
                          <p:cTn id="196" fill="hold">
                            <p:stCondLst>
                              <p:cond delay="48000"/>
                            </p:stCondLst>
                            <p:childTnLst>
                              <p:par>
                                <p:cTn id="197" presetID="10" presetClass="exit" presetSubtype="0" fill="hold" grpId="0" nodeType="afterEffect">
                                  <p:stCondLst>
                                    <p:cond delay="500"/>
                                  </p:stCondLst>
                                  <p:childTnLst>
                                    <p:animEffect transition="out" filter="fade">
                                      <p:cBhvr>
                                        <p:cTn id="198" dur="500"/>
                                        <p:tgtEl>
                                          <p:spTgt spid="74"/>
                                        </p:tgtEl>
                                      </p:cBhvr>
                                    </p:animEffect>
                                    <p:set>
                                      <p:cBhvr>
                                        <p:cTn id="199" dur="1" fill="hold">
                                          <p:stCondLst>
                                            <p:cond delay="499"/>
                                          </p:stCondLst>
                                        </p:cTn>
                                        <p:tgtEl>
                                          <p:spTgt spid="74"/>
                                        </p:tgtEl>
                                        <p:attrNameLst>
                                          <p:attrName>style.visibility</p:attrName>
                                        </p:attrNameLst>
                                      </p:cBhvr>
                                      <p:to>
                                        <p:strVal val="hidden"/>
                                      </p:to>
                                    </p:set>
                                  </p:childTnLst>
                                </p:cTn>
                              </p:par>
                            </p:childTnLst>
                          </p:cTn>
                        </p:par>
                        <p:par>
                          <p:cTn id="200" fill="hold">
                            <p:stCondLst>
                              <p:cond delay="49000"/>
                            </p:stCondLst>
                            <p:childTnLst>
                              <p:par>
                                <p:cTn id="201" presetID="10" presetClass="exit" presetSubtype="0" fill="hold" grpId="0" nodeType="afterEffect">
                                  <p:stCondLst>
                                    <p:cond delay="500"/>
                                  </p:stCondLst>
                                  <p:childTnLst>
                                    <p:animEffect transition="out" filter="fade">
                                      <p:cBhvr>
                                        <p:cTn id="202" dur="500"/>
                                        <p:tgtEl>
                                          <p:spTgt spid="73"/>
                                        </p:tgtEl>
                                      </p:cBhvr>
                                    </p:animEffect>
                                    <p:set>
                                      <p:cBhvr>
                                        <p:cTn id="203" dur="1" fill="hold">
                                          <p:stCondLst>
                                            <p:cond delay="499"/>
                                          </p:stCondLst>
                                        </p:cTn>
                                        <p:tgtEl>
                                          <p:spTgt spid="73"/>
                                        </p:tgtEl>
                                        <p:attrNameLst>
                                          <p:attrName>style.visibility</p:attrName>
                                        </p:attrNameLst>
                                      </p:cBhvr>
                                      <p:to>
                                        <p:strVal val="hidden"/>
                                      </p:to>
                                    </p:set>
                                  </p:childTnLst>
                                </p:cTn>
                              </p:par>
                            </p:childTnLst>
                          </p:cTn>
                        </p:par>
                        <p:par>
                          <p:cTn id="204" fill="hold">
                            <p:stCondLst>
                              <p:cond delay="50000"/>
                            </p:stCondLst>
                            <p:childTnLst>
                              <p:par>
                                <p:cTn id="205" presetID="10" presetClass="exit" presetSubtype="0" fill="hold" grpId="0" nodeType="afterEffect">
                                  <p:stCondLst>
                                    <p:cond delay="500"/>
                                  </p:stCondLst>
                                  <p:childTnLst>
                                    <p:animEffect transition="out" filter="fade">
                                      <p:cBhvr>
                                        <p:cTn id="206" dur="500"/>
                                        <p:tgtEl>
                                          <p:spTgt spid="72"/>
                                        </p:tgtEl>
                                      </p:cBhvr>
                                    </p:animEffect>
                                    <p:set>
                                      <p:cBhvr>
                                        <p:cTn id="207" dur="1" fill="hold">
                                          <p:stCondLst>
                                            <p:cond delay="499"/>
                                          </p:stCondLst>
                                        </p:cTn>
                                        <p:tgtEl>
                                          <p:spTgt spid="72"/>
                                        </p:tgtEl>
                                        <p:attrNameLst>
                                          <p:attrName>style.visibility</p:attrName>
                                        </p:attrNameLst>
                                      </p:cBhvr>
                                      <p:to>
                                        <p:strVal val="hidden"/>
                                      </p:to>
                                    </p:set>
                                  </p:childTnLst>
                                </p:cTn>
                              </p:par>
                            </p:childTnLst>
                          </p:cTn>
                        </p:par>
                        <p:par>
                          <p:cTn id="208" fill="hold">
                            <p:stCondLst>
                              <p:cond delay="51000"/>
                            </p:stCondLst>
                            <p:childTnLst>
                              <p:par>
                                <p:cTn id="209" presetID="10" presetClass="exit" presetSubtype="0" fill="hold" grpId="0" nodeType="afterEffect">
                                  <p:stCondLst>
                                    <p:cond delay="500"/>
                                  </p:stCondLst>
                                  <p:childTnLst>
                                    <p:animEffect transition="out" filter="fade">
                                      <p:cBhvr>
                                        <p:cTn id="210" dur="500"/>
                                        <p:tgtEl>
                                          <p:spTgt spid="71"/>
                                        </p:tgtEl>
                                      </p:cBhvr>
                                    </p:animEffect>
                                    <p:set>
                                      <p:cBhvr>
                                        <p:cTn id="211" dur="1" fill="hold">
                                          <p:stCondLst>
                                            <p:cond delay="499"/>
                                          </p:stCondLst>
                                        </p:cTn>
                                        <p:tgtEl>
                                          <p:spTgt spid="71"/>
                                        </p:tgtEl>
                                        <p:attrNameLst>
                                          <p:attrName>style.visibility</p:attrName>
                                        </p:attrNameLst>
                                      </p:cBhvr>
                                      <p:to>
                                        <p:strVal val="hidden"/>
                                      </p:to>
                                    </p:set>
                                  </p:childTnLst>
                                </p:cTn>
                              </p:par>
                            </p:childTnLst>
                          </p:cTn>
                        </p:par>
                        <p:par>
                          <p:cTn id="212" fill="hold">
                            <p:stCondLst>
                              <p:cond delay="52000"/>
                            </p:stCondLst>
                            <p:childTnLst>
                              <p:par>
                                <p:cTn id="213" presetID="10" presetClass="exit" presetSubtype="0" fill="hold" grpId="0" nodeType="afterEffect">
                                  <p:stCondLst>
                                    <p:cond delay="500"/>
                                  </p:stCondLst>
                                  <p:childTnLst>
                                    <p:animEffect transition="out" filter="fade">
                                      <p:cBhvr>
                                        <p:cTn id="214" dur="500"/>
                                        <p:tgtEl>
                                          <p:spTgt spid="70"/>
                                        </p:tgtEl>
                                      </p:cBhvr>
                                    </p:animEffect>
                                    <p:set>
                                      <p:cBhvr>
                                        <p:cTn id="215" dur="1" fill="hold">
                                          <p:stCondLst>
                                            <p:cond delay="499"/>
                                          </p:stCondLst>
                                        </p:cTn>
                                        <p:tgtEl>
                                          <p:spTgt spid="70"/>
                                        </p:tgtEl>
                                        <p:attrNameLst>
                                          <p:attrName>style.visibility</p:attrName>
                                        </p:attrNameLst>
                                      </p:cBhvr>
                                      <p:to>
                                        <p:strVal val="hidden"/>
                                      </p:to>
                                    </p:set>
                                  </p:childTnLst>
                                </p:cTn>
                              </p:par>
                            </p:childTnLst>
                          </p:cTn>
                        </p:par>
                        <p:par>
                          <p:cTn id="216" fill="hold">
                            <p:stCondLst>
                              <p:cond delay="53000"/>
                            </p:stCondLst>
                            <p:childTnLst>
                              <p:par>
                                <p:cTn id="217" presetID="10" presetClass="exit" presetSubtype="0" fill="hold" grpId="0" nodeType="afterEffect">
                                  <p:stCondLst>
                                    <p:cond delay="50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par>
                          <p:cTn id="220" fill="hold">
                            <p:stCondLst>
                              <p:cond delay="54000"/>
                            </p:stCondLst>
                            <p:childTnLst>
                              <p:par>
                                <p:cTn id="221" presetID="10" presetClass="exit" presetSubtype="0" fill="hold" grpId="0" nodeType="afterEffect">
                                  <p:stCondLst>
                                    <p:cond delay="500"/>
                                  </p:stCondLst>
                                  <p:childTnLst>
                                    <p:animEffect transition="out" filter="fade">
                                      <p:cBhvr>
                                        <p:cTn id="222" dur="500"/>
                                        <p:tgtEl>
                                          <p:spTgt spid="68"/>
                                        </p:tgtEl>
                                      </p:cBhvr>
                                    </p:animEffect>
                                    <p:set>
                                      <p:cBhvr>
                                        <p:cTn id="223" dur="1" fill="hold">
                                          <p:stCondLst>
                                            <p:cond delay="499"/>
                                          </p:stCondLst>
                                        </p:cTn>
                                        <p:tgtEl>
                                          <p:spTgt spid="68"/>
                                        </p:tgtEl>
                                        <p:attrNameLst>
                                          <p:attrName>style.visibility</p:attrName>
                                        </p:attrNameLst>
                                      </p:cBhvr>
                                      <p:to>
                                        <p:strVal val="hidden"/>
                                      </p:to>
                                    </p:set>
                                  </p:childTnLst>
                                </p:cTn>
                              </p:par>
                            </p:childTnLst>
                          </p:cTn>
                        </p:par>
                        <p:par>
                          <p:cTn id="224" fill="hold">
                            <p:stCondLst>
                              <p:cond delay="55000"/>
                            </p:stCondLst>
                            <p:childTnLst>
                              <p:par>
                                <p:cTn id="225" presetID="10" presetClass="exit" presetSubtype="0" fill="hold" grpId="0" nodeType="afterEffect">
                                  <p:stCondLst>
                                    <p:cond delay="500"/>
                                  </p:stCondLst>
                                  <p:childTnLst>
                                    <p:animEffect transition="out" filter="fade">
                                      <p:cBhvr>
                                        <p:cTn id="226" dur="500"/>
                                        <p:tgtEl>
                                          <p:spTgt spid="67"/>
                                        </p:tgtEl>
                                      </p:cBhvr>
                                    </p:animEffect>
                                    <p:set>
                                      <p:cBhvr>
                                        <p:cTn id="227" dur="1" fill="hold">
                                          <p:stCondLst>
                                            <p:cond delay="499"/>
                                          </p:stCondLst>
                                        </p:cTn>
                                        <p:tgtEl>
                                          <p:spTgt spid="67"/>
                                        </p:tgtEl>
                                        <p:attrNameLst>
                                          <p:attrName>style.visibility</p:attrName>
                                        </p:attrNameLst>
                                      </p:cBhvr>
                                      <p:to>
                                        <p:strVal val="hidden"/>
                                      </p:to>
                                    </p:set>
                                  </p:childTnLst>
                                </p:cTn>
                              </p:par>
                            </p:childTnLst>
                          </p:cTn>
                        </p:par>
                        <p:par>
                          <p:cTn id="228" fill="hold">
                            <p:stCondLst>
                              <p:cond delay="56000"/>
                            </p:stCondLst>
                            <p:childTnLst>
                              <p:par>
                                <p:cTn id="229" presetID="10" presetClass="exit" presetSubtype="0" fill="hold" grpId="0" nodeType="afterEffect">
                                  <p:stCondLst>
                                    <p:cond delay="500"/>
                                  </p:stCondLst>
                                  <p:childTnLst>
                                    <p:animEffect transition="out" filter="fade">
                                      <p:cBhvr>
                                        <p:cTn id="230" dur="500"/>
                                        <p:tgtEl>
                                          <p:spTgt spid="66"/>
                                        </p:tgtEl>
                                      </p:cBhvr>
                                    </p:animEffect>
                                    <p:set>
                                      <p:cBhvr>
                                        <p:cTn id="231" dur="1" fill="hold">
                                          <p:stCondLst>
                                            <p:cond delay="499"/>
                                          </p:stCondLst>
                                        </p:cTn>
                                        <p:tgtEl>
                                          <p:spTgt spid="66"/>
                                        </p:tgtEl>
                                        <p:attrNameLst>
                                          <p:attrName>style.visibility</p:attrName>
                                        </p:attrNameLst>
                                      </p:cBhvr>
                                      <p:to>
                                        <p:strVal val="hidden"/>
                                      </p:to>
                                    </p:set>
                                  </p:childTnLst>
                                </p:cTn>
                              </p:par>
                            </p:childTnLst>
                          </p:cTn>
                        </p:par>
                        <p:par>
                          <p:cTn id="232" fill="hold">
                            <p:stCondLst>
                              <p:cond delay="57000"/>
                            </p:stCondLst>
                            <p:childTnLst>
                              <p:par>
                                <p:cTn id="233" presetID="10" presetClass="exit" presetSubtype="0" fill="hold" grpId="0" nodeType="afterEffect">
                                  <p:stCondLst>
                                    <p:cond delay="500"/>
                                  </p:stCondLst>
                                  <p:childTnLst>
                                    <p:animEffect transition="out" filter="fade">
                                      <p:cBhvr>
                                        <p:cTn id="234" dur="500"/>
                                        <p:tgtEl>
                                          <p:spTgt spid="65"/>
                                        </p:tgtEl>
                                      </p:cBhvr>
                                    </p:animEffect>
                                    <p:set>
                                      <p:cBhvr>
                                        <p:cTn id="235" dur="1" fill="hold">
                                          <p:stCondLst>
                                            <p:cond delay="499"/>
                                          </p:stCondLst>
                                        </p:cTn>
                                        <p:tgtEl>
                                          <p:spTgt spid="65"/>
                                        </p:tgtEl>
                                        <p:attrNameLst>
                                          <p:attrName>style.visibility</p:attrName>
                                        </p:attrNameLst>
                                      </p:cBhvr>
                                      <p:to>
                                        <p:strVal val="hidden"/>
                                      </p:to>
                                    </p:set>
                                  </p:childTnLst>
                                </p:cTn>
                              </p:par>
                            </p:childTnLst>
                          </p:cTn>
                        </p:par>
                        <p:par>
                          <p:cTn id="236" fill="hold">
                            <p:stCondLst>
                              <p:cond delay="58000"/>
                            </p:stCondLst>
                            <p:childTnLst>
                              <p:par>
                                <p:cTn id="237" presetID="10" presetClass="exit" presetSubtype="0" fill="hold" grpId="0" nodeType="afterEffect">
                                  <p:stCondLst>
                                    <p:cond delay="500"/>
                                  </p:stCondLst>
                                  <p:childTnLst>
                                    <p:animEffect transition="out" filter="fade">
                                      <p:cBhvr>
                                        <p:cTn id="238" dur="500"/>
                                        <p:tgtEl>
                                          <p:spTgt spid="64"/>
                                        </p:tgtEl>
                                      </p:cBhvr>
                                    </p:animEffect>
                                    <p:set>
                                      <p:cBhvr>
                                        <p:cTn id="239" dur="1" fill="hold">
                                          <p:stCondLst>
                                            <p:cond delay="499"/>
                                          </p:stCondLst>
                                        </p:cTn>
                                        <p:tgtEl>
                                          <p:spTgt spid="64"/>
                                        </p:tgtEl>
                                        <p:attrNameLst>
                                          <p:attrName>style.visibility</p:attrName>
                                        </p:attrNameLst>
                                      </p:cBhvr>
                                      <p:to>
                                        <p:strVal val="hidden"/>
                                      </p:to>
                                    </p:set>
                                  </p:childTnLst>
                                </p:cTn>
                              </p:par>
                            </p:childTnLst>
                          </p:cTn>
                        </p:par>
                        <p:par>
                          <p:cTn id="240" fill="hold">
                            <p:stCondLst>
                              <p:cond delay="59000"/>
                            </p:stCondLst>
                            <p:childTnLst>
                              <p:par>
                                <p:cTn id="241" presetID="10" presetClass="exit" presetSubtype="0" fill="hold" grpId="0" nodeType="afterEffect">
                                  <p:stCondLst>
                                    <p:cond delay="500"/>
                                  </p:stCondLst>
                                  <p:childTnLst>
                                    <p:animEffect transition="out" filter="fade">
                                      <p:cBhvr>
                                        <p:cTn id="242" dur="500"/>
                                        <p:tgtEl>
                                          <p:spTgt spid="63"/>
                                        </p:tgtEl>
                                      </p:cBhvr>
                                    </p:animEffect>
                                    <p:set>
                                      <p:cBhvr>
                                        <p:cTn id="243" dur="1" fill="hold">
                                          <p:stCondLst>
                                            <p:cond delay="499"/>
                                          </p:stCondLst>
                                        </p:cTn>
                                        <p:tgtEl>
                                          <p:spTgt spid="63"/>
                                        </p:tgtEl>
                                        <p:attrNameLst>
                                          <p:attrName>style.visibility</p:attrName>
                                        </p:attrNameLst>
                                      </p:cBhvr>
                                      <p:to>
                                        <p:strVal val="hidden"/>
                                      </p:to>
                                    </p:set>
                                  </p:childTnLst>
                                </p:cTn>
                              </p:par>
                            </p:childTnLst>
                          </p:cTn>
                        </p:par>
                        <p:par>
                          <p:cTn id="244" fill="hold">
                            <p:stCondLst>
                              <p:cond delay="60000"/>
                            </p:stCondLst>
                            <p:childTnLst>
                              <p:par>
                                <p:cTn id="245" presetID="10" presetClass="exit" presetSubtype="0" fill="hold" grpId="0" nodeType="afterEffect">
                                  <p:stCondLst>
                                    <p:cond delay="500"/>
                                  </p:stCondLst>
                                  <p:childTnLst>
                                    <p:animEffect transition="out" filter="fade">
                                      <p:cBhvr>
                                        <p:cTn id="246" dur="500"/>
                                        <p:tgtEl>
                                          <p:spTgt spid="62"/>
                                        </p:tgtEl>
                                      </p:cBhvr>
                                    </p:animEffect>
                                    <p:set>
                                      <p:cBhvr>
                                        <p:cTn id="247" dur="1" fill="hold">
                                          <p:stCondLst>
                                            <p:cond delay="499"/>
                                          </p:stCondLst>
                                        </p:cTn>
                                        <p:tgtEl>
                                          <p:spTgt spid="62"/>
                                        </p:tgtEl>
                                        <p:attrNameLst>
                                          <p:attrName>style.visibility</p:attrName>
                                        </p:attrNameLst>
                                      </p:cBhvr>
                                      <p:to>
                                        <p:strVal val="hidden"/>
                                      </p:to>
                                    </p:set>
                                  </p:childTnLst>
                                </p:cTn>
                              </p:par>
                            </p:childTnLst>
                          </p:cTn>
                        </p:par>
                        <p:par>
                          <p:cTn id="248" fill="hold">
                            <p:stCondLst>
                              <p:cond delay="61000"/>
                            </p:stCondLst>
                            <p:childTnLst>
                              <p:par>
                                <p:cTn id="249" presetID="10" presetClass="exit" presetSubtype="0" fill="hold" grpId="0" nodeType="afterEffect">
                                  <p:stCondLst>
                                    <p:cond delay="500"/>
                                  </p:stCondLst>
                                  <p:childTnLst>
                                    <p:animEffect transition="out" filter="fade">
                                      <p:cBhvr>
                                        <p:cTn id="250" dur="500"/>
                                        <p:tgtEl>
                                          <p:spTgt spid="61"/>
                                        </p:tgtEl>
                                      </p:cBhvr>
                                    </p:animEffect>
                                    <p:set>
                                      <p:cBhvr>
                                        <p:cTn id="251" dur="1" fill="hold">
                                          <p:stCondLst>
                                            <p:cond delay="499"/>
                                          </p:stCondLst>
                                        </p:cTn>
                                        <p:tgtEl>
                                          <p:spTgt spid="61"/>
                                        </p:tgtEl>
                                        <p:attrNameLst>
                                          <p:attrName>style.visibility</p:attrName>
                                        </p:attrNameLst>
                                      </p:cBhvr>
                                      <p:to>
                                        <p:strVal val="hidden"/>
                                      </p:to>
                                    </p:set>
                                  </p:childTnLst>
                                </p:cTn>
                              </p:par>
                            </p:childTnLst>
                          </p:cTn>
                        </p:par>
                        <p:par>
                          <p:cTn id="252" fill="hold">
                            <p:stCondLst>
                              <p:cond delay="62000"/>
                            </p:stCondLst>
                            <p:childTnLst>
                              <p:par>
                                <p:cTn id="253" presetID="10" presetClass="exit" presetSubtype="0" fill="hold" grpId="0" nodeType="afterEffect">
                                  <p:stCondLst>
                                    <p:cond delay="500"/>
                                  </p:stCondLst>
                                  <p:childTnLst>
                                    <p:animEffect transition="out" filter="fade">
                                      <p:cBhvr>
                                        <p:cTn id="254" dur="500"/>
                                        <p:tgtEl>
                                          <p:spTgt spid="60"/>
                                        </p:tgtEl>
                                      </p:cBhvr>
                                    </p:animEffect>
                                    <p:set>
                                      <p:cBhvr>
                                        <p:cTn id="255" dur="1" fill="hold">
                                          <p:stCondLst>
                                            <p:cond delay="499"/>
                                          </p:stCondLst>
                                        </p:cTn>
                                        <p:tgtEl>
                                          <p:spTgt spid="60"/>
                                        </p:tgtEl>
                                        <p:attrNameLst>
                                          <p:attrName>style.visibility</p:attrName>
                                        </p:attrNameLst>
                                      </p:cBhvr>
                                      <p:to>
                                        <p:strVal val="hidden"/>
                                      </p:to>
                                    </p:set>
                                  </p:childTnLst>
                                </p:cTn>
                              </p:par>
                            </p:childTnLst>
                          </p:cTn>
                        </p:par>
                        <p:par>
                          <p:cTn id="256" fill="hold">
                            <p:stCondLst>
                              <p:cond delay="63000"/>
                            </p:stCondLst>
                            <p:childTnLst>
                              <p:par>
                                <p:cTn id="257" presetID="10" presetClass="exit" presetSubtype="0" fill="hold" grpId="0" nodeType="afterEffect">
                                  <p:stCondLst>
                                    <p:cond delay="500"/>
                                  </p:stCondLst>
                                  <p:childTnLst>
                                    <p:animEffect transition="out" filter="fade">
                                      <p:cBhvr>
                                        <p:cTn id="258" dur="500"/>
                                        <p:tgtEl>
                                          <p:spTgt spid="59"/>
                                        </p:tgtEl>
                                      </p:cBhvr>
                                    </p:animEffect>
                                    <p:set>
                                      <p:cBhvr>
                                        <p:cTn id="259" dur="1" fill="hold">
                                          <p:stCondLst>
                                            <p:cond delay="499"/>
                                          </p:stCondLst>
                                        </p:cTn>
                                        <p:tgtEl>
                                          <p:spTgt spid="59"/>
                                        </p:tgtEl>
                                        <p:attrNameLst>
                                          <p:attrName>style.visibility</p:attrName>
                                        </p:attrNameLst>
                                      </p:cBhvr>
                                      <p:to>
                                        <p:strVal val="hidden"/>
                                      </p:to>
                                    </p:set>
                                  </p:childTnLst>
                                </p:cTn>
                              </p:par>
                            </p:childTnLst>
                          </p:cTn>
                        </p:par>
                        <p:par>
                          <p:cTn id="260" fill="hold">
                            <p:stCondLst>
                              <p:cond delay="64000"/>
                            </p:stCondLst>
                            <p:childTnLst>
                              <p:par>
                                <p:cTn id="261" presetID="10" presetClass="exit" presetSubtype="0" fill="hold" grpId="0" nodeType="afterEffect">
                                  <p:stCondLst>
                                    <p:cond delay="500"/>
                                  </p:stCondLst>
                                  <p:childTnLst>
                                    <p:animEffect transition="out" filter="fade">
                                      <p:cBhvr>
                                        <p:cTn id="262" dur="500"/>
                                        <p:tgtEl>
                                          <p:spTgt spid="58"/>
                                        </p:tgtEl>
                                      </p:cBhvr>
                                    </p:animEffect>
                                    <p:set>
                                      <p:cBhvr>
                                        <p:cTn id="263" dur="1" fill="hold">
                                          <p:stCondLst>
                                            <p:cond delay="499"/>
                                          </p:stCondLst>
                                        </p:cTn>
                                        <p:tgtEl>
                                          <p:spTgt spid="58"/>
                                        </p:tgtEl>
                                        <p:attrNameLst>
                                          <p:attrName>style.visibility</p:attrName>
                                        </p:attrNameLst>
                                      </p:cBhvr>
                                      <p:to>
                                        <p:strVal val="hidden"/>
                                      </p:to>
                                    </p:set>
                                  </p:childTnLst>
                                </p:cTn>
                              </p:par>
                            </p:childTnLst>
                          </p:cTn>
                        </p:par>
                        <p:par>
                          <p:cTn id="264" fill="hold">
                            <p:stCondLst>
                              <p:cond delay="65000"/>
                            </p:stCondLst>
                            <p:childTnLst>
                              <p:par>
                                <p:cTn id="265" presetID="10" presetClass="exit" presetSubtype="0" fill="hold" grpId="0" nodeType="afterEffect">
                                  <p:stCondLst>
                                    <p:cond delay="500"/>
                                  </p:stCondLst>
                                  <p:childTnLst>
                                    <p:animEffect transition="out" filter="fade">
                                      <p:cBhvr>
                                        <p:cTn id="266" dur="500"/>
                                        <p:tgtEl>
                                          <p:spTgt spid="57"/>
                                        </p:tgtEl>
                                      </p:cBhvr>
                                    </p:animEffect>
                                    <p:set>
                                      <p:cBhvr>
                                        <p:cTn id="267" dur="1" fill="hold">
                                          <p:stCondLst>
                                            <p:cond delay="499"/>
                                          </p:stCondLst>
                                        </p:cTn>
                                        <p:tgtEl>
                                          <p:spTgt spid="57"/>
                                        </p:tgtEl>
                                        <p:attrNameLst>
                                          <p:attrName>style.visibility</p:attrName>
                                        </p:attrNameLst>
                                      </p:cBhvr>
                                      <p:to>
                                        <p:strVal val="hidden"/>
                                      </p:to>
                                    </p:set>
                                  </p:childTnLst>
                                </p:cTn>
                              </p:par>
                            </p:childTnLst>
                          </p:cTn>
                        </p:par>
                        <p:par>
                          <p:cTn id="268" fill="hold">
                            <p:stCondLst>
                              <p:cond delay="66000"/>
                            </p:stCondLst>
                            <p:childTnLst>
                              <p:par>
                                <p:cTn id="269" presetID="10" presetClass="exit" presetSubtype="0" fill="hold" grpId="0" nodeType="afterEffect">
                                  <p:stCondLst>
                                    <p:cond delay="500"/>
                                  </p:stCondLst>
                                  <p:childTnLst>
                                    <p:animEffect transition="out" filter="fade">
                                      <p:cBhvr>
                                        <p:cTn id="270" dur="500"/>
                                        <p:tgtEl>
                                          <p:spTgt spid="56"/>
                                        </p:tgtEl>
                                      </p:cBhvr>
                                    </p:animEffect>
                                    <p:set>
                                      <p:cBhvr>
                                        <p:cTn id="271" dur="1" fill="hold">
                                          <p:stCondLst>
                                            <p:cond delay="499"/>
                                          </p:stCondLst>
                                        </p:cTn>
                                        <p:tgtEl>
                                          <p:spTgt spid="56"/>
                                        </p:tgtEl>
                                        <p:attrNameLst>
                                          <p:attrName>style.visibility</p:attrName>
                                        </p:attrNameLst>
                                      </p:cBhvr>
                                      <p:to>
                                        <p:strVal val="hidden"/>
                                      </p:to>
                                    </p:set>
                                  </p:childTnLst>
                                </p:cTn>
                              </p:par>
                            </p:childTnLst>
                          </p:cTn>
                        </p:par>
                        <p:par>
                          <p:cTn id="272" fill="hold">
                            <p:stCondLst>
                              <p:cond delay="67000"/>
                            </p:stCondLst>
                            <p:childTnLst>
                              <p:par>
                                <p:cTn id="273" presetID="10" presetClass="exit" presetSubtype="0" fill="hold" grpId="0" nodeType="afterEffect">
                                  <p:stCondLst>
                                    <p:cond delay="500"/>
                                  </p:stCondLst>
                                  <p:childTnLst>
                                    <p:animEffect transition="out" filter="fade">
                                      <p:cBhvr>
                                        <p:cTn id="274" dur="500"/>
                                        <p:tgtEl>
                                          <p:spTgt spid="55"/>
                                        </p:tgtEl>
                                      </p:cBhvr>
                                    </p:animEffect>
                                    <p:set>
                                      <p:cBhvr>
                                        <p:cTn id="275" dur="1" fill="hold">
                                          <p:stCondLst>
                                            <p:cond delay="499"/>
                                          </p:stCondLst>
                                        </p:cTn>
                                        <p:tgtEl>
                                          <p:spTgt spid="55"/>
                                        </p:tgtEl>
                                        <p:attrNameLst>
                                          <p:attrName>style.visibility</p:attrName>
                                        </p:attrNameLst>
                                      </p:cBhvr>
                                      <p:to>
                                        <p:strVal val="hidden"/>
                                      </p:to>
                                    </p:set>
                                  </p:childTnLst>
                                </p:cTn>
                              </p:par>
                            </p:childTnLst>
                          </p:cTn>
                        </p:par>
                        <p:par>
                          <p:cTn id="276" fill="hold">
                            <p:stCondLst>
                              <p:cond delay="68000"/>
                            </p:stCondLst>
                            <p:childTnLst>
                              <p:par>
                                <p:cTn id="277" presetID="10" presetClass="exit" presetSubtype="0" fill="hold" grpId="0" nodeType="afterEffect">
                                  <p:stCondLst>
                                    <p:cond delay="500"/>
                                  </p:stCondLst>
                                  <p:childTnLst>
                                    <p:animEffect transition="out" filter="fade">
                                      <p:cBhvr>
                                        <p:cTn id="278" dur="500"/>
                                        <p:tgtEl>
                                          <p:spTgt spid="54"/>
                                        </p:tgtEl>
                                      </p:cBhvr>
                                    </p:animEffect>
                                    <p:set>
                                      <p:cBhvr>
                                        <p:cTn id="279" dur="1" fill="hold">
                                          <p:stCondLst>
                                            <p:cond delay="499"/>
                                          </p:stCondLst>
                                        </p:cTn>
                                        <p:tgtEl>
                                          <p:spTgt spid="54"/>
                                        </p:tgtEl>
                                        <p:attrNameLst>
                                          <p:attrName>style.visibility</p:attrName>
                                        </p:attrNameLst>
                                      </p:cBhvr>
                                      <p:to>
                                        <p:strVal val="hidden"/>
                                      </p:to>
                                    </p:set>
                                  </p:childTnLst>
                                </p:cTn>
                              </p:par>
                            </p:childTnLst>
                          </p:cTn>
                        </p:par>
                        <p:par>
                          <p:cTn id="280" fill="hold">
                            <p:stCondLst>
                              <p:cond delay="69000"/>
                            </p:stCondLst>
                            <p:childTnLst>
                              <p:par>
                                <p:cTn id="281" presetID="10" presetClass="exit" presetSubtype="0" fill="hold" grpId="0" nodeType="afterEffect">
                                  <p:stCondLst>
                                    <p:cond delay="500"/>
                                  </p:stCondLst>
                                  <p:childTnLst>
                                    <p:animEffect transition="out" filter="fade">
                                      <p:cBhvr>
                                        <p:cTn id="282" dur="500"/>
                                        <p:tgtEl>
                                          <p:spTgt spid="53"/>
                                        </p:tgtEl>
                                      </p:cBhvr>
                                    </p:animEffect>
                                    <p:set>
                                      <p:cBhvr>
                                        <p:cTn id="283" dur="1" fill="hold">
                                          <p:stCondLst>
                                            <p:cond delay="499"/>
                                          </p:stCondLst>
                                        </p:cTn>
                                        <p:tgtEl>
                                          <p:spTgt spid="53"/>
                                        </p:tgtEl>
                                        <p:attrNameLst>
                                          <p:attrName>style.visibility</p:attrName>
                                        </p:attrNameLst>
                                      </p:cBhvr>
                                      <p:to>
                                        <p:strVal val="hidden"/>
                                      </p:to>
                                    </p:set>
                                  </p:childTnLst>
                                </p:cTn>
                              </p:par>
                            </p:childTnLst>
                          </p:cTn>
                        </p:par>
                        <p:par>
                          <p:cTn id="284" fill="hold">
                            <p:stCondLst>
                              <p:cond delay="70000"/>
                            </p:stCondLst>
                            <p:childTnLst>
                              <p:par>
                                <p:cTn id="285" presetID="10" presetClass="exit" presetSubtype="0" fill="hold" grpId="0" nodeType="afterEffect">
                                  <p:stCondLst>
                                    <p:cond delay="500"/>
                                  </p:stCondLst>
                                  <p:childTnLst>
                                    <p:animEffect transition="out" filter="fade">
                                      <p:cBhvr>
                                        <p:cTn id="286" dur="500"/>
                                        <p:tgtEl>
                                          <p:spTgt spid="52"/>
                                        </p:tgtEl>
                                      </p:cBhvr>
                                    </p:animEffect>
                                    <p:set>
                                      <p:cBhvr>
                                        <p:cTn id="287" dur="1" fill="hold">
                                          <p:stCondLst>
                                            <p:cond delay="499"/>
                                          </p:stCondLst>
                                        </p:cTn>
                                        <p:tgtEl>
                                          <p:spTgt spid="52"/>
                                        </p:tgtEl>
                                        <p:attrNameLst>
                                          <p:attrName>style.visibility</p:attrName>
                                        </p:attrNameLst>
                                      </p:cBhvr>
                                      <p:to>
                                        <p:strVal val="hidden"/>
                                      </p:to>
                                    </p:set>
                                  </p:childTnLst>
                                </p:cTn>
                              </p:par>
                            </p:childTnLst>
                          </p:cTn>
                        </p:par>
                        <p:par>
                          <p:cTn id="288" fill="hold">
                            <p:stCondLst>
                              <p:cond delay="71000"/>
                            </p:stCondLst>
                            <p:childTnLst>
                              <p:par>
                                <p:cTn id="289" presetID="10" presetClass="exit" presetSubtype="0" fill="hold" grpId="0" nodeType="afterEffect">
                                  <p:stCondLst>
                                    <p:cond delay="500"/>
                                  </p:stCondLst>
                                  <p:childTnLst>
                                    <p:animEffect transition="out" filter="fade">
                                      <p:cBhvr>
                                        <p:cTn id="290" dur="500"/>
                                        <p:tgtEl>
                                          <p:spTgt spid="51"/>
                                        </p:tgtEl>
                                      </p:cBhvr>
                                    </p:animEffect>
                                    <p:set>
                                      <p:cBhvr>
                                        <p:cTn id="291" dur="1" fill="hold">
                                          <p:stCondLst>
                                            <p:cond delay="499"/>
                                          </p:stCondLst>
                                        </p:cTn>
                                        <p:tgtEl>
                                          <p:spTgt spid="51"/>
                                        </p:tgtEl>
                                        <p:attrNameLst>
                                          <p:attrName>style.visibility</p:attrName>
                                        </p:attrNameLst>
                                      </p:cBhvr>
                                      <p:to>
                                        <p:strVal val="hidden"/>
                                      </p:to>
                                    </p:set>
                                  </p:childTnLst>
                                </p:cTn>
                              </p:par>
                            </p:childTnLst>
                          </p:cTn>
                        </p:par>
                        <p:par>
                          <p:cTn id="292" fill="hold">
                            <p:stCondLst>
                              <p:cond delay="72000"/>
                            </p:stCondLst>
                            <p:childTnLst>
                              <p:par>
                                <p:cTn id="293" presetID="10" presetClass="exit" presetSubtype="0" fill="hold" grpId="0" nodeType="afterEffect">
                                  <p:stCondLst>
                                    <p:cond delay="500"/>
                                  </p:stCondLst>
                                  <p:childTnLst>
                                    <p:animEffect transition="out" filter="fade">
                                      <p:cBhvr>
                                        <p:cTn id="294" dur="500"/>
                                        <p:tgtEl>
                                          <p:spTgt spid="50"/>
                                        </p:tgtEl>
                                      </p:cBhvr>
                                    </p:animEffect>
                                    <p:set>
                                      <p:cBhvr>
                                        <p:cTn id="295" dur="1" fill="hold">
                                          <p:stCondLst>
                                            <p:cond delay="499"/>
                                          </p:stCondLst>
                                        </p:cTn>
                                        <p:tgtEl>
                                          <p:spTgt spid="50"/>
                                        </p:tgtEl>
                                        <p:attrNameLst>
                                          <p:attrName>style.visibility</p:attrName>
                                        </p:attrNameLst>
                                      </p:cBhvr>
                                      <p:to>
                                        <p:strVal val="hidden"/>
                                      </p:to>
                                    </p:set>
                                  </p:childTnLst>
                                </p:cTn>
                              </p:par>
                            </p:childTnLst>
                          </p:cTn>
                        </p:par>
                        <p:par>
                          <p:cTn id="296" fill="hold">
                            <p:stCondLst>
                              <p:cond delay="73000"/>
                            </p:stCondLst>
                            <p:childTnLst>
                              <p:par>
                                <p:cTn id="297" presetID="10" presetClass="exit" presetSubtype="0" fill="hold" grpId="0" nodeType="afterEffect">
                                  <p:stCondLst>
                                    <p:cond delay="500"/>
                                  </p:stCondLst>
                                  <p:childTnLst>
                                    <p:animEffect transition="out" filter="fade">
                                      <p:cBhvr>
                                        <p:cTn id="298" dur="500"/>
                                        <p:tgtEl>
                                          <p:spTgt spid="49"/>
                                        </p:tgtEl>
                                      </p:cBhvr>
                                    </p:animEffect>
                                    <p:set>
                                      <p:cBhvr>
                                        <p:cTn id="299" dur="1" fill="hold">
                                          <p:stCondLst>
                                            <p:cond delay="499"/>
                                          </p:stCondLst>
                                        </p:cTn>
                                        <p:tgtEl>
                                          <p:spTgt spid="49"/>
                                        </p:tgtEl>
                                        <p:attrNameLst>
                                          <p:attrName>style.visibility</p:attrName>
                                        </p:attrNameLst>
                                      </p:cBhvr>
                                      <p:to>
                                        <p:strVal val="hidden"/>
                                      </p:to>
                                    </p:set>
                                  </p:childTnLst>
                                </p:cTn>
                              </p:par>
                            </p:childTnLst>
                          </p:cTn>
                        </p:par>
                        <p:par>
                          <p:cTn id="300" fill="hold">
                            <p:stCondLst>
                              <p:cond delay="74000"/>
                            </p:stCondLst>
                            <p:childTnLst>
                              <p:par>
                                <p:cTn id="301" presetID="10" presetClass="exit" presetSubtype="0" fill="hold" grpId="0" nodeType="afterEffect">
                                  <p:stCondLst>
                                    <p:cond delay="500"/>
                                  </p:stCondLst>
                                  <p:childTnLst>
                                    <p:animEffect transition="out" filter="fade">
                                      <p:cBhvr>
                                        <p:cTn id="302" dur="500"/>
                                        <p:tgtEl>
                                          <p:spTgt spid="48"/>
                                        </p:tgtEl>
                                      </p:cBhvr>
                                    </p:animEffect>
                                    <p:set>
                                      <p:cBhvr>
                                        <p:cTn id="303" dur="1" fill="hold">
                                          <p:stCondLst>
                                            <p:cond delay="499"/>
                                          </p:stCondLst>
                                        </p:cTn>
                                        <p:tgtEl>
                                          <p:spTgt spid="48"/>
                                        </p:tgtEl>
                                        <p:attrNameLst>
                                          <p:attrName>style.visibility</p:attrName>
                                        </p:attrNameLst>
                                      </p:cBhvr>
                                      <p:to>
                                        <p:strVal val="hidden"/>
                                      </p:to>
                                    </p:set>
                                  </p:childTnLst>
                                </p:cTn>
                              </p:par>
                            </p:childTnLst>
                          </p:cTn>
                        </p:par>
                        <p:par>
                          <p:cTn id="304" fill="hold">
                            <p:stCondLst>
                              <p:cond delay="75000"/>
                            </p:stCondLst>
                            <p:childTnLst>
                              <p:par>
                                <p:cTn id="305" presetID="10" presetClass="exit" presetSubtype="0" fill="hold" grpId="0" nodeType="afterEffect">
                                  <p:stCondLst>
                                    <p:cond delay="500"/>
                                  </p:stCondLst>
                                  <p:childTnLst>
                                    <p:animEffect transition="out" filter="fade">
                                      <p:cBhvr>
                                        <p:cTn id="306" dur="500"/>
                                        <p:tgtEl>
                                          <p:spTgt spid="47"/>
                                        </p:tgtEl>
                                      </p:cBhvr>
                                    </p:animEffect>
                                    <p:set>
                                      <p:cBhvr>
                                        <p:cTn id="307" dur="1" fill="hold">
                                          <p:stCondLst>
                                            <p:cond delay="499"/>
                                          </p:stCondLst>
                                        </p:cTn>
                                        <p:tgtEl>
                                          <p:spTgt spid="47"/>
                                        </p:tgtEl>
                                        <p:attrNameLst>
                                          <p:attrName>style.visibility</p:attrName>
                                        </p:attrNameLst>
                                      </p:cBhvr>
                                      <p:to>
                                        <p:strVal val="hidden"/>
                                      </p:to>
                                    </p:set>
                                  </p:childTnLst>
                                </p:cTn>
                              </p:par>
                            </p:childTnLst>
                          </p:cTn>
                        </p:par>
                        <p:par>
                          <p:cTn id="308" fill="hold">
                            <p:stCondLst>
                              <p:cond delay="76000"/>
                            </p:stCondLst>
                            <p:childTnLst>
                              <p:par>
                                <p:cTn id="309" presetID="10" presetClass="exit" presetSubtype="0" fill="hold" grpId="0" nodeType="afterEffect">
                                  <p:stCondLst>
                                    <p:cond delay="500"/>
                                  </p:stCondLst>
                                  <p:childTnLst>
                                    <p:animEffect transition="out" filter="fade">
                                      <p:cBhvr>
                                        <p:cTn id="310" dur="500"/>
                                        <p:tgtEl>
                                          <p:spTgt spid="46"/>
                                        </p:tgtEl>
                                      </p:cBhvr>
                                    </p:animEffect>
                                    <p:set>
                                      <p:cBhvr>
                                        <p:cTn id="311" dur="1" fill="hold">
                                          <p:stCondLst>
                                            <p:cond delay="499"/>
                                          </p:stCondLst>
                                        </p:cTn>
                                        <p:tgtEl>
                                          <p:spTgt spid="46"/>
                                        </p:tgtEl>
                                        <p:attrNameLst>
                                          <p:attrName>style.visibility</p:attrName>
                                        </p:attrNameLst>
                                      </p:cBhvr>
                                      <p:to>
                                        <p:strVal val="hidden"/>
                                      </p:to>
                                    </p:set>
                                  </p:childTnLst>
                                </p:cTn>
                              </p:par>
                            </p:childTnLst>
                          </p:cTn>
                        </p:par>
                        <p:par>
                          <p:cTn id="312" fill="hold">
                            <p:stCondLst>
                              <p:cond delay="77000"/>
                            </p:stCondLst>
                            <p:childTnLst>
                              <p:par>
                                <p:cTn id="313" presetID="10" presetClass="exit" presetSubtype="0" fill="hold" grpId="0" nodeType="afterEffect">
                                  <p:stCondLst>
                                    <p:cond delay="500"/>
                                  </p:stCondLst>
                                  <p:childTnLst>
                                    <p:animEffect transition="out" filter="fade">
                                      <p:cBhvr>
                                        <p:cTn id="314" dur="500"/>
                                        <p:tgtEl>
                                          <p:spTgt spid="45"/>
                                        </p:tgtEl>
                                      </p:cBhvr>
                                    </p:animEffect>
                                    <p:set>
                                      <p:cBhvr>
                                        <p:cTn id="315" dur="1" fill="hold">
                                          <p:stCondLst>
                                            <p:cond delay="499"/>
                                          </p:stCondLst>
                                        </p:cTn>
                                        <p:tgtEl>
                                          <p:spTgt spid="45"/>
                                        </p:tgtEl>
                                        <p:attrNameLst>
                                          <p:attrName>style.visibility</p:attrName>
                                        </p:attrNameLst>
                                      </p:cBhvr>
                                      <p:to>
                                        <p:strVal val="hidden"/>
                                      </p:to>
                                    </p:set>
                                  </p:childTnLst>
                                </p:cTn>
                              </p:par>
                            </p:childTnLst>
                          </p:cTn>
                        </p:par>
                        <p:par>
                          <p:cTn id="316" fill="hold">
                            <p:stCondLst>
                              <p:cond delay="78000"/>
                            </p:stCondLst>
                            <p:childTnLst>
                              <p:par>
                                <p:cTn id="317" presetID="10" presetClass="exit" presetSubtype="0" fill="hold" grpId="0" nodeType="afterEffect">
                                  <p:stCondLst>
                                    <p:cond delay="500"/>
                                  </p:stCondLst>
                                  <p:childTnLst>
                                    <p:animEffect transition="out" filter="fade">
                                      <p:cBhvr>
                                        <p:cTn id="318" dur="500"/>
                                        <p:tgtEl>
                                          <p:spTgt spid="44"/>
                                        </p:tgtEl>
                                      </p:cBhvr>
                                    </p:animEffect>
                                    <p:set>
                                      <p:cBhvr>
                                        <p:cTn id="319" dur="1" fill="hold">
                                          <p:stCondLst>
                                            <p:cond delay="499"/>
                                          </p:stCondLst>
                                        </p:cTn>
                                        <p:tgtEl>
                                          <p:spTgt spid="44"/>
                                        </p:tgtEl>
                                        <p:attrNameLst>
                                          <p:attrName>style.visibility</p:attrName>
                                        </p:attrNameLst>
                                      </p:cBhvr>
                                      <p:to>
                                        <p:strVal val="hidden"/>
                                      </p:to>
                                    </p:set>
                                  </p:childTnLst>
                                </p:cTn>
                              </p:par>
                            </p:childTnLst>
                          </p:cTn>
                        </p:par>
                        <p:par>
                          <p:cTn id="320" fill="hold">
                            <p:stCondLst>
                              <p:cond delay="79000"/>
                            </p:stCondLst>
                            <p:childTnLst>
                              <p:par>
                                <p:cTn id="321" presetID="10" presetClass="exit" presetSubtype="0" fill="hold" grpId="0" nodeType="afterEffect">
                                  <p:stCondLst>
                                    <p:cond delay="500"/>
                                  </p:stCondLst>
                                  <p:childTnLst>
                                    <p:animEffect transition="out" filter="fade">
                                      <p:cBhvr>
                                        <p:cTn id="322" dur="500"/>
                                        <p:tgtEl>
                                          <p:spTgt spid="43"/>
                                        </p:tgtEl>
                                      </p:cBhvr>
                                    </p:animEffect>
                                    <p:set>
                                      <p:cBhvr>
                                        <p:cTn id="323" dur="1" fill="hold">
                                          <p:stCondLst>
                                            <p:cond delay="499"/>
                                          </p:stCondLst>
                                        </p:cTn>
                                        <p:tgtEl>
                                          <p:spTgt spid="43"/>
                                        </p:tgtEl>
                                        <p:attrNameLst>
                                          <p:attrName>style.visibility</p:attrName>
                                        </p:attrNameLst>
                                      </p:cBhvr>
                                      <p:to>
                                        <p:strVal val="hidden"/>
                                      </p:to>
                                    </p:set>
                                  </p:childTnLst>
                                </p:cTn>
                              </p:par>
                            </p:childTnLst>
                          </p:cTn>
                        </p:par>
                        <p:par>
                          <p:cTn id="324" fill="hold">
                            <p:stCondLst>
                              <p:cond delay="80000"/>
                            </p:stCondLst>
                            <p:childTnLst>
                              <p:par>
                                <p:cTn id="325" presetID="10" presetClass="exit" presetSubtype="0" fill="hold" grpId="0" nodeType="afterEffect">
                                  <p:stCondLst>
                                    <p:cond delay="500"/>
                                  </p:stCondLst>
                                  <p:childTnLst>
                                    <p:animEffect transition="out" filter="fade">
                                      <p:cBhvr>
                                        <p:cTn id="326" dur="500"/>
                                        <p:tgtEl>
                                          <p:spTgt spid="42"/>
                                        </p:tgtEl>
                                      </p:cBhvr>
                                    </p:animEffect>
                                    <p:set>
                                      <p:cBhvr>
                                        <p:cTn id="327" dur="1" fill="hold">
                                          <p:stCondLst>
                                            <p:cond delay="499"/>
                                          </p:stCondLst>
                                        </p:cTn>
                                        <p:tgtEl>
                                          <p:spTgt spid="42"/>
                                        </p:tgtEl>
                                        <p:attrNameLst>
                                          <p:attrName>style.visibility</p:attrName>
                                        </p:attrNameLst>
                                      </p:cBhvr>
                                      <p:to>
                                        <p:strVal val="hidden"/>
                                      </p:to>
                                    </p:set>
                                  </p:childTnLst>
                                </p:cTn>
                              </p:par>
                            </p:childTnLst>
                          </p:cTn>
                        </p:par>
                        <p:par>
                          <p:cTn id="328" fill="hold">
                            <p:stCondLst>
                              <p:cond delay="81000"/>
                            </p:stCondLst>
                            <p:childTnLst>
                              <p:par>
                                <p:cTn id="329" presetID="10" presetClass="exit" presetSubtype="0" fill="hold" grpId="0" nodeType="afterEffect">
                                  <p:stCondLst>
                                    <p:cond delay="500"/>
                                  </p:stCondLst>
                                  <p:childTnLst>
                                    <p:animEffect transition="out" filter="fade">
                                      <p:cBhvr>
                                        <p:cTn id="330" dur="500"/>
                                        <p:tgtEl>
                                          <p:spTgt spid="41"/>
                                        </p:tgtEl>
                                      </p:cBhvr>
                                    </p:animEffect>
                                    <p:set>
                                      <p:cBhvr>
                                        <p:cTn id="331" dur="1" fill="hold">
                                          <p:stCondLst>
                                            <p:cond delay="499"/>
                                          </p:stCondLst>
                                        </p:cTn>
                                        <p:tgtEl>
                                          <p:spTgt spid="41"/>
                                        </p:tgtEl>
                                        <p:attrNameLst>
                                          <p:attrName>style.visibility</p:attrName>
                                        </p:attrNameLst>
                                      </p:cBhvr>
                                      <p:to>
                                        <p:strVal val="hidden"/>
                                      </p:to>
                                    </p:set>
                                  </p:childTnLst>
                                </p:cTn>
                              </p:par>
                            </p:childTnLst>
                          </p:cTn>
                        </p:par>
                        <p:par>
                          <p:cTn id="332" fill="hold">
                            <p:stCondLst>
                              <p:cond delay="82000"/>
                            </p:stCondLst>
                            <p:childTnLst>
                              <p:par>
                                <p:cTn id="333" presetID="10" presetClass="exit" presetSubtype="0" fill="hold" grpId="0" nodeType="afterEffect">
                                  <p:stCondLst>
                                    <p:cond delay="500"/>
                                  </p:stCondLst>
                                  <p:childTnLst>
                                    <p:animEffect transition="out" filter="fade">
                                      <p:cBhvr>
                                        <p:cTn id="334" dur="500"/>
                                        <p:tgtEl>
                                          <p:spTgt spid="40"/>
                                        </p:tgtEl>
                                      </p:cBhvr>
                                    </p:animEffect>
                                    <p:set>
                                      <p:cBhvr>
                                        <p:cTn id="335" dur="1" fill="hold">
                                          <p:stCondLst>
                                            <p:cond delay="499"/>
                                          </p:stCondLst>
                                        </p:cTn>
                                        <p:tgtEl>
                                          <p:spTgt spid="40"/>
                                        </p:tgtEl>
                                        <p:attrNameLst>
                                          <p:attrName>style.visibility</p:attrName>
                                        </p:attrNameLst>
                                      </p:cBhvr>
                                      <p:to>
                                        <p:strVal val="hidden"/>
                                      </p:to>
                                    </p:set>
                                  </p:childTnLst>
                                </p:cTn>
                              </p:par>
                            </p:childTnLst>
                          </p:cTn>
                        </p:par>
                        <p:par>
                          <p:cTn id="336" fill="hold">
                            <p:stCondLst>
                              <p:cond delay="83000"/>
                            </p:stCondLst>
                            <p:childTnLst>
                              <p:par>
                                <p:cTn id="337" presetID="10" presetClass="exit" presetSubtype="0" fill="hold" grpId="0" nodeType="afterEffect">
                                  <p:stCondLst>
                                    <p:cond delay="500"/>
                                  </p:stCondLst>
                                  <p:childTnLst>
                                    <p:animEffect transition="out" filter="fade">
                                      <p:cBhvr>
                                        <p:cTn id="338" dur="500"/>
                                        <p:tgtEl>
                                          <p:spTgt spid="39"/>
                                        </p:tgtEl>
                                      </p:cBhvr>
                                    </p:animEffect>
                                    <p:set>
                                      <p:cBhvr>
                                        <p:cTn id="339" dur="1" fill="hold">
                                          <p:stCondLst>
                                            <p:cond delay="499"/>
                                          </p:stCondLst>
                                        </p:cTn>
                                        <p:tgtEl>
                                          <p:spTgt spid="39"/>
                                        </p:tgtEl>
                                        <p:attrNameLst>
                                          <p:attrName>style.visibility</p:attrName>
                                        </p:attrNameLst>
                                      </p:cBhvr>
                                      <p:to>
                                        <p:strVal val="hidden"/>
                                      </p:to>
                                    </p:set>
                                  </p:childTnLst>
                                </p:cTn>
                              </p:par>
                            </p:childTnLst>
                          </p:cTn>
                        </p:par>
                        <p:par>
                          <p:cTn id="340" fill="hold">
                            <p:stCondLst>
                              <p:cond delay="84000"/>
                            </p:stCondLst>
                            <p:childTnLst>
                              <p:par>
                                <p:cTn id="341" presetID="10" presetClass="exit" presetSubtype="0" fill="hold" grpId="0" nodeType="afterEffect">
                                  <p:stCondLst>
                                    <p:cond delay="500"/>
                                  </p:stCondLst>
                                  <p:childTnLst>
                                    <p:animEffect transition="out" filter="fade">
                                      <p:cBhvr>
                                        <p:cTn id="342" dur="500"/>
                                        <p:tgtEl>
                                          <p:spTgt spid="38"/>
                                        </p:tgtEl>
                                      </p:cBhvr>
                                    </p:animEffect>
                                    <p:set>
                                      <p:cBhvr>
                                        <p:cTn id="343" dur="1" fill="hold">
                                          <p:stCondLst>
                                            <p:cond delay="499"/>
                                          </p:stCondLst>
                                        </p:cTn>
                                        <p:tgtEl>
                                          <p:spTgt spid="38"/>
                                        </p:tgtEl>
                                        <p:attrNameLst>
                                          <p:attrName>style.visibility</p:attrName>
                                        </p:attrNameLst>
                                      </p:cBhvr>
                                      <p:to>
                                        <p:strVal val="hidden"/>
                                      </p:to>
                                    </p:set>
                                  </p:childTnLst>
                                </p:cTn>
                              </p:par>
                            </p:childTnLst>
                          </p:cTn>
                        </p:par>
                        <p:par>
                          <p:cTn id="344" fill="hold">
                            <p:stCondLst>
                              <p:cond delay="85000"/>
                            </p:stCondLst>
                            <p:childTnLst>
                              <p:par>
                                <p:cTn id="345" presetID="10" presetClass="exit" presetSubtype="0" fill="hold" grpId="0" nodeType="afterEffect">
                                  <p:stCondLst>
                                    <p:cond delay="500"/>
                                  </p:stCondLst>
                                  <p:childTnLst>
                                    <p:animEffect transition="out" filter="fade">
                                      <p:cBhvr>
                                        <p:cTn id="346" dur="500"/>
                                        <p:tgtEl>
                                          <p:spTgt spid="37"/>
                                        </p:tgtEl>
                                      </p:cBhvr>
                                    </p:animEffect>
                                    <p:set>
                                      <p:cBhvr>
                                        <p:cTn id="347" dur="1" fill="hold">
                                          <p:stCondLst>
                                            <p:cond delay="499"/>
                                          </p:stCondLst>
                                        </p:cTn>
                                        <p:tgtEl>
                                          <p:spTgt spid="37"/>
                                        </p:tgtEl>
                                        <p:attrNameLst>
                                          <p:attrName>style.visibility</p:attrName>
                                        </p:attrNameLst>
                                      </p:cBhvr>
                                      <p:to>
                                        <p:strVal val="hidden"/>
                                      </p:to>
                                    </p:set>
                                  </p:childTnLst>
                                </p:cTn>
                              </p:par>
                            </p:childTnLst>
                          </p:cTn>
                        </p:par>
                        <p:par>
                          <p:cTn id="348" fill="hold">
                            <p:stCondLst>
                              <p:cond delay="86000"/>
                            </p:stCondLst>
                            <p:childTnLst>
                              <p:par>
                                <p:cTn id="349" presetID="10" presetClass="exit" presetSubtype="0" fill="hold" grpId="0" nodeType="afterEffect">
                                  <p:stCondLst>
                                    <p:cond delay="500"/>
                                  </p:stCondLst>
                                  <p:childTnLst>
                                    <p:animEffect transition="out" filter="fade">
                                      <p:cBhvr>
                                        <p:cTn id="350" dur="500"/>
                                        <p:tgtEl>
                                          <p:spTgt spid="36"/>
                                        </p:tgtEl>
                                      </p:cBhvr>
                                    </p:animEffect>
                                    <p:set>
                                      <p:cBhvr>
                                        <p:cTn id="351" dur="1" fill="hold">
                                          <p:stCondLst>
                                            <p:cond delay="499"/>
                                          </p:stCondLst>
                                        </p:cTn>
                                        <p:tgtEl>
                                          <p:spTgt spid="36"/>
                                        </p:tgtEl>
                                        <p:attrNameLst>
                                          <p:attrName>style.visibility</p:attrName>
                                        </p:attrNameLst>
                                      </p:cBhvr>
                                      <p:to>
                                        <p:strVal val="hidden"/>
                                      </p:to>
                                    </p:set>
                                  </p:childTnLst>
                                </p:cTn>
                              </p:par>
                            </p:childTnLst>
                          </p:cTn>
                        </p:par>
                        <p:par>
                          <p:cTn id="352" fill="hold">
                            <p:stCondLst>
                              <p:cond delay="87000"/>
                            </p:stCondLst>
                            <p:childTnLst>
                              <p:par>
                                <p:cTn id="353" presetID="10" presetClass="exit" presetSubtype="0" fill="hold" grpId="0" nodeType="afterEffect">
                                  <p:stCondLst>
                                    <p:cond delay="500"/>
                                  </p:stCondLst>
                                  <p:childTnLst>
                                    <p:animEffect transition="out" filter="fade">
                                      <p:cBhvr>
                                        <p:cTn id="354" dur="500"/>
                                        <p:tgtEl>
                                          <p:spTgt spid="35"/>
                                        </p:tgtEl>
                                      </p:cBhvr>
                                    </p:animEffect>
                                    <p:set>
                                      <p:cBhvr>
                                        <p:cTn id="355" dur="1" fill="hold">
                                          <p:stCondLst>
                                            <p:cond delay="499"/>
                                          </p:stCondLst>
                                        </p:cTn>
                                        <p:tgtEl>
                                          <p:spTgt spid="35"/>
                                        </p:tgtEl>
                                        <p:attrNameLst>
                                          <p:attrName>style.visibility</p:attrName>
                                        </p:attrNameLst>
                                      </p:cBhvr>
                                      <p:to>
                                        <p:strVal val="hidden"/>
                                      </p:to>
                                    </p:set>
                                  </p:childTnLst>
                                </p:cTn>
                              </p:par>
                            </p:childTnLst>
                          </p:cTn>
                        </p:par>
                        <p:par>
                          <p:cTn id="356" fill="hold">
                            <p:stCondLst>
                              <p:cond delay="88000"/>
                            </p:stCondLst>
                            <p:childTnLst>
                              <p:par>
                                <p:cTn id="357" presetID="10" presetClass="exit" presetSubtype="0" fill="hold" grpId="0" nodeType="afterEffect">
                                  <p:stCondLst>
                                    <p:cond delay="500"/>
                                  </p:stCondLst>
                                  <p:childTnLst>
                                    <p:animEffect transition="out" filter="fade">
                                      <p:cBhvr>
                                        <p:cTn id="358" dur="500"/>
                                        <p:tgtEl>
                                          <p:spTgt spid="34"/>
                                        </p:tgtEl>
                                      </p:cBhvr>
                                    </p:animEffect>
                                    <p:set>
                                      <p:cBhvr>
                                        <p:cTn id="359" dur="1" fill="hold">
                                          <p:stCondLst>
                                            <p:cond delay="499"/>
                                          </p:stCondLst>
                                        </p:cTn>
                                        <p:tgtEl>
                                          <p:spTgt spid="34"/>
                                        </p:tgtEl>
                                        <p:attrNameLst>
                                          <p:attrName>style.visibility</p:attrName>
                                        </p:attrNameLst>
                                      </p:cBhvr>
                                      <p:to>
                                        <p:strVal val="hidden"/>
                                      </p:to>
                                    </p:set>
                                  </p:childTnLst>
                                </p:cTn>
                              </p:par>
                            </p:childTnLst>
                          </p:cTn>
                        </p:par>
                        <p:par>
                          <p:cTn id="360" fill="hold">
                            <p:stCondLst>
                              <p:cond delay="89000"/>
                            </p:stCondLst>
                            <p:childTnLst>
                              <p:par>
                                <p:cTn id="361" presetID="10" presetClass="exit" presetSubtype="0" fill="hold" grpId="0" nodeType="afterEffect">
                                  <p:stCondLst>
                                    <p:cond delay="500"/>
                                  </p:stCondLst>
                                  <p:childTnLst>
                                    <p:animEffect transition="out" filter="fade">
                                      <p:cBhvr>
                                        <p:cTn id="362" dur="500"/>
                                        <p:tgtEl>
                                          <p:spTgt spid="33"/>
                                        </p:tgtEl>
                                      </p:cBhvr>
                                    </p:animEffect>
                                    <p:set>
                                      <p:cBhvr>
                                        <p:cTn id="363" dur="1" fill="hold">
                                          <p:stCondLst>
                                            <p:cond delay="499"/>
                                          </p:stCondLst>
                                        </p:cTn>
                                        <p:tgtEl>
                                          <p:spTgt spid="33"/>
                                        </p:tgtEl>
                                        <p:attrNameLst>
                                          <p:attrName>style.visibility</p:attrName>
                                        </p:attrNameLst>
                                      </p:cBhvr>
                                      <p:to>
                                        <p:strVal val="hidden"/>
                                      </p:to>
                                    </p:set>
                                  </p:childTnLst>
                                </p:cTn>
                              </p:par>
                            </p:childTnLst>
                          </p:cTn>
                        </p:par>
                        <p:par>
                          <p:cTn id="364" fill="hold">
                            <p:stCondLst>
                              <p:cond delay="90000"/>
                            </p:stCondLst>
                            <p:childTnLst>
                              <p:par>
                                <p:cTn id="365" presetID="10" presetClass="exit" presetSubtype="0" fill="hold" grpId="0" nodeType="afterEffect">
                                  <p:stCondLst>
                                    <p:cond delay="500"/>
                                  </p:stCondLst>
                                  <p:childTnLst>
                                    <p:animEffect transition="out" filter="fade">
                                      <p:cBhvr>
                                        <p:cTn id="366" dur="500"/>
                                        <p:tgtEl>
                                          <p:spTgt spid="32"/>
                                        </p:tgtEl>
                                      </p:cBhvr>
                                    </p:animEffect>
                                    <p:set>
                                      <p:cBhvr>
                                        <p:cTn id="367" dur="1" fill="hold">
                                          <p:stCondLst>
                                            <p:cond delay="499"/>
                                          </p:stCondLst>
                                        </p:cTn>
                                        <p:tgtEl>
                                          <p:spTgt spid="32"/>
                                        </p:tgtEl>
                                        <p:attrNameLst>
                                          <p:attrName>style.visibility</p:attrName>
                                        </p:attrNameLst>
                                      </p:cBhvr>
                                      <p:to>
                                        <p:strVal val="hidden"/>
                                      </p:to>
                                    </p:set>
                                  </p:childTnLst>
                                </p:cTn>
                              </p:par>
                            </p:childTnLst>
                          </p:cTn>
                        </p:par>
                        <p:par>
                          <p:cTn id="368" fill="hold">
                            <p:stCondLst>
                              <p:cond delay="91000"/>
                            </p:stCondLst>
                            <p:childTnLst>
                              <p:par>
                                <p:cTn id="369" presetID="10" presetClass="exit" presetSubtype="0" fill="hold" grpId="0" nodeType="afterEffect">
                                  <p:stCondLst>
                                    <p:cond delay="500"/>
                                  </p:stCondLst>
                                  <p:childTnLst>
                                    <p:animEffect transition="out" filter="fade">
                                      <p:cBhvr>
                                        <p:cTn id="370" dur="500"/>
                                        <p:tgtEl>
                                          <p:spTgt spid="31"/>
                                        </p:tgtEl>
                                      </p:cBhvr>
                                    </p:animEffect>
                                    <p:set>
                                      <p:cBhvr>
                                        <p:cTn id="371" dur="1" fill="hold">
                                          <p:stCondLst>
                                            <p:cond delay="499"/>
                                          </p:stCondLst>
                                        </p:cTn>
                                        <p:tgtEl>
                                          <p:spTgt spid="31"/>
                                        </p:tgtEl>
                                        <p:attrNameLst>
                                          <p:attrName>style.visibility</p:attrName>
                                        </p:attrNameLst>
                                      </p:cBhvr>
                                      <p:to>
                                        <p:strVal val="hidden"/>
                                      </p:to>
                                    </p:set>
                                  </p:childTnLst>
                                </p:cTn>
                              </p:par>
                            </p:childTnLst>
                          </p:cTn>
                        </p:par>
                        <p:par>
                          <p:cTn id="372" fill="hold">
                            <p:stCondLst>
                              <p:cond delay="92000"/>
                            </p:stCondLst>
                            <p:childTnLst>
                              <p:par>
                                <p:cTn id="373" presetID="10" presetClass="exit" presetSubtype="0" fill="hold" grpId="0" nodeType="afterEffect">
                                  <p:stCondLst>
                                    <p:cond delay="500"/>
                                  </p:stCondLst>
                                  <p:childTnLst>
                                    <p:animEffect transition="out" filter="fade">
                                      <p:cBhvr>
                                        <p:cTn id="374" dur="500"/>
                                        <p:tgtEl>
                                          <p:spTgt spid="30"/>
                                        </p:tgtEl>
                                      </p:cBhvr>
                                    </p:animEffect>
                                    <p:set>
                                      <p:cBhvr>
                                        <p:cTn id="375" dur="1" fill="hold">
                                          <p:stCondLst>
                                            <p:cond delay="499"/>
                                          </p:stCondLst>
                                        </p:cTn>
                                        <p:tgtEl>
                                          <p:spTgt spid="30"/>
                                        </p:tgtEl>
                                        <p:attrNameLst>
                                          <p:attrName>style.visibility</p:attrName>
                                        </p:attrNameLst>
                                      </p:cBhvr>
                                      <p:to>
                                        <p:strVal val="hidden"/>
                                      </p:to>
                                    </p:set>
                                  </p:childTnLst>
                                </p:cTn>
                              </p:par>
                            </p:childTnLst>
                          </p:cTn>
                        </p:par>
                        <p:par>
                          <p:cTn id="376" fill="hold">
                            <p:stCondLst>
                              <p:cond delay="93000"/>
                            </p:stCondLst>
                            <p:childTnLst>
                              <p:par>
                                <p:cTn id="377" presetID="10" presetClass="exit" presetSubtype="0" fill="hold" grpId="0" nodeType="afterEffect">
                                  <p:stCondLst>
                                    <p:cond delay="500"/>
                                  </p:stCondLst>
                                  <p:childTnLst>
                                    <p:animEffect transition="out" filter="fade">
                                      <p:cBhvr>
                                        <p:cTn id="378" dur="500"/>
                                        <p:tgtEl>
                                          <p:spTgt spid="29"/>
                                        </p:tgtEl>
                                      </p:cBhvr>
                                    </p:animEffect>
                                    <p:set>
                                      <p:cBhvr>
                                        <p:cTn id="379" dur="1" fill="hold">
                                          <p:stCondLst>
                                            <p:cond delay="499"/>
                                          </p:stCondLst>
                                        </p:cTn>
                                        <p:tgtEl>
                                          <p:spTgt spid="29"/>
                                        </p:tgtEl>
                                        <p:attrNameLst>
                                          <p:attrName>style.visibility</p:attrName>
                                        </p:attrNameLst>
                                      </p:cBhvr>
                                      <p:to>
                                        <p:strVal val="hidden"/>
                                      </p:to>
                                    </p:set>
                                  </p:childTnLst>
                                </p:cTn>
                              </p:par>
                            </p:childTnLst>
                          </p:cTn>
                        </p:par>
                        <p:par>
                          <p:cTn id="380" fill="hold">
                            <p:stCondLst>
                              <p:cond delay="94000"/>
                            </p:stCondLst>
                            <p:childTnLst>
                              <p:par>
                                <p:cTn id="381" presetID="10" presetClass="exit" presetSubtype="0" fill="hold" grpId="0" nodeType="afterEffect">
                                  <p:stCondLst>
                                    <p:cond delay="500"/>
                                  </p:stCondLst>
                                  <p:childTnLst>
                                    <p:animEffect transition="out" filter="fade">
                                      <p:cBhvr>
                                        <p:cTn id="382" dur="500"/>
                                        <p:tgtEl>
                                          <p:spTgt spid="28"/>
                                        </p:tgtEl>
                                      </p:cBhvr>
                                    </p:animEffect>
                                    <p:set>
                                      <p:cBhvr>
                                        <p:cTn id="383" dur="1" fill="hold">
                                          <p:stCondLst>
                                            <p:cond delay="499"/>
                                          </p:stCondLst>
                                        </p:cTn>
                                        <p:tgtEl>
                                          <p:spTgt spid="28"/>
                                        </p:tgtEl>
                                        <p:attrNameLst>
                                          <p:attrName>style.visibility</p:attrName>
                                        </p:attrNameLst>
                                      </p:cBhvr>
                                      <p:to>
                                        <p:strVal val="hidden"/>
                                      </p:to>
                                    </p:set>
                                  </p:childTnLst>
                                </p:cTn>
                              </p:par>
                            </p:childTnLst>
                          </p:cTn>
                        </p:par>
                        <p:par>
                          <p:cTn id="384" fill="hold">
                            <p:stCondLst>
                              <p:cond delay="95000"/>
                            </p:stCondLst>
                            <p:childTnLst>
                              <p:par>
                                <p:cTn id="385" presetID="10" presetClass="exit" presetSubtype="0" fill="hold" grpId="0" nodeType="afterEffect">
                                  <p:stCondLst>
                                    <p:cond delay="500"/>
                                  </p:stCondLst>
                                  <p:childTnLst>
                                    <p:animEffect transition="out" filter="fade">
                                      <p:cBhvr>
                                        <p:cTn id="386" dur="500"/>
                                        <p:tgtEl>
                                          <p:spTgt spid="27"/>
                                        </p:tgtEl>
                                      </p:cBhvr>
                                    </p:animEffect>
                                    <p:set>
                                      <p:cBhvr>
                                        <p:cTn id="387" dur="1" fill="hold">
                                          <p:stCondLst>
                                            <p:cond delay="499"/>
                                          </p:stCondLst>
                                        </p:cTn>
                                        <p:tgtEl>
                                          <p:spTgt spid="27"/>
                                        </p:tgtEl>
                                        <p:attrNameLst>
                                          <p:attrName>style.visibility</p:attrName>
                                        </p:attrNameLst>
                                      </p:cBhvr>
                                      <p:to>
                                        <p:strVal val="hidden"/>
                                      </p:to>
                                    </p:set>
                                  </p:childTnLst>
                                </p:cTn>
                              </p:par>
                            </p:childTnLst>
                          </p:cTn>
                        </p:par>
                        <p:par>
                          <p:cTn id="388" fill="hold">
                            <p:stCondLst>
                              <p:cond delay="96000"/>
                            </p:stCondLst>
                            <p:childTnLst>
                              <p:par>
                                <p:cTn id="389" presetID="10" presetClass="exit" presetSubtype="0" fill="hold" grpId="0" nodeType="afterEffect">
                                  <p:stCondLst>
                                    <p:cond delay="500"/>
                                  </p:stCondLst>
                                  <p:childTnLst>
                                    <p:animEffect transition="out" filter="fade">
                                      <p:cBhvr>
                                        <p:cTn id="390" dur="500"/>
                                        <p:tgtEl>
                                          <p:spTgt spid="26"/>
                                        </p:tgtEl>
                                      </p:cBhvr>
                                    </p:animEffect>
                                    <p:set>
                                      <p:cBhvr>
                                        <p:cTn id="391" dur="1" fill="hold">
                                          <p:stCondLst>
                                            <p:cond delay="499"/>
                                          </p:stCondLst>
                                        </p:cTn>
                                        <p:tgtEl>
                                          <p:spTgt spid="26"/>
                                        </p:tgtEl>
                                        <p:attrNameLst>
                                          <p:attrName>style.visibility</p:attrName>
                                        </p:attrNameLst>
                                      </p:cBhvr>
                                      <p:to>
                                        <p:strVal val="hidden"/>
                                      </p:to>
                                    </p:set>
                                  </p:childTnLst>
                                </p:cTn>
                              </p:par>
                            </p:childTnLst>
                          </p:cTn>
                        </p:par>
                        <p:par>
                          <p:cTn id="392" fill="hold">
                            <p:stCondLst>
                              <p:cond delay="97000"/>
                            </p:stCondLst>
                            <p:childTnLst>
                              <p:par>
                                <p:cTn id="393" presetID="10" presetClass="exit" presetSubtype="0" fill="hold" grpId="0" nodeType="afterEffect">
                                  <p:stCondLst>
                                    <p:cond delay="500"/>
                                  </p:stCondLst>
                                  <p:childTnLst>
                                    <p:animEffect transition="out" filter="fade">
                                      <p:cBhvr>
                                        <p:cTn id="394" dur="500"/>
                                        <p:tgtEl>
                                          <p:spTgt spid="25"/>
                                        </p:tgtEl>
                                      </p:cBhvr>
                                    </p:animEffect>
                                    <p:set>
                                      <p:cBhvr>
                                        <p:cTn id="395" dur="1" fill="hold">
                                          <p:stCondLst>
                                            <p:cond delay="499"/>
                                          </p:stCondLst>
                                        </p:cTn>
                                        <p:tgtEl>
                                          <p:spTgt spid="25"/>
                                        </p:tgtEl>
                                        <p:attrNameLst>
                                          <p:attrName>style.visibility</p:attrName>
                                        </p:attrNameLst>
                                      </p:cBhvr>
                                      <p:to>
                                        <p:strVal val="hidden"/>
                                      </p:to>
                                    </p:set>
                                  </p:childTnLst>
                                </p:cTn>
                              </p:par>
                            </p:childTnLst>
                          </p:cTn>
                        </p:par>
                        <p:par>
                          <p:cTn id="396" fill="hold">
                            <p:stCondLst>
                              <p:cond delay="98000"/>
                            </p:stCondLst>
                            <p:childTnLst>
                              <p:par>
                                <p:cTn id="397" presetID="10" presetClass="exit" presetSubtype="0" fill="hold" grpId="0" nodeType="afterEffect">
                                  <p:stCondLst>
                                    <p:cond delay="500"/>
                                  </p:stCondLst>
                                  <p:childTnLst>
                                    <p:animEffect transition="out" filter="fade">
                                      <p:cBhvr>
                                        <p:cTn id="398" dur="500"/>
                                        <p:tgtEl>
                                          <p:spTgt spid="24"/>
                                        </p:tgtEl>
                                      </p:cBhvr>
                                    </p:animEffect>
                                    <p:set>
                                      <p:cBhvr>
                                        <p:cTn id="399" dur="1" fill="hold">
                                          <p:stCondLst>
                                            <p:cond delay="499"/>
                                          </p:stCondLst>
                                        </p:cTn>
                                        <p:tgtEl>
                                          <p:spTgt spid="24"/>
                                        </p:tgtEl>
                                        <p:attrNameLst>
                                          <p:attrName>style.visibility</p:attrName>
                                        </p:attrNameLst>
                                      </p:cBhvr>
                                      <p:to>
                                        <p:strVal val="hidden"/>
                                      </p:to>
                                    </p:set>
                                  </p:childTnLst>
                                </p:cTn>
                              </p:par>
                            </p:childTnLst>
                          </p:cTn>
                        </p:par>
                        <p:par>
                          <p:cTn id="400" fill="hold">
                            <p:stCondLst>
                              <p:cond delay="99000"/>
                            </p:stCondLst>
                            <p:childTnLst>
                              <p:par>
                                <p:cTn id="401" presetID="10" presetClass="exit" presetSubtype="0" fill="hold" grpId="0" nodeType="afterEffect">
                                  <p:stCondLst>
                                    <p:cond delay="500"/>
                                  </p:stCondLst>
                                  <p:childTnLst>
                                    <p:animEffect transition="out" filter="fade">
                                      <p:cBhvr>
                                        <p:cTn id="402" dur="500"/>
                                        <p:tgtEl>
                                          <p:spTgt spid="23"/>
                                        </p:tgtEl>
                                      </p:cBhvr>
                                    </p:animEffect>
                                    <p:set>
                                      <p:cBhvr>
                                        <p:cTn id="403" dur="1" fill="hold">
                                          <p:stCondLst>
                                            <p:cond delay="499"/>
                                          </p:stCondLst>
                                        </p:cTn>
                                        <p:tgtEl>
                                          <p:spTgt spid="23"/>
                                        </p:tgtEl>
                                        <p:attrNameLst>
                                          <p:attrName>style.visibility</p:attrName>
                                        </p:attrNameLst>
                                      </p:cBhvr>
                                      <p:to>
                                        <p:strVal val="hidden"/>
                                      </p:to>
                                    </p:set>
                                  </p:childTnLst>
                                </p:cTn>
                              </p:par>
                            </p:childTnLst>
                          </p:cTn>
                        </p:par>
                        <p:par>
                          <p:cTn id="404" fill="hold">
                            <p:stCondLst>
                              <p:cond delay="100000"/>
                            </p:stCondLst>
                            <p:childTnLst>
                              <p:par>
                                <p:cTn id="405" presetID="10" presetClass="exit" presetSubtype="0" fill="hold" grpId="0" nodeType="afterEffect">
                                  <p:stCondLst>
                                    <p:cond delay="500"/>
                                  </p:stCondLst>
                                  <p:childTnLst>
                                    <p:animEffect transition="out" filter="fade">
                                      <p:cBhvr>
                                        <p:cTn id="406" dur="500"/>
                                        <p:tgtEl>
                                          <p:spTgt spid="22"/>
                                        </p:tgtEl>
                                      </p:cBhvr>
                                    </p:animEffect>
                                    <p:set>
                                      <p:cBhvr>
                                        <p:cTn id="407" dur="1" fill="hold">
                                          <p:stCondLst>
                                            <p:cond delay="499"/>
                                          </p:stCondLst>
                                        </p:cTn>
                                        <p:tgtEl>
                                          <p:spTgt spid="22"/>
                                        </p:tgtEl>
                                        <p:attrNameLst>
                                          <p:attrName>style.visibility</p:attrName>
                                        </p:attrNameLst>
                                      </p:cBhvr>
                                      <p:to>
                                        <p:strVal val="hidden"/>
                                      </p:to>
                                    </p:set>
                                  </p:childTnLst>
                                </p:cTn>
                              </p:par>
                            </p:childTnLst>
                          </p:cTn>
                        </p:par>
                        <p:par>
                          <p:cTn id="408" fill="hold">
                            <p:stCondLst>
                              <p:cond delay="101000"/>
                            </p:stCondLst>
                            <p:childTnLst>
                              <p:par>
                                <p:cTn id="409" presetID="10" presetClass="exit" presetSubtype="0" fill="hold" grpId="0" nodeType="afterEffect">
                                  <p:stCondLst>
                                    <p:cond delay="500"/>
                                  </p:stCondLst>
                                  <p:childTnLst>
                                    <p:animEffect transition="out" filter="fade">
                                      <p:cBhvr>
                                        <p:cTn id="410" dur="500"/>
                                        <p:tgtEl>
                                          <p:spTgt spid="21"/>
                                        </p:tgtEl>
                                      </p:cBhvr>
                                    </p:animEffect>
                                    <p:set>
                                      <p:cBhvr>
                                        <p:cTn id="411" dur="1" fill="hold">
                                          <p:stCondLst>
                                            <p:cond delay="499"/>
                                          </p:stCondLst>
                                        </p:cTn>
                                        <p:tgtEl>
                                          <p:spTgt spid="21"/>
                                        </p:tgtEl>
                                        <p:attrNameLst>
                                          <p:attrName>style.visibility</p:attrName>
                                        </p:attrNameLst>
                                      </p:cBhvr>
                                      <p:to>
                                        <p:strVal val="hidden"/>
                                      </p:to>
                                    </p:set>
                                  </p:childTnLst>
                                </p:cTn>
                              </p:par>
                            </p:childTnLst>
                          </p:cTn>
                        </p:par>
                        <p:par>
                          <p:cTn id="412" fill="hold">
                            <p:stCondLst>
                              <p:cond delay="102000"/>
                            </p:stCondLst>
                            <p:childTnLst>
                              <p:par>
                                <p:cTn id="413" presetID="10" presetClass="exit" presetSubtype="0" fill="hold" grpId="0" nodeType="afterEffect">
                                  <p:stCondLst>
                                    <p:cond delay="500"/>
                                  </p:stCondLst>
                                  <p:childTnLst>
                                    <p:animEffect transition="out" filter="fade">
                                      <p:cBhvr>
                                        <p:cTn id="414" dur="500"/>
                                        <p:tgtEl>
                                          <p:spTgt spid="20"/>
                                        </p:tgtEl>
                                      </p:cBhvr>
                                    </p:animEffect>
                                    <p:set>
                                      <p:cBhvr>
                                        <p:cTn id="415" dur="1" fill="hold">
                                          <p:stCondLst>
                                            <p:cond delay="499"/>
                                          </p:stCondLst>
                                        </p:cTn>
                                        <p:tgtEl>
                                          <p:spTgt spid="20"/>
                                        </p:tgtEl>
                                        <p:attrNameLst>
                                          <p:attrName>style.visibility</p:attrName>
                                        </p:attrNameLst>
                                      </p:cBhvr>
                                      <p:to>
                                        <p:strVal val="hidden"/>
                                      </p:to>
                                    </p:set>
                                  </p:childTnLst>
                                </p:cTn>
                              </p:par>
                            </p:childTnLst>
                          </p:cTn>
                        </p:par>
                        <p:par>
                          <p:cTn id="416" fill="hold">
                            <p:stCondLst>
                              <p:cond delay="103000"/>
                            </p:stCondLst>
                            <p:childTnLst>
                              <p:par>
                                <p:cTn id="417" presetID="10" presetClass="exit" presetSubtype="0" fill="hold" grpId="0" nodeType="afterEffect">
                                  <p:stCondLst>
                                    <p:cond delay="500"/>
                                  </p:stCondLst>
                                  <p:childTnLst>
                                    <p:animEffect transition="out" filter="fade">
                                      <p:cBhvr>
                                        <p:cTn id="418" dur="500"/>
                                        <p:tgtEl>
                                          <p:spTgt spid="19"/>
                                        </p:tgtEl>
                                      </p:cBhvr>
                                    </p:animEffect>
                                    <p:set>
                                      <p:cBhvr>
                                        <p:cTn id="419" dur="1" fill="hold">
                                          <p:stCondLst>
                                            <p:cond delay="499"/>
                                          </p:stCondLst>
                                        </p:cTn>
                                        <p:tgtEl>
                                          <p:spTgt spid="19"/>
                                        </p:tgtEl>
                                        <p:attrNameLst>
                                          <p:attrName>style.visibility</p:attrName>
                                        </p:attrNameLst>
                                      </p:cBhvr>
                                      <p:to>
                                        <p:strVal val="hidden"/>
                                      </p:to>
                                    </p:set>
                                  </p:childTnLst>
                                </p:cTn>
                              </p:par>
                            </p:childTnLst>
                          </p:cTn>
                        </p:par>
                        <p:par>
                          <p:cTn id="420" fill="hold">
                            <p:stCondLst>
                              <p:cond delay="104000"/>
                            </p:stCondLst>
                            <p:childTnLst>
                              <p:par>
                                <p:cTn id="421" presetID="10" presetClass="exit" presetSubtype="0" fill="hold" grpId="0" nodeType="afterEffect">
                                  <p:stCondLst>
                                    <p:cond delay="500"/>
                                  </p:stCondLst>
                                  <p:childTnLst>
                                    <p:animEffect transition="out" filter="fade">
                                      <p:cBhvr>
                                        <p:cTn id="422" dur="500"/>
                                        <p:tgtEl>
                                          <p:spTgt spid="18"/>
                                        </p:tgtEl>
                                      </p:cBhvr>
                                    </p:animEffect>
                                    <p:set>
                                      <p:cBhvr>
                                        <p:cTn id="423" dur="1" fill="hold">
                                          <p:stCondLst>
                                            <p:cond delay="499"/>
                                          </p:stCondLst>
                                        </p:cTn>
                                        <p:tgtEl>
                                          <p:spTgt spid="18"/>
                                        </p:tgtEl>
                                        <p:attrNameLst>
                                          <p:attrName>style.visibility</p:attrName>
                                        </p:attrNameLst>
                                      </p:cBhvr>
                                      <p:to>
                                        <p:strVal val="hidden"/>
                                      </p:to>
                                    </p:set>
                                  </p:childTnLst>
                                </p:cTn>
                              </p:par>
                            </p:childTnLst>
                          </p:cTn>
                        </p:par>
                        <p:par>
                          <p:cTn id="424" fill="hold">
                            <p:stCondLst>
                              <p:cond delay="105000"/>
                            </p:stCondLst>
                            <p:childTnLst>
                              <p:par>
                                <p:cTn id="425" presetID="10" presetClass="exit" presetSubtype="0" fill="hold" grpId="0" nodeType="afterEffect">
                                  <p:stCondLst>
                                    <p:cond delay="500"/>
                                  </p:stCondLst>
                                  <p:childTnLst>
                                    <p:animEffect transition="out" filter="fade">
                                      <p:cBhvr>
                                        <p:cTn id="426" dur="500"/>
                                        <p:tgtEl>
                                          <p:spTgt spid="17"/>
                                        </p:tgtEl>
                                      </p:cBhvr>
                                    </p:animEffect>
                                    <p:set>
                                      <p:cBhvr>
                                        <p:cTn id="427" dur="1" fill="hold">
                                          <p:stCondLst>
                                            <p:cond delay="499"/>
                                          </p:stCondLst>
                                        </p:cTn>
                                        <p:tgtEl>
                                          <p:spTgt spid="17"/>
                                        </p:tgtEl>
                                        <p:attrNameLst>
                                          <p:attrName>style.visibility</p:attrName>
                                        </p:attrNameLst>
                                      </p:cBhvr>
                                      <p:to>
                                        <p:strVal val="hidden"/>
                                      </p:to>
                                    </p:set>
                                  </p:childTnLst>
                                </p:cTn>
                              </p:par>
                            </p:childTnLst>
                          </p:cTn>
                        </p:par>
                        <p:par>
                          <p:cTn id="428" fill="hold">
                            <p:stCondLst>
                              <p:cond delay="106000"/>
                            </p:stCondLst>
                            <p:childTnLst>
                              <p:par>
                                <p:cTn id="429" presetID="10" presetClass="exit" presetSubtype="0" fill="hold" grpId="0" nodeType="afterEffect">
                                  <p:stCondLst>
                                    <p:cond delay="500"/>
                                  </p:stCondLst>
                                  <p:childTnLst>
                                    <p:animEffect transition="out" filter="fade">
                                      <p:cBhvr>
                                        <p:cTn id="430" dur="500"/>
                                        <p:tgtEl>
                                          <p:spTgt spid="16"/>
                                        </p:tgtEl>
                                      </p:cBhvr>
                                    </p:animEffect>
                                    <p:set>
                                      <p:cBhvr>
                                        <p:cTn id="431" dur="1" fill="hold">
                                          <p:stCondLst>
                                            <p:cond delay="499"/>
                                          </p:stCondLst>
                                        </p:cTn>
                                        <p:tgtEl>
                                          <p:spTgt spid="16"/>
                                        </p:tgtEl>
                                        <p:attrNameLst>
                                          <p:attrName>style.visibility</p:attrName>
                                        </p:attrNameLst>
                                      </p:cBhvr>
                                      <p:to>
                                        <p:strVal val="hidden"/>
                                      </p:to>
                                    </p:set>
                                  </p:childTnLst>
                                </p:cTn>
                              </p:par>
                            </p:childTnLst>
                          </p:cTn>
                        </p:par>
                        <p:par>
                          <p:cTn id="432" fill="hold">
                            <p:stCondLst>
                              <p:cond delay="107000"/>
                            </p:stCondLst>
                            <p:childTnLst>
                              <p:par>
                                <p:cTn id="433" presetID="10" presetClass="exit" presetSubtype="0" fill="hold" grpId="0" nodeType="afterEffect">
                                  <p:stCondLst>
                                    <p:cond delay="500"/>
                                  </p:stCondLst>
                                  <p:childTnLst>
                                    <p:animEffect transition="out" filter="fade">
                                      <p:cBhvr>
                                        <p:cTn id="434" dur="500"/>
                                        <p:tgtEl>
                                          <p:spTgt spid="15"/>
                                        </p:tgtEl>
                                      </p:cBhvr>
                                    </p:animEffect>
                                    <p:set>
                                      <p:cBhvr>
                                        <p:cTn id="435" dur="1" fill="hold">
                                          <p:stCondLst>
                                            <p:cond delay="499"/>
                                          </p:stCondLst>
                                        </p:cTn>
                                        <p:tgtEl>
                                          <p:spTgt spid="15"/>
                                        </p:tgtEl>
                                        <p:attrNameLst>
                                          <p:attrName>style.visibility</p:attrName>
                                        </p:attrNameLst>
                                      </p:cBhvr>
                                      <p:to>
                                        <p:strVal val="hidden"/>
                                      </p:to>
                                    </p:set>
                                  </p:childTnLst>
                                </p:cTn>
                              </p:par>
                            </p:childTnLst>
                          </p:cTn>
                        </p:par>
                        <p:par>
                          <p:cTn id="436" fill="hold">
                            <p:stCondLst>
                              <p:cond delay="108000"/>
                            </p:stCondLst>
                            <p:childTnLst>
                              <p:par>
                                <p:cTn id="437" presetID="10" presetClass="exit" presetSubtype="0" fill="hold" grpId="0" nodeType="afterEffect">
                                  <p:stCondLst>
                                    <p:cond delay="500"/>
                                  </p:stCondLst>
                                  <p:childTnLst>
                                    <p:animEffect transition="out" filter="fade">
                                      <p:cBhvr>
                                        <p:cTn id="438" dur="500"/>
                                        <p:tgtEl>
                                          <p:spTgt spid="14"/>
                                        </p:tgtEl>
                                      </p:cBhvr>
                                    </p:animEffect>
                                    <p:set>
                                      <p:cBhvr>
                                        <p:cTn id="439" dur="1" fill="hold">
                                          <p:stCondLst>
                                            <p:cond delay="499"/>
                                          </p:stCondLst>
                                        </p:cTn>
                                        <p:tgtEl>
                                          <p:spTgt spid="14"/>
                                        </p:tgtEl>
                                        <p:attrNameLst>
                                          <p:attrName>style.visibility</p:attrName>
                                        </p:attrNameLst>
                                      </p:cBhvr>
                                      <p:to>
                                        <p:strVal val="hidden"/>
                                      </p:to>
                                    </p:set>
                                  </p:childTnLst>
                                </p:cTn>
                              </p:par>
                            </p:childTnLst>
                          </p:cTn>
                        </p:par>
                        <p:par>
                          <p:cTn id="440" fill="hold">
                            <p:stCondLst>
                              <p:cond delay="109000"/>
                            </p:stCondLst>
                            <p:childTnLst>
                              <p:par>
                                <p:cTn id="441" presetID="10" presetClass="exit" presetSubtype="0" fill="hold" grpId="0" nodeType="afterEffect">
                                  <p:stCondLst>
                                    <p:cond delay="500"/>
                                  </p:stCondLst>
                                  <p:childTnLst>
                                    <p:animEffect transition="out" filter="fade">
                                      <p:cBhvr>
                                        <p:cTn id="442" dur="500"/>
                                        <p:tgtEl>
                                          <p:spTgt spid="13"/>
                                        </p:tgtEl>
                                      </p:cBhvr>
                                    </p:animEffect>
                                    <p:set>
                                      <p:cBhvr>
                                        <p:cTn id="443" dur="1" fill="hold">
                                          <p:stCondLst>
                                            <p:cond delay="499"/>
                                          </p:stCondLst>
                                        </p:cTn>
                                        <p:tgtEl>
                                          <p:spTgt spid="13"/>
                                        </p:tgtEl>
                                        <p:attrNameLst>
                                          <p:attrName>style.visibility</p:attrName>
                                        </p:attrNameLst>
                                      </p:cBhvr>
                                      <p:to>
                                        <p:strVal val="hidden"/>
                                      </p:to>
                                    </p:set>
                                  </p:childTnLst>
                                </p:cTn>
                              </p:par>
                            </p:childTnLst>
                          </p:cTn>
                        </p:par>
                        <p:par>
                          <p:cTn id="444" fill="hold">
                            <p:stCondLst>
                              <p:cond delay="110000"/>
                            </p:stCondLst>
                            <p:childTnLst>
                              <p:par>
                                <p:cTn id="445" presetID="10" presetClass="exit" presetSubtype="0" fill="hold" grpId="0" nodeType="afterEffect">
                                  <p:stCondLst>
                                    <p:cond delay="500"/>
                                  </p:stCondLst>
                                  <p:childTnLst>
                                    <p:animEffect transition="out" filter="fade">
                                      <p:cBhvr>
                                        <p:cTn id="446" dur="500"/>
                                        <p:tgtEl>
                                          <p:spTgt spid="12"/>
                                        </p:tgtEl>
                                      </p:cBhvr>
                                    </p:animEffect>
                                    <p:set>
                                      <p:cBhvr>
                                        <p:cTn id="447" dur="1" fill="hold">
                                          <p:stCondLst>
                                            <p:cond delay="499"/>
                                          </p:stCondLst>
                                        </p:cTn>
                                        <p:tgtEl>
                                          <p:spTgt spid="12"/>
                                        </p:tgtEl>
                                        <p:attrNameLst>
                                          <p:attrName>style.visibility</p:attrName>
                                        </p:attrNameLst>
                                      </p:cBhvr>
                                      <p:to>
                                        <p:strVal val="hidden"/>
                                      </p:to>
                                    </p:set>
                                  </p:childTnLst>
                                </p:cTn>
                              </p:par>
                            </p:childTnLst>
                          </p:cTn>
                        </p:par>
                        <p:par>
                          <p:cTn id="448" fill="hold">
                            <p:stCondLst>
                              <p:cond delay="111000"/>
                            </p:stCondLst>
                            <p:childTnLst>
                              <p:par>
                                <p:cTn id="449" presetID="10" presetClass="exit" presetSubtype="0" fill="hold" grpId="0" nodeType="afterEffect">
                                  <p:stCondLst>
                                    <p:cond delay="500"/>
                                  </p:stCondLst>
                                  <p:childTnLst>
                                    <p:animEffect transition="out" filter="fade">
                                      <p:cBhvr>
                                        <p:cTn id="450" dur="500"/>
                                        <p:tgtEl>
                                          <p:spTgt spid="11"/>
                                        </p:tgtEl>
                                      </p:cBhvr>
                                    </p:animEffect>
                                    <p:set>
                                      <p:cBhvr>
                                        <p:cTn id="451" dur="1" fill="hold">
                                          <p:stCondLst>
                                            <p:cond delay="499"/>
                                          </p:stCondLst>
                                        </p:cTn>
                                        <p:tgtEl>
                                          <p:spTgt spid="11"/>
                                        </p:tgtEl>
                                        <p:attrNameLst>
                                          <p:attrName>style.visibility</p:attrName>
                                        </p:attrNameLst>
                                      </p:cBhvr>
                                      <p:to>
                                        <p:strVal val="hidden"/>
                                      </p:to>
                                    </p:set>
                                  </p:childTnLst>
                                </p:cTn>
                              </p:par>
                            </p:childTnLst>
                          </p:cTn>
                        </p:par>
                        <p:par>
                          <p:cTn id="452" fill="hold">
                            <p:stCondLst>
                              <p:cond delay="112000"/>
                            </p:stCondLst>
                            <p:childTnLst>
                              <p:par>
                                <p:cTn id="453" presetID="10" presetClass="exit" presetSubtype="0" fill="hold" grpId="0" nodeType="afterEffect">
                                  <p:stCondLst>
                                    <p:cond delay="500"/>
                                  </p:stCondLst>
                                  <p:childTnLst>
                                    <p:animEffect transition="out" filter="fade">
                                      <p:cBhvr>
                                        <p:cTn id="454" dur="500"/>
                                        <p:tgtEl>
                                          <p:spTgt spid="10"/>
                                        </p:tgtEl>
                                      </p:cBhvr>
                                    </p:animEffect>
                                    <p:set>
                                      <p:cBhvr>
                                        <p:cTn id="455" dur="1" fill="hold">
                                          <p:stCondLst>
                                            <p:cond delay="499"/>
                                          </p:stCondLst>
                                        </p:cTn>
                                        <p:tgtEl>
                                          <p:spTgt spid="10"/>
                                        </p:tgtEl>
                                        <p:attrNameLst>
                                          <p:attrName>style.visibility</p:attrName>
                                        </p:attrNameLst>
                                      </p:cBhvr>
                                      <p:to>
                                        <p:strVal val="hidden"/>
                                      </p:to>
                                    </p:set>
                                  </p:childTnLst>
                                </p:cTn>
                              </p:par>
                            </p:childTnLst>
                          </p:cTn>
                        </p:par>
                        <p:par>
                          <p:cTn id="456" fill="hold">
                            <p:stCondLst>
                              <p:cond delay="113000"/>
                            </p:stCondLst>
                            <p:childTnLst>
                              <p:par>
                                <p:cTn id="457" presetID="10" presetClass="exit" presetSubtype="0" fill="hold" grpId="0" nodeType="afterEffect">
                                  <p:stCondLst>
                                    <p:cond delay="500"/>
                                  </p:stCondLst>
                                  <p:childTnLst>
                                    <p:animEffect transition="out" filter="fade">
                                      <p:cBhvr>
                                        <p:cTn id="458" dur="500"/>
                                        <p:tgtEl>
                                          <p:spTgt spid="9"/>
                                        </p:tgtEl>
                                      </p:cBhvr>
                                    </p:animEffect>
                                    <p:set>
                                      <p:cBhvr>
                                        <p:cTn id="459" dur="1" fill="hold">
                                          <p:stCondLst>
                                            <p:cond delay="499"/>
                                          </p:stCondLst>
                                        </p:cTn>
                                        <p:tgtEl>
                                          <p:spTgt spid="9"/>
                                        </p:tgtEl>
                                        <p:attrNameLst>
                                          <p:attrName>style.visibility</p:attrName>
                                        </p:attrNameLst>
                                      </p:cBhvr>
                                      <p:to>
                                        <p:strVal val="hidden"/>
                                      </p:to>
                                    </p:set>
                                  </p:childTnLst>
                                </p:cTn>
                              </p:par>
                            </p:childTnLst>
                          </p:cTn>
                        </p:par>
                        <p:par>
                          <p:cTn id="460" fill="hold">
                            <p:stCondLst>
                              <p:cond delay="114000"/>
                            </p:stCondLst>
                            <p:childTnLst>
                              <p:par>
                                <p:cTn id="461" presetID="10" presetClass="exit" presetSubtype="0" fill="hold" grpId="0" nodeType="afterEffect">
                                  <p:stCondLst>
                                    <p:cond delay="500"/>
                                  </p:stCondLst>
                                  <p:childTnLst>
                                    <p:animEffect transition="out" filter="fade">
                                      <p:cBhvr>
                                        <p:cTn id="462" dur="500"/>
                                        <p:tgtEl>
                                          <p:spTgt spid="8"/>
                                        </p:tgtEl>
                                      </p:cBhvr>
                                    </p:animEffect>
                                    <p:set>
                                      <p:cBhvr>
                                        <p:cTn id="463" dur="1" fill="hold">
                                          <p:stCondLst>
                                            <p:cond delay="499"/>
                                          </p:stCondLst>
                                        </p:cTn>
                                        <p:tgtEl>
                                          <p:spTgt spid="8"/>
                                        </p:tgtEl>
                                        <p:attrNameLst>
                                          <p:attrName>style.visibility</p:attrName>
                                        </p:attrNameLst>
                                      </p:cBhvr>
                                      <p:to>
                                        <p:strVal val="hidden"/>
                                      </p:to>
                                    </p:set>
                                  </p:childTnLst>
                                </p:cTn>
                              </p:par>
                            </p:childTnLst>
                          </p:cTn>
                        </p:par>
                        <p:par>
                          <p:cTn id="464" fill="hold">
                            <p:stCondLst>
                              <p:cond delay="115000"/>
                            </p:stCondLst>
                            <p:childTnLst>
                              <p:par>
                                <p:cTn id="465" presetID="10" presetClass="exit" presetSubtype="0" fill="hold" grpId="0" nodeType="afterEffect">
                                  <p:stCondLst>
                                    <p:cond delay="500"/>
                                  </p:stCondLst>
                                  <p:childTnLst>
                                    <p:animEffect transition="out" filter="fade">
                                      <p:cBhvr>
                                        <p:cTn id="466" dur="500"/>
                                        <p:tgtEl>
                                          <p:spTgt spid="7"/>
                                        </p:tgtEl>
                                      </p:cBhvr>
                                    </p:animEffect>
                                    <p:set>
                                      <p:cBhvr>
                                        <p:cTn id="467" dur="1" fill="hold">
                                          <p:stCondLst>
                                            <p:cond delay="499"/>
                                          </p:stCondLst>
                                        </p:cTn>
                                        <p:tgtEl>
                                          <p:spTgt spid="7"/>
                                        </p:tgtEl>
                                        <p:attrNameLst>
                                          <p:attrName>style.visibility</p:attrName>
                                        </p:attrNameLst>
                                      </p:cBhvr>
                                      <p:to>
                                        <p:strVal val="hidden"/>
                                      </p:to>
                                    </p:set>
                                  </p:childTnLst>
                                  <p:subTnLst>
                                    <p:audio>
                                      <p:cMediaNode vol="100000">
                                        <p:cTn display="0" masterRel="sameClick">
                                          <p:stCondLst>
                                            <p:cond evt="begin" delay="0">
                                              <p:tn val="465"/>
                                            </p:cond>
                                          </p:stCondLst>
                                          <p:endCondLst>
                                            <p:cond evt="onStopAudio" delay="0">
                                              <p:tgtEl>
                                                <p:sldTgt/>
                                              </p:tgtEl>
                                            </p:cond>
                                          </p:endCondLst>
                                        </p:cTn>
                                        <p:tgtEl>
                                          <p:sndTgt r:embed="rId3" name="click.wav"/>
                                        </p:tgtEl>
                                      </p:cMediaNode>
                                    </p:audio>
                                  </p:subTnLst>
                                </p:cTn>
                              </p:par>
                            </p:childTnLst>
                          </p:cTn>
                        </p:par>
                        <p:par>
                          <p:cTn id="468" fill="hold">
                            <p:stCondLst>
                              <p:cond delay="116000"/>
                            </p:stCondLst>
                            <p:childTnLst>
                              <p:par>
                                <p:cTn id="469" presetID="10" presetClass="exit" presetSubtype="0" fill="hold" grpId="0" nodeType="afterEffect">
                                  <p:stCondLst>
                                    <p:cond delay="500"/>
                                  </p:stCondLst>
                                  <p:childTnLst>
                                    <p:animEffect transition="out" filter="fade">
                                      <p:cBhvr>
                                        <p:cTn id="470" dur="500"/>
                                        <p:tgtEl>
                                          <p:spTgt spid="6"/>
                                        </p:tgtEl>
                                      </p:cBhvr>
                                    </p:animEffect>
                                    <p:set>
                                      <p:cBhvr>
                                        <p:cTn id="471" dur="1" fill="hold">
                                          <p:stCondLst>
                                            <p:cond delay="499"/>
                                          </p:stCondLst>
                                        </p:cTn>
                                        <p:tgtEl>
                                          <p:spTgt spid="6"/>
                                        </p:tgtEl>
                                        <p:attrNameLst>
                                          <p:attrName>style.visibility</p:attrName>
                                        </p:attrNameLst>
                                      </p:cBhvr>
                                      <p:to>
                                        <p:strVal val="hidden"/>
                                      </p:to>
                                    </p:set>
                                  </p:childTnLst>
                                  <p:subTnLst>
                                    <p:audio>
                                      <p:cMediaNode vol="100000">
                                        <p:cTn display="0" masterRel="sameClick">
                                          <p:stCondLst>
                                            <p:cond evt="begin" delay="0">
                                              <p:tn val="469"/>
                                            </p:cond>
                                          </p:stCondLst>
                                          <p:endCondLst>
                                            <p:cond evt="onStopAudio" delay="0">
                                              <p:tgtEl>
                                                <p:sldTgt/>
                                              </p:tgtEl>
                                            </p:cond>
                                          </p:endCondLst>
                                        </p:cTn>
                                        <p:tgtEl>
                                          <p:sndTgt r:embed="rId3" name="click.wav"/>
                                        </p:tgtEl>
                                      </p:cMediaNode>
                                    </p:audio>
                                  </p:subTnLst>
                                </p:cTn>
                              </p:par>
                            </p:childTnLst>
                          </p:cTn>
                        </p:par>
                        <p:par>
                          <p:cTn id="472" fill="hold">
                            <p:stCondLst>
                              <p:cond delay="117000"/>
                            </p:stCondLst>
                            <p:childTnLst>
                              <p:par>
                                <p:cTn id="473" presetID="10" presetClass="exit" presetSubtype="0" fill="hold" grpId="0" nodeType="afterEffect">
                                  <p:stCondLst>
                                    <p:cond delay="500"/>
                                  </p:stCondLst>
                                  <p:childTnLst>
                                    <p:animEffect transition="out" filter="fade">
                                      <p:cBhvr>
                                        <p:cTn id="474" dur="500"/>
                                        <p:tgtEl>
                                          <p:spTgt spid="5"/>
                                        </p:tgtEl>
                                      </p:cBhvr>
                                    </p:animEffect>
                                    <p:set>
                                      <p:cBhvr>
                                        <p:cTn id="475" dur="1" fill="hold">
                                          <p:stCondLst>
                                            <p:cond delay="499"/>
                                          </p:stCondLst>
                                        </p:cTn>
                                        <p:tgtEl>
                                          <p:spTgt spid="5"/>
                                        </p:tgtEl>
                                        <p:attrNameLst>
                                          <p:attrName>style.visibility</p:attrName>
                                        </p:attrNameLst>
                                      </p:cBhvr>
                                      <p:to>
                                        <p:strVal val="hidden"/>
                                      </p:to>
                                    </p:set>
                                  </p:childTnLst>
                                  <p:subTnLst>
                                    <p:audio>
                                      <p:cMediaNode vol="100000">
                                        <p:cTn display="0" masterRel="sameClick">
                                          <p:stCondLst>
                                            <p:cond evt="begin" delay="0">
                                              <p:tn val="473"/>
                                            </p:cond>
                                          </p:stCondLst>
                                          <p:endCondLst>
                                            <p:cond evt="onStopAudio" delay="0">
                                              <p:tgtEl>
                                                <p:sldTgt/>
                                              </p:tgtEl>
                                            </p:cond>
                                          </p:endCondLst>
                                        </p:cTn>
                                        <p:tgtEl>
                                          <p:sndTgt r:embed="rId3" name="click.wav"/>
                                        </p:tgtEl>
                                      </p:cMediaNode>
                                    </p:audio>
                                  </p:subTnLst>
                                </p:cTn>
                              </p:par>
                            </p:childTnLst>
                          </p:cTn>
                        </p:par>
                        <p:par>
                          <p:cTn id="476" fill="hold">
                            <p:stCondLst>
                              <p:cond delay="118000"/>
                            </p:stCondLst>
                            <p:childTnLst>
                              <p:par>
                                <p:cTn id="477" presetID="10" presetClass="exit" presetSubtype="0" fill="hold" grpId="0" nodeType="afterEffect">
                                  <p:stCondLst>
                                    <p:cond delay="500"/>
                                  </p:stCondLst>
                                  <p:childTnLst>
                                    <p:animEffect transition="out" filter="fade">
                                      <p:cBhvr>
                                        <p:cTn id="478" dur="500"/>
                                        <p:tgtEl>
                                          <p:spTgt spid="4"/>
                                        </p:tgtEl>
                                      </p:cBhvr>
                                    </p:animEffect>
                                    <p:set>
                                      <p:cBhvr>
                                        <p:cTn id="479" dur="1" fill="hold">
                                          <p:stCondLst>
                                            <p:cond delay="499"/>
                                          </p:stCondLst>
                                        </p:cTn>
                                        <p:tgtEl>
                                          <p:spTgt spid="4"/>
                                        </p:tgtEl>
                                        <p:attrNameLst>
                                          <p:attrName>style.visibility</p:attrName>
                                        </p:attrNameLst>
                                      </p:cBhvr>
                                      <p:to>
                                        <p:strVal val="hidden"/>
                                      </p:to>
                                    </p:set>
                                  </p:childTnLst>
                                  <p:subTnLst>
                                    <p:audio>
                                      <p:cMediaNode vol="100000">
                                        <p:cTn display="0" masterRel="sameClick">
                                          <p:stCondLst>
                                            <p:cond evt="begin" delay="0">
                                              <p:tn val="477"/>
                                            </p:cond>
                                          </p:stCondLst>
                                          <p:endCondLst>
                                            <p:cond evt="onStopAudio" delay="0">
                                              <p:tgtEl>
                                                <p:sldTgt/>
                                              </p:tgtEl>
                                            </p:cond>
                                          </p:endCondLst>
                                        </p:cTn>
                                        <p:tgtEl>
                                          <p:sndTgt r:embed="rId3" name="click.wav"/>
                                        </p:tgtEl>
                                      </p:cMediaNode>
                                    </p:audio>
                                  </p:subTnLst>
                                </p:cTn>
                              </p:par>
                            </p:childTnLst>
                          </p:cTn>
                        </p:par>
                        <p:par>
                          <p:cTn id="480" fill="hold">
                            <p:stCondLst>
                              <p:cond delay="119000"/>
                            </p:stCondLst>
                            <p:childTnLst>
                              <p:par>
                                <p:cTn id="481" presetID="10" presetClass="exit" presetSubtype="0" fill="hold" grpId="0" nodeType="afterEffect">
                                  <p:stCondLst>
                                    <p:cond delay="500"/>
                                  </p:stCondLst>
                                  <p:childTnLst>
                                    <p:animEffect transition="out" filter="fade">
                                      <p:cBhvr>
                                        <p:cTn id="482" dur="500"/>
                                        <p:tgtEl>
                                          <p:spTgt spid="3"/>
                                        </p:tgtEl>
                                      </p:cBhvr>
                                    </p:animEffect>
                                    <p:set>
                                      <p:cBhvr>
                                        <p:cTn id="483" dur="1" fill="hold">
                                          <p:stCondLst>
                                            <p:cond delay="499"/>
                                          </p:stCondLst>
                                        </p:cTn>
                                        <p:tgtEl>
                                          <p:spTgt spid="3"/>
                                        </p:tgtEl>
                                        <p:attrNameLst>
                                          <p:attrName>style.visibility</p:attrName>
                                        </p:attrNameLst>
                                      </p:cBhvr>
                                      <p:to>
                                        <p:strVal val="hidden"/>
                                      </p:to>
                                    </p:set>
                                  </p:childTnLst>
                                  <p:subTnLst>
                                    <p:audio>
                                      <p:cMediaNode vol="100000">
                                        <p:cTn display="0" masterRel="sameClick">
                                          <p:stCondLst>
                                            <p:cond evt="begin" delay="0">
                                              <p:tn val="481"/>
                                            </p:cond>
                                          </p:stCondLst>
                                          <p:endCondLst>
                                            <p:cond evt="onStopAudio" delay="0">
                                              <p:tgtEl>
                                                <p:sldTgt/>
                                              </p:tgtEl>
                                            </p:cond>
                                          </p:endCondLst>
                                        </p:cTn>
                                        <p:tgtEl>
                                          <p:sndTgt r:embed="rId3" name="click.wav"/>
                                        </p:tgtEl>
                                      </p:cMediaNode>
                                    </p:audio>
                                  </p:subTnLst>
                                </p:cTn>
                              </p:par>
                              <p:par>
                                <p:cTn id="484" presetID="32" presetClass="emph" presetSubtype="0" fill="hold" nodeType="withEffect">
                                  <p:stCondLst>
                                    <p:cond delay="500"/>
                                  </p:stCondLst>
                                  <p:childTnLst>
                                    <p:animRot by="120000">
                                      <p:cBhvr>
                                        <p:cTn id="485" dur="200" fill="hold">
                                          <p:stCondLst>
                                            <p:cond delay="0"/>
                                          </p:stCondLst>
                                        </p:cTn>
                                        <p:tgtEl>
                                          <p:spTgt spid="2"/>
                                        </p:tgtEl>
                                        <p:attrNameLst>
                                          <p:attrName>r</p:attrName>
                                        </p:attrNameLst>
                                      </p:cBhvr>
                                    </p:animRot>
                                    <p:animRot by="-240000">
                                      <p:cBhvr>
                                        <p:cTn id="486" dur="400" fill="hold">
                                          <p:stCondLst>
                                            <p:cond delay="400"/>
                                          </p:stCondLst>
                                        </p:cTn>
                                        <p:tgtEl>
                                          <p:spTgt spid="2"/>
                                        </p:tgtEl>
                                        <p:attrNameLst>
                                          <p:attrName>r</p:attrName>
                                        </p:attrNameLst>
                                      </p:cBhvr>
                                    </p:animRot>
                                    <p:animRot by="240000">
                                      <p:cBhvr>
                                        <p:cTn id="487" dur="400" fill="hold">
                                          <p:stCondLst>
                                            <p:cond delay="800"/>
                                          </p:stCondLst>
                                        </p:cTn>
                                        <p:tgtEl>
                                          <p:spTgt spid="2"/>
                                        </p:tgtEl>
                                        <p:attrNameLst>
                                          <p:attrName>r</p:attrName>
                                        </p:attrNameLst>
                                      </p:cBhvr>
                                    </p:animRot>
                                    <p:animRot by="-240000">
                                      <p:cBhvr>
                                        <p:cTn id="488" dur="400" fill="hold">
                                          <p:stCondLst>
                                            <p:cond delay="1200"/>
                                          </p:stCondLst>
                                        </p:cTn>
                                        <p:tgtEl>
                                          <p:spTgt spid="2"/>
                                        </p:tgtEl>
                                        <p:attrNameLst>
                                          <p:attrName>r</p:attrName>
                                        </p:attrNameLst>
                                      </p:cBhvr>
                                    </p:animRot>
                                    <p:animRot by="120000">
                                      <p:cBhvr>
                                        <p:cTn id="489" dur="400" fill="hold">
                                          <p:stCondLst>
                                            <p:cond delay="1600"/>
                                          </p:stCondLst>
                                        </p:cTn>
                                        <p:tgtEl>
                                          <p:spTgt spid="2"/>
                                        </p:tgtEl>
                                        <p:attrNameLst>
                                          <p:attrName>r</p:attrName>
                                        </p:attrNameLst>
                                      </p:cBhvr>
                                    </p:animRot>
                                  </p:childTnLst>
                                  <p:subTnLst>
                                    <p:audio>
                                      <p:cMediaNode>
                                        <p:cTn display="0" masterRel="sameClick">
                                          <p:stCondLst>
                                            <p:cond evt="begin" delay="0">
                                              <p:tn val="484"/>
                                            </p:cond>
                                          </p:stCondLst>
                                          <p:endCondLst>
                                            <p:cond evt="onStopAudio" delay="0">
                                              <p:tgtEl>
                                                <p:sldTgt/>
                                              </p:tgtEl>
                                            </p:cond>
                                          </p:endCondLst>
                                        </p:cTn>
                                        <p:tgtEl>
                                          <p:sndTgt r:embed="rId4" name="chuong.wav"/>
                                        </p:tgtEl>
                                      </p:cMediaNode>
                                    </p:audio>
                                  </p:subTnLst>
                                </p:cTn>
                              </p:par>
                              <p:par>
                                <p:cTn id="490" presetID="53" presetClass="entr" presetSubtype="16" fill="hold" nodeType="withEffect">
                                  <p:stCondLst>
                                    <p:cond delay="500"/>
                                  </p:stCondLst>
                                  <p:childTnLst>
                                    <p:set>
                                      <p:cBhvr>
                                        <p:cTn id="491" dur="1" fill="hold">
                                          <p:stCondLst>
                                            <p:cond delay="0"/>
                                          </p:stCondLst>
                                        </p:cTn>
                                        <p:tgtEl>
                                          <p:spTgt spid="93"/>
                                        </p:tgtEl>
                                        <p:attrNameLst>
                                          <p:attrName>style.visibility</p:attrName>
                                        </p:attrNameLst>
                                      </p:cBhvr>
                                      <p:to>
                                        <p:strVal val="visible"/>
                                      </p:to>
                                    </p:set>
                                    <p:anim calcmode="lin" valueType="num">
                                      <p:cBhvr>
                                        <p:cTn id="492" dur="500" fill="hold"/>
                                        <p:tgtEl>
                                          <p:spTgt spid="93"/>
                                        </p:tgtEl>
                                        <p:attrNameLst>
                                          <p:attrName>ppt_w</p:attrName>
                                        </p:attrNameLst>
                                      </p:cBhvr>
                                      <p:tavLst>
                                        <p:tav tm="0">
                                          <p:val>
                                            <p:fltVal val="0"/>
                                          </p:val>
                                        </p:tav>
                                        <p:tav tm="100000">
                                          <p:val>
                                            <p:strVal val="#ppt_w"/>
                                          </p:val>
                                        </p:tav>
                                      </p:tavLst>
                                    </p:anim>
                                    <p:anim calcmode="lin" valueType="num">
                                      <p:cBhvr>
                                        <p:cTn id="493" dur="500" fill="hold"/>
                                        <p:tgtEl>
                                          <p:spTgt spid="93"/>
                                        </p:tgtEl>
                                        <p:attrNameLst>
                                          <p:attrName>ppt_h</p:attrName>
                                        </p:attrNameLst>
                                      </p:cBhvr>
                                      <p:tavLst>
                                        <p:tav tm="0">
                                          <p:val>
                                            <p:fltVal val="0"/>
                                          </p:val>
                                        </p:tav>
                                        <p:tav tm="100000">
                                          <p:val>
                                            <p:strVal val="#ppt_h"/>
                                          </p:val>
                                        </p:tav>
                                      </p:tavLst>
                                    </p:anim>
                                    <p:animEffect transition="in" filter="fade">
                                      <p:cBhvr>
                                        <p:cTn id="494" dur="500"/>
                                        <p:tgtEl>
                                          <p:spTgt spid="93"/>
                                        </p:tgtEl>
                                      </p:cBhvr>
                                    </p:animEffect>
                                  </p:childTnLst>
                                </p:cTn>
                              </p:par>
                            </p:childTnLst>
                          </p:cTn>
                        </p:par>
                      </p:childTnLst>
                    </p:cTn>
                  </p:par>
                </p:childTnLst>
              </p:cTn>
              <p:nextCondLst>
                <p:cond evt="onClick" delay="0">
                  <p:tgtEl>
                    <p:spTgt spid="12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4000" b="-24000"/>
          </a:stretch>
        </a:blipFill>
        <a:effectLst/>
      </p:bgPr>
    </p:bg>
    <p:spTree>
      <p:nvGrpSpPr>
        <p:cNvPr id="1" name=""/>
        <p:cNvGrpSpPr/>
        <p:nvPr/>
      </p:nvGrpSpPr>
      <p:grpSpPr>
        <a:xfrm>
          <a:off x="0" y="0"/>
          <a:ext cx="0" cy="0"/>
          <a:chOff x="0" y="0"/>
          <a:chExt cx="0" cy="0"/>
        </a:xfrm>
      </p:grpSpPr>
      <p:sp>
        <p:nvSpPr>
          <p:cNvPr id="3" name="TextBox 2"/>
          <p:cNvSpPr txBox="1"/>
          <p:nvPr/>
        </p:nvSpPr>
        <p:spPr>
          <a:xfrm>
            <a:off x="2779293" y="1160325"/>
            <a:ext cx="6097604" cy="2554545"/>
          </a:xfrm>
          <a:prstGeom prst="rect">
            <a:avLst/>
          </a:prstGeom>
          <a:noFill/>
        </p:spPr>
        <p:txBody>
          <a:bodyPr wrap="square">
            <a:spAutoFit/>
          </a:bodyPr>
          <a:lstStyle/>
          <a:p>
            <a:pPr algn="ctr"/>
            <a:r>
              <a:rPr lang="en-US" sz="8000" b="1" dirty="0" err="1">
                <a:solidFill>
                  <a:srgbClr val="0000FF"/>
                </a:solidFill>
                <a:latin typeface="Amazone" panose="03020702060507090A04" pitchFamily="66" charset="0"/>
                <a:cs typeface="Times New Roman" panose="02020603050405020304" pitchFamily="18" charset="0"/>
              </a:rPr>
              <a:t>Hình</a:t>
            </a:r>
            <a:r>
              <a:rPr lang="en-US" sz="8000" b="1" dirty="0">
                <a:solidFill>
                  <a:srgbClr val="0000FF"/>
                </a:solidFill>
                <a:latin typeface="Amazone" panose="03020702060507090A04" pitchFamily="66" charset="0"/>
                <a:cs typeface="Times New Roman" panose="02020603050405020304" pitchFamily="18" charset="0"/>
              </a:rPr>
              <a:t> </a:t>
            </a:r>
            <a:r>
              <a:rPr lang="en-US" sz="8000" b="1" dirty="0" err="1">
                <a:solidFill>
                  <a:srgbClr val="0000FF"/>
                </a:solidFill>
                <a:latin typeface="Amazone" panose="03020702060507090A04" pitchFamily="66" charset="0"/>
                <a:cs typeface="Times New Roman" panose="02020603050405020304" pitchFamily="18" charset="0"/>
              </a:rPr>
              <a:t>thành</a:t>
            </a:r>
            <a:r>
              <a:rPr lang="en-US" sz="8000" b="1" dirty="0">
                <a:solidFill>
                  <a:srgbClr val="0000FF"/>
                </a:solidFill>
                <a:latin typeface="Amazone" panose="03020702060507090A04" pitchFamily="66" charset="0"/>
                <a:cs typeface="Times New Roman" panose="02020603050405020304" pitchFamily="18" charset="0"/>
              </a:rPr>
              <a:t> </a:t>
            </a:r>
            <a:r>
              <a:rPr lang="en-US" sz="8000" b="1" dirty="0" err="1">
                <a:solidFill>
                  <a:srgbClr val="0000FF"/>
                </a:solidFill>
                <a:latin typeface="Amazone" panose="03020702060507090A04" pitchFamily="66" charset="0"/>
                <a:cs typeface="Times New Roman" panose="02020603050405020304" pitchFamily="18" charset="0"/>
              </a:rPr>
              <a:t>nhóm</a:t>
            </a:r>
            <a:r>
              <a:rPr lang="en-US" sz="8000" b="1" dirty="0">
                <a:solidFill>
                  <a:srgbClr val="0000FF"/>
                </a:solidFill>
                <a:latin typeface="Amazone" panose="03020702060507090A04" pitchFamily="66" charset="0"/>
                <a:cs typeface="Times New Roman" panose="02020603050405020304" pitchFamily="18" charset="0"/>
              </a:rPr>
              <a:t> </a:t>
            </a:r>
            <a:r>
              <a:rPr lang="en-US" sz="8000" b="1" dirty="0" err="1">
                <a:solidFill>
                  <a:srgbClr val="0000FF"/>
                </a:solidFill>
                <a:latin typeface="Amazone" panose="03020702060507090A04" pitchFamily="66" charset="0"/>
                <a:cs typeface="Times New Roman" panose="02020603050405020304" pitchFamily="18" charset="0"/>
              </a:rPr>
              <a:t>mới</a:t>
            </a:r>
            <a:endParaRPr lang="en-US" sz="8000" b="1" dirty="0">
              <a:solidFill>
                <a:srgbClr val="0000FF"/>
              </a:solidFill>
              <a:latin typeface="Amazone" panose="03020702060507090A04"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2" name="Picture 2" descr="Kết quả hình ảnh cho đồng hồ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783" y="2579116"/>
            <a:ext cx="2092440" cy="235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1</a:t>
            </a:r>
            <a:endParaRPr lang="en-US" sz="8000">
              <a:latin typeface="Arial Rounded MT Bold" pitchFamily="34" charset="0"/>
            </a:endParaRPr>
          </a:p>
        </p:txBody>
      </p:sp>
      <p:sp>
        <p:nvSpPr>
          <p:cNvPr id="4" name="Oval 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2</a:t>
            </a:r>
            <a:endParaRPr lang="en-US" sz="8000">
              <a:latin typeface="Arial Rounded MT Bold" pitchFamily="34" charset="0"/>
            </a:endParaRPr>
          </a:p>
        </p:txBody>
      </p:sp>
      <p:sp>
        <p:nvSpPr>
          <p:cNvPr id="5" name="Oval 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3</a:t>
            </a:r>
            <a:endParaRPr lang="en-US" sz="8000">
              <a:latin typeface="Arial Rounded MT Bold" pitchFamily="34" charset="0"/>
            </a:endParaRPr>
          </a:p>
        </p:txBody>
      </p:sp>
      <p:sp>
        <p:nvSpPr>
          <p:cNvPr id="6" name="Oval 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4</a:t>
            </a:r>
            <a:endParaRPr lang="en-US" sz="8000">
              <a:latin typeface="Arial Rounded MT Bold" pitchFamily="34" charset="0"/>
            </a:endParaRPr>
          </a:p>
        </p:txBody>
      </p:sp>
      <p:sp>
        <p:nvSpPr>
          <p:cNvPr id="7" name="Oval 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5</a:t>
            </a:r>
            <a:endParaRPr lang="en-US" sz="8000">
              <a:latin typeface="Arial Rounded MT Bold" pitchFamily="34" charset="0"/>
            </a:endParaRPr>
          </a:p>
        </p:txBody>
      </p:sp>
      <p:sp>
        <p:nvSpPr>
          <p:cNvPr id="8" name="Oval 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6</a:t>
            </a:r>
            <a:endParaRPr lang="en-US" sz="8000">
              <a:latin typeface="Arial Rounded MT Bold" pitchFamily="34" charset="0"/>
            </a:endParaRPr>
          </a:p>
        </p:txBody>
      </p:sp>
      <p:sp>
        <p:nvSpPr>
          <p:cNvPr id="9" name="Oval 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7</a:t>
            </a:r>
            <a:endParaRPr lang="en-US" sz="8000">
              <a:latin typeface="Arial Rounded MT Bold" pitchFamily="34" charset="0"/>
            </a:endParaRPr>
          </a:p>
        </p:txBody>
      </p:sp>
      <p:sp>
        <p:nvSpPr>
          <p:cNvPr id="10" name="Oval 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8</a:t>
            </a:r>
            <a:endParaRPr lang="en-US" sz="8000">
              <a:latin typeface="Arial Rounded MT Bold" pitchFamily="34" charset="0"/>
            </a:endParaRPr>
          </a:p>
        </p:txBody>
      </p:sp>
      <p:sp>
        <p:nvSpPr>
          <p:cNvPr id="11" name="Oval 1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8000">
                <a:latin typeface="Arial Rounded MT Bold" pitchFamily="34" charset="0"/>
              </a:rPr>
              <a:t>9</a:t>
            </a:r>
            <a:endParaRPr lang="en-US" sz="8000">
              <a:latin typeface="Arial Rounded MT Bold" pitchFamily="34" charset="0"/>
            </a:endParaRPr>
          </a:p>
        </p:txBody>
      </p:sp>
      <p:sp>
        <p:nvSpPr>
          <p:cNvPr id="12" name="Oval 1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10</a:t>
            </a:r>
            <a:endParaRPr lang="en-US" sz="5000">
              <a:latin typeface="Arial Rounded MT Bold" pitchFamily="34" charset="0"/>
            </a:endParaRPr>
          </a:p>
        </p:txBody>
      </p:sp>
      <p:sp>
        <p:nvSpPr>
          <p:cNvPr id="13" name="Oval 1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11</a:t>
            </a:r>
            <a:endParaRPr lang="en-US" sz="5000">
              <a:latin typeface="Arial Rounded MT Bold" pitchFamily="34" charset="0"/>
            </a:endParaRPr>
          </a:p>
        </p:txBody>
      </p:sp>
      <p:sp>
        <p:nvSpPr>
          <p:cNvPr id="14" name="Oval 1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12</a:t>
            </a:r>
            <a:endParaRPr lang="en-US" sz="5000">
              <a:latin typeface="Arial Rounded MT Bold" pitchFamily="34" charset="0"/>
            </a:endParaRPr>
          </a:p>
        </p:txBody>
      </p:sp>
      <p:sp>
        <p:nvSpPr>
          <p:cNvPr id="15" name="Oval 1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13</a:t>
            </a:r>
            <a:endParaRPr lang="en-US" sz="5000">
              <a:latin typeface="Arial Rounded MT Bold" pitchFamily="34" charset="0"/>
            </a:endParaRPr>
          </a:p>
        </p:txBody>
      </p:sp>
      <p:sp>
        <p:nvSpPr>
          <p:cNvPr id="16" name="Oval 1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14</a:t>
            </a:r>
            <a:endParaRPr lang="en-US" sz="5000">
              <a:latin typeface="Arial Rounded MT Bold" pitchFamily="34" charset="0"/>
            </a:endParaRPr>
          </a:p>
        </p:txBody>
      </p:sp>
      <p:sp>
        <p:nvSpPr>
          <p:cNvPr id="17" name="Oval 1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15</a:t>
            </a:r>
            <a:endParaRPr lang="en-US" sz="5000">
              <a:latin typeface="Arial Rounded MT Bold" pitchFamily="34" charset="0"/>
            </a:endParaRPr>
          </a:p>
        </p:txBody>
      </p:sp>
      <p:sp>
        <p:nvSpPr>
          <p:cNvPr id="18" name="Oval 1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16</a:t>
            </a:r>
            <a:endParaRPr lang="en-US" sz="5000">
              <a:latin typeface="Arial Rounded MT Bold" pitchFamily="34" charset="0"/>
            </a:endParaRPr>
          </a:p>
        </p:txBody>
      </p:sp>
      <p:sp>
        <p:nvSpPr>
          <p:cNvPr id="19" name="Oval 1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17</a:t>
            </a:r>
            <a:endParaRPr lang="en-US" sz="5000">
              <a:latin typeface="Arial Rounded MT Bold" pitchFamily="34" charset="0"/>
            </a:endParaRPr>
          </a:p>
        </p:txBody>
      </p:sp>
      <p:sp>
        <p:nvSpPr>
          <p:cNvPr id="20" name="Oval 1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18</a:t>
            </a:r>
            <a:endParaRPr lang="en-US" sz="5000">
              <a:latin typeface="Arial Rounded MT Bold" pitchFamily="34" charset="0"/>
            </a:endParaRPr>
          </a:p>
        </p:txBody>
      </p:sp>
      <p:sp>
        <p:nvSpPr>
          <p:cNvPr id="21" name="Oval 2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19</a:t>
            </a:r>
            <a:endParaRPr lang="en-US" sz="5000">
              <a:latin typeface="Arial Rounded MT Bold" pitchFamily="34" charset="0"/>
            </a:endParaRPr>
          </a:p>
        </p:txBody>
      </p:sp>
      <p:sp>
        <p:nvSpPr>
          <p:cNvPr id="22" name="Oval 2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20</a:t>
            </a:r>
            <a:endParaRPr lang="en-US" sz="5000">
              <a:latin typeface="Arial Rounded MT Bold" pitchFamily="34" charset="0"/>
            </a:endParaRPr>
          </a:p>
        </p:txBody>
      </p:sp>
      <p:sp>
        <p:nvSpPr>
          <p:cNvPr id="23" name="Oval 2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21</a:t>
            </a:r>
            <a:endParaRPr lang="en-US" sz="5000">
              <a:latin typeface="Arial Rounded MT Bold" pitchFamily="34" charset="0"/>
            </a:endParaRPr>
          </a:p>
        </p:txBody>
      </p:sp>
      <p:sp>
        <p:nvSpPr>
          <p:cNvPr id="24" name="Oval 2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22</a:t>
            </a:r>
            <a:endParaRPr lang="en-US" sz="5000">
              <a:latin typeface="Arial Rounded MT Bold" pitchFamily="34" charset="0"/>
            </a:endParaRPr>
          </a:p>
        </p:txBody>
      </p:sp>
      <p:sp>
        <p:nvSpPr>
          <p:cNvPr id="25" name="Oval 2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23</a:t>
            </a:r>
            <a:endParaRPr lang="en-US" sz="5000">
              <a:latin typeface="Arial Rounded MT Bold" pitchFamily="34" charset="0"/>
            </a:endParaRPr>
          </a:p>
        </p:txBody>
      </p:sp>
      <p:sp>
        <p:nvSpPr>
          <p:cNvPr id="26" name="Oval 2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24</a:t>
            </a:r>
            <a:endParaRPr lang="en-US" sz="5000">
              <a:latin typeface="Arial Rounded MT Bold" pitchFamily="34" charset="0"/>
            </a:endParaRPr>
          </a:p>
        </p:txBody>
      </p:sp>
      <p:sp>
        <p:nvSpPr>
          <p:cNvPr id="27" name="Oval 2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25</a:t>
            </a:r>
            <a:endParaRPr lang="en-US" sz="5000">
              <a:latin typeface="Arial Rounded MT Bold" pitchFamily="34" charset="0"/>
            </a:endParaRPr>
          </a:p>
        </p:txBody>
      </p:sp>
      <p:sp>
        <p:nvSpPr>
          <p:cNvPr id="28" name="Oval 2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26</a:t>
            </a:r>
            <a:endParaRPr lang="en-US" sz="5000">
              <a:latin typeface="Arial Rounded MT Bold" pitchFamily="34" charset="0"/>
            </a:endParaRPr>
          </a:p>
        </p:txBody>
      </p:sp>
      <p:sp>
        <p:nvSpPr>
          <p:cNvPr id="29" name="Oval 2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27</a:t>
            </a:r>
            <a:endParaRPr lang="en-US" sz="5000">
              <a:latin typeface="Arial Rounded MT Bold" pitchFamily="34" charset="0"/>
            </a:endParaRPr>
          </a:p>
        </p:txBody>
      </p:sp>
      <p:sp>
        <p:nvSpPr>
          <p:cNvPr id="30" name="Oval 2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28</a:t>
            </a:r>
            <a:endParaRPr lang="en-US" sz="5000">
              <a:latin typeface="Arial Rounded MT Bold" pitchFamily="34" charset="0"/>
            </a:endParaRPr>
          </a:p>
        </p:txBody>
      </p:sp>
      <p:sp>
        <p:nvSpPr>
          <p:cNvPr id="31" name="Oval 3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29</a:t>
            </a:r>
            <a:endParaRPr lang="en-US" sz="5000">
              <a:latin typeface="Arial Rounded MT Bold" pitchFamily="34" charset="0"/>
            </a:endParaRPr>
          </a:p>
        </p:txBody>
      </p:sp>
      <p:sp>
        <p:nvSpPr>
          <p:cNvPr id="32" name="Oval 3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30</a:t>
            </a:r>
            <a:endParaRPr lang="en-US" sz="5000">
              <a:latin typeface="Arial Rounded MT Bold" pitchFamily="34" charset="0"/>
            </a:endParaRPr>
          </a:p>
        </p:txBody>
      </p:sp>
      <p:sp>
        <p:nvSpPr>
          <p:cNvPr id="33" name="Oval 3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31</a:t>
            </a:r>
            <a:endParaRPr lang="en-US" sz="5000">
              <a:latin typeface="Arial Rounded MT Bold" pitchFamily="34" charset="0"/>
            </a:endParaRPr>
          </a:p>
        </p:txBody>
      </p:sp>
      <p:sp>
        <p:nvSpPr>
          <p:cNvPr id="34" name="Oval 3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32</a:t>
            </a:r>
            <a:endParaRPr lang="en-US" sz="5000">
              <a:latin typeface="Arial Rounded MT Bold" pitchFamily="34" charset="0"/>
            </a:endParaRPr>
          </a:p>
        </p:txBody>
      </p:sp>
      <p:sp>
        <p:nvSpPr>
          <p:cNvPr id="35" name="Oval 3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33</a:t>
            </a:r>
            <a:endParaRPr lang="en-US" sz="5000">
              <a:latin typeface="Arial Rounded MT Bold" pitchFamily="34" charset="0"/>
            </a:endParaRPr>
          </a:p>
        </p:txBody>
      </p:sp>
      <p:sp>
        <p:nvSpPr>
          <p:cNvPr id="36" name="Oval 3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34</a:t>
            </a:r>
            <a:endParaRPr lang="en-US" sz="5000">
              <a:latin typeface="Arial Rounded MT Bold" pitchFamily="34" charset="0"/>
            </a:endParaRPr>
          </a:p>
        </p:txBody>
      </p:sp>
      <p:sp>
        <p:nvSpPr>
          <p:cNvPr id="37" name="Oval 3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35</a:t>
            </a:r>
            <a:endParaRPr lang="en-US" sz="5000">
              <a:latin typeface="Arial Rounded MT Bold" pitchFamily="34" charset="0"/>
            </a:endParaRPr>
          </a:p>
        </p:txBody>
      </p:sp>
      <p:sp>
        <p:nvSpPr>
          <p:cNvPr id="38" name="Oval 3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36</a:t>
            </a:r>
            <a:endParaRPr lang="en-US" sz="5000">
              <a:latin typeface="Arial Rounded MT Bold" pitchFamily="34" charset="0"/>
            </a:endParaRPr>
          </a:p>
        </p:txBody>
      </p:sp>
      <p:sp>
        <p:nvSpPr>
          <p:cNvPr id="39" name="Oval 3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37</a:t>
            </a:r>
            <a:endParaRPr lang="en-US" sz="5000">
              <a:latin typeface="Arial Rounded MT Bold" pitchFamily="34" charset="0"/>
            </a:endParaRPr>
          </a:p>
        </p:txBody>
      </p:sp>
      <p:sp>
        <p:nvSpPr>
          <p:cNvPr id="40" name="Oval 3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38</a:t>
            </a:r>
            <a:endParaRPr lang="en-US" sz="5000">
              <a:latin typeface="Arial Rounded MT Bold" pitchFamily="34" charset="0"/>
            </a:endParaRPr>
          </a:p>
        </p:txBody>
      </p:sp>
      <p:sp>
        <p:nvSpPr>
          <p:cNvPr id="41" name="Oval 4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39</a:t>
            </a:r>
            <a:endParaRPr lang="en-US" sz="5000">
              <a:latin typeface="Arial Rounded MT Bold" pitchFamily="34" charset="0"/>
            </a:endParaRPr>
          </a:p>
        </p:txBody>
      </p:sp>
      <p:sp>
        <p:nvSpPr>
          <p:cNvPr id="42" name="Oval 4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40</a:t>
            </a:r>
            <a:endParaRPr lang="en-US" sz="5000">
              <a:latin typeface="Arial Rounded MT Bold" pitchFamily="34" charset="0"/>
            </a:endParaRPr>
          </a:p>
        </p:txBody>
      </p:sp>
      <p:sp>
        <p:nvSpPr>
          <p:cNvPr id="43" name="Oval 4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41</a:t>
            </a:r>
            <a:endParaRPr lang="en-US" sz="5000">
              <a:latin typeface="Arial Rounded MT Bold" pitchFamily="34" charset="0"/>
            </a:endParaRPr>
          </a:p>
        </p:txBody>
      </p:sp>
      <p:sp>
        <p:nvSpPr>
          <p:cNvPr id="44" name="Oval 4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42</a:t>
            </a:r>
            <a:endParaRPr lang="en-US" sz="5000">
              <a:latin typeface="Arial Rounded MT Bold" pitchFamily="34" charset="0"/>
            </a:endParaRPr>
          </a:p>
        </p:txBody>
      </p:sp>
      <p:sp>
        <p:nvSpPr>
          <p:cNvPr id="45" name="Oval 4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43</a:t>
            </a:r>
            <a:endParaRPr lang="en-US" sz="5000">
              <a:latin typeface="Arial Rounded MT Bold" pitchFamily="34" charset="0"/>
            </a:endParaRPr>
          </a:p>
        </p:txBody>
      </p:sp>
      <p:sp>
        <p:nvSpPr>
          <p:cNvPr id="46" name="Oval 4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44</a:t>
            </a:r>
            <a:endParaRPr lang="en-US" sz="5000">
              <a:latin typeface="Arial Rounded MT Bold" pitchFamily="34" charset="0"/>
            </a:endParaRPr>
          </a:p>
        </p:txBody>
      </p:sp>
      <p:sp>
        <p:nvSpPr>
          <p:cNvPr id="47" name="Oval 4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45</a:t>
            </a:r>
            <a:endParaRPr lang="en-US" sz="5000">
              <a:latin typeface="Arial Rounded MT Bold" pitchFamily="34" charset="0"/>
            </a:endParaRPr>
          </a:p>
        </p:txBody>
      </p:sp>
      <p:sp>
        <p:nvSpPr>
          <p:cNvPr id="48" name="Oval 4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46</a:t>
            </a:r>
            <a:endParaRPr lang="en-US" sz="5000">
              <a:latin typeface="Arial Rounded MT Bold" pitchFamily="34" charset="0"/>
            </a:endParaRPr>
          </a:p>
        </p:txBody>
      </p:sp>
      <p:sp>
        <p:nvSpPr>
          <p:cNvPr id="49" name="Oval 4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47</a:t>
            </a:r>
            <a:endParaRPr lang="en-US" sz="5000">
              <a:latin typeface="Arial Rounded MT Bold" pitchFamily="34" charset="0"/>
            </a:endParaRPr>
          </a:p>
        </p:txBody>
      </p:sp>
      <p:sp>
        <p:nvSpPr>
          <p:cNvPr id="50" name="Oval 4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48</a:t>
            </a:r>
            <a:endParaRPr lang="en-US" sz="5000">
              <a:latin typeface="Arial Rounded MT Bold" pitchFamily="34" charset="0"/>
            </a:endParaRPr>
          </a:p>
        </p:txBody>
      </p:sp>
      <p:sp>
        <p:nvSpPr>
          <p:cNvPr id="51" name="Oval 5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49</a:t>
            </a:r>
            <a:endParaRPr lang="en-US" sz="5000">
              <a:latin typeface="Arial Rounded MT Bold" pitchFamily="34" charset="0"/>
            </a:endParaRPr>
          </a:p>
        </p:txBody>
      </p:sp>
      <p:sp>
        <p:nvSpPr>
          <p:cNvPr id="52" name="Oval 5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50</a:t>
            </a:r>
            <a:endParaRPr lang="en-US" sz="5000">
              <a:latin typeface="Arial Rounded MT Bold" pitchFamily="34" charset="0"/>
            </a:endParaRPr>
          </a:p>
        </p:txBody>
      </p:sp>
      <p:sp>
        <p:nvSpPr>
          <p:cNvPr id="53" name="Oval 5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51</a:t>
            </a:r>
            <a:endParaRPr lang="en-US" sz="5000">
              <a:latin typeface="Arial Rounded MT Bold" pitchFamily="34" charset="0"/>
            </a:endParaRPr>
          </a:p>
        </p:txBody>
      </p:sp>
      <p:sp>
        <p:nvSpPr>
          <p:cNvPr id="54" name="Oval 5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52</a:t>
            </a:r>
            <a:endParaRPr lang="en-US" sz="5000">
              <a:latin typeface="Arial Rounded MT Bold" pitchFamily="34" charset="0"/>
            </a:endParaRPr>
          </a:p>
        </p:txBody>
      </p:sp>
      <p:sp>
        <p:nvSpPr>
          <p:cNvPr id="55" name="Oval 5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53</a:t>
            </a:r>
            <a:endParaRPr lang="en-US" sz="5000">
              <a:latin typeface="Arial Rounded MT Bold" pitchFamily="34" charset="0"/>
            </a:endParaRPr>
          </a:p>
        </p:txBody>
      </p:sp>
      <p:sp>
        <p:nvSpPr>
          <p:cNvPr id="56" name="Oval 5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54</a:t>
            </a:r>
            <a:endParaRPr lang="en-US" sz="5000">
              <a:latin typeface="Arial Rounded MT Bold" pitchFamily="34" charset="0"/>
            </a:endParaRPr>
          </a:p>
        </p:txBody>
      </p:sp>
      <p:sp>
        <p:nvSpPr>
          <p:cNvPr id="57" name="Oval 5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55</a:t>
            </a:r>
            <a:endParaRPr lang="en-US" sz="5000">
              <a:latin typeface="Arial Rounded MT Bold" pitchFamily="34" charset="0"/>
            </a:endParaRPr>
          </a:p>
        </p:txBody>
      </p:sp>
      <p:sp>
        <p:nvSpPr>
          <p:cNvPr id="58" name="Oval 5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56</a:t>
            </a:r>
            <a:endParaRPr lang="en-US" sz="5000">
              <a:latin typeface="Arial Rounded MT Bold" pitchFamily="34" charset="0"/>
            </a:endParaRPr>
          </a:p>
        </p:txBody>
      </p:sp>
      <p:sp>
        <p:nvSpPr>
          <p:cNvPr id="59" name="Oval 5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57</a:t>
            </a:r>
            <a:endParaRPr lang="en-US" sz="5000">
              <a:latin typeface="Arial Rounded MT Bold" pitchFamily="34" charset="0"/>
            </a:endParaRPr>
          </a:p>
        </p:txBody>
      </p:sp>
      <p:sp>
        <p:nvSpPr>
          <p:cNvPr id="60" name="Oval 5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58</a:t>
            </a:r>
            <a:endParaRPr lang="en-US" sz="5000">
              <a:latin typeface="Arial Rounded MT Bold" pitchFamily="34" charset="0"/>
            </a:endParaRPr>
          </a:p>
        </p:txBody>
      </p:sp>
      <p:sp>
        <p:nvSpPr>
          <p:cNvPr id="61" name="Oval 6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59</a:t>
            </a:r>
            <a:endParaRPr lang="en-US" sz="5000">
              <a:latin typeface="Arial Rounded MT Bold" pitchFamily="34" charset="0"/>
            </a:endParaRPr>
          </a:p>
        </p:txBody>
      </p:sp>
      <p:sp>
        <p:nvSpPr>
          <p:cNvPr id="62" name="Oval 6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60</a:t>
            </a:r>
            <a:endParaRPr lang="en-US" sz="5000">
              <a:latin typeface="Arial Rounded MT Bold" pitchFamily="34" charset="0"/>
            </a:endParaRPr>
          </a:p>
        </p:txBody>
      </p:sp>
      <p:sp>
        <p:nvSpPr>
          <p:cNvPr id="63" name="Oval 6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61</a:t>
            </a:r>
            <a:endParaRPr lang="en-US" sz="5000">
              <a:latin typeface="Arial Rounded MT Bold" pitchFamily="34" charset="0"/>
            </a:endParaRPr>
          </a:p>
        </p:txBody>
      </p:sp>
      <p:sp>
        <p:nvSpPr>
          <p:cNvPr id="64" name="Oval 6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62</a:t>
            </a:r>
            <a:endParaRPr lang="en-US" sz="5000">
              <a:latin typeface="Arial Rounded MT Bold" pitchFamily="34" charset="0"/>
            </a:endParaRPr>
          </a:p>
        </p:txBody>
      </p:sp>
      <p:sp>
        <p:nvSpPr>
          <p:cNvPr id="65" name="Oval 6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63</a:t>
            </a:r>
            <a:endParaRPr lang="en-US" sz="5000">
              <a:latin typeface="Arial Rounded MT Bold" pitchFamily="34" charset="0"/>
            </a:endParaRPr>
          </a:p>
        </p:txBody>
      </p:sp>
      <p:sp>
        <p:nvSpPr>
          <p:cNvPr id="66" name="Oval 6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64</a:t>
            </a:r>
            <a:endParaRPr lang="en-US" sz="5000">
              <a:latin typeface="Arial Rounded MT Bold" pitchFamily="34" charset="0"/>
            </a:endParaRPr>
          </a:p>
        </p:txBody>
      </p:sp>
      <p:sp>
        <p:nvSpPr>
          <p:cNvPr id="67" name="Oval 6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65</a:t>
            </a:r>
            <a:endParaRPr lang="en-US" sz="5000">
              <a:latin typeface="Arial Rounded MT Bold" pitchFamily="34" charset="0"/>
            </a:endParaRPr>
          </a:p>
        </p:txBody>
      </p:sp>
      <p:sp>
        <p:nvSpPr>
          <p:cNvPr id="68" name="Oval 6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66</a:t>
            </a:r>
            <a:endParaRPr lang="en-US" sz="5000">
              <a:latin typeface="Arial Rounded MT Bold" pitchFamily="34" charset="0"/>
            </a:endParaRPr>
          </a:p>
        </p:txBody>
      </p:sp>
      <p:sp>
        <p:nvSpPr>
          <p:cNvPr id="69" name="Oval 6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67</a:t>
            </a:r>
            <a:endParaRPr lang="en-US" sz="5000">
              <a:latin typeface="Arial Rounded MT Bold" pitchFamily="34" charset="0"/>
            </a:endParaRPr>
          </a:p>
        </p:txBody>
      </p:sp>
      <p:sp>
        <p:nvSpPr>
          <p:cNvPr id="70" name="Oval 6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68</a:t>
            </a:r>
            <a:endParaRPr lang="en-US" sz="5000">
              <a:latin typeface="Arial Rounded MT Bold" pitchFamily="34" charset="0"/>
            </a:endParaRPr>
          </a:p>
        </p:txBody>
      </p:sp>
      <p:sp>
        <p:nvSpPr>
          <p:cNvPr id="71" name="Oval 7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69</a:t>
            </a:r>
            <a:endParaRPr lang="en-US" sz="5000">
              <a:latin typeface="Arial Rounded MT Bold" pitchFamily="34" charset="0"/>
            </a:endParaRPr>
          </a:p>
        </p:txBody>
      </p:sp>
      <p:sp>
        <p:nvSpPr>
          <p:cNvPr id="72" name="Oval 7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70</a:t>
            </a:r>
            <a:endParaRPr lang="en-US" sz="5000">
              <a:latin typeface="Arial Rounded MT Bold" pitchFamily="34" charset="0"/>
            </a:endParaRPr>
          </a:p>
        </p:txBody>
      </p:sp>
      <p:sp>
        <p:nvSpPr>
          <p:cNvPr id="73" name="Oval 7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71</a:t>
            </a:r>
            <a:endParaRPr lang="en-US" sz="5000">
              <a:latin typeface="Arial Rounded MT Bold" pitchFamily="34" charset="0"/>
            </a:endParaRPr>
          </a:p>
        </p:txBody>
      </p:sp>
      <p:sp>
        <p:nvSpPr>
          <p:cNvPr id="74" name="Oval 7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72</a:t>
            </a:r>
            <a:endParaRPr lang="en-US" sz="5000">
              <a:latin typeface="Arial Rounded MT Bold" pitchFamily="34" charset="0"/>
            </a:endParaRPr>
          </a:p>
        </p:txBody>
      </p:sp>
      <p:sp>
        <p:nvSpPr>
          <p:cNvPr id="75" name="Oval 7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73</a:t>
            </a:r>
            <a:endParaRPr lang="en-US" sz="5000">
              <a:latin typeface="Arial Rounded MT Bold" pitchFamily="34" charset="0"/>
            </a:endParaRPr>
          </a:p>
        </p:txBody>
      </p:sp>
      <p:sp>
        <p:nvSpPr>
          <p:cNvPr id="76" name="Oval 7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74</a:t>
            </a:r>
            <a:endParaRPr lang="en-US" sz="5000">
              <a:latin typeface="Arial Rounded MT Bold" pitchFamily="34" charset="0"/>
            </a:endParaRPr>
          </a:p>
        </p:txBody>
      </p:sp>
      <p:sp>
        <p:nvSpPr>
          <p:cNvPr id="77" name="Oval 7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75</a:t>
            </a:r>
            <a:endParaRPr lang="en-US" sz="5000">
              <a:latin typeface="Arial Rounded MT Bold" pitchFamily="34" charset="0"/>
            </a:endParaRPr>
          </a:p>
        </p:txBody>
      </p:sp>
      <p:sp>
        <p:nvSpPr>
          <p:cNvPr id="78" name="Oval 7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76</a:t>
            </a:r>
            <a:endParaRPr lang="en-US" sz="5000">
              <a:latin typeface="Arial Rounded MT Bold" pitchFamily="34" charset="0"/>
            </a:endParaRPr>
          </a:p>
        </p:txBody>
      </p:sp>
      <p:sp>
        <p:nvSpPr>
          <p:cNvPr id="79" name="Oval 7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77</a:t>
            </a:r>
            <a:endParaRPr lang="en-US" sz="5000">
              <a:latin typeface="Arial Rounded MT Bold" pitchFamily="34" charset="0"/>
            </a:endParaRPr>
          </a:p>
        </p:txBody>
      </p:sp>
      <p:sp>
        <p:nvSpPr>
          <p:cNvPr id="80" name="Oval 7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78</a:t>
            </a:r>
            <a:endParaRPr lang="en-US" sz="5000">
              <a:latin typeface="Arial Rounded MT Bold" pitchFamily="34" charset="0"/>
            </a:endParaRPr>
          </a:p>
        </p:txBody>
      </p:sp>
      <p:sp>
        <p:nvSpPr>
          <p:cNvPr id="81" name="Oval 8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79</a:t>
            </a:r>
            <a:endParaRPr lang="en-US" sz="5000">
              <a:latin typeface="Arial Rounded MT Bold" pitchFamily="34" charset="0"/>
            </a:endParaRPr>
          </a:p>
        </p:txBody>
      </p:sp>
      <p:sp>
        <p:nvSpPr>
          <p:cNvPr id="82" name="Oval 81"/>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80</a:t>
            </a:r>
            <a:endParaRPr lang="en-US" sz="5000">
              <a:latin typeface="Arial Rounded MT Bold" pitchFamily="34" charset="0"/>
            </a:endParaRPr>
          </a:p>
        </p:txBody>
      </p:sp>
      <p:sp>
        <p:nvSpPr>
          <p:cNvPr id="83" name="Oval 82"/>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81</a:t>
            </a:r>
            <a:endParaRPr lang="en-US" sz="5000">
              <a:latin typeface="Arial Rounded MT Bold" pitchFamily="34" charset="0"/>
            </a:endParaRPr>
          </a:p>
        </p:txBody>
      </p:sp>
      <p:sp>
        <p:nvSpPr>
          <p:cNvPr id="84" name="Oval 83"/>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82</a:t>
            </a:r>
            <a:endParaRPr lang="en-US" sz="5000">
              <a:latin typeface="Arial Rounded MT Bold" pitchFamily="34" charset="0"/>
            </a:endParaRPr>
          </a:p>
        </p:txBody>
      </p:sp>
      <p:sp>
        <p:nvSpPr>
          <p:cNvPr id="85" name="Oval 84"/>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83</a:t>
            </a:r>
            <a:endParaRPr lang="en-US" sz="5000">
              <a:latin typeface="Arial Rounded MT Bold" pitchFamily="34" charset="0"/>
            </a:endParaRPr>
          </a:p>
        </p:txBody>
      </p:sp>
      <p:sp>
        <p:nvSpPr>
          <p:cNvPr id="86" name="Oval 85"/>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84</a:t>
            </a:r>
            <a:endParaRPr lang="en-US" sz="5000">
              <a:latin typeface="Arial Rounded MT Bold" pitchFamily="34" charset="0"/>
            </a:endParaRPr>
          </a:p>
        </p:txBody>
      </p:sp>
      <p:sp>
        <p:nvSpPr>
          <p:cNvPr id="87" name="Oval 86"/>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85</a:t>
            </a:r>
            <a:endParaRPr lang="en-US" sz="5000">
              <a:latin typeface="Arial Rounded MT Bold" pitchFamily="34" charset="0"/>
            </a:endParaRPr>
          </a:p>
        </p:txBody>
      </p:sp>
      <p:sp>
        <p:nvSpPr>
          <p:cNvPr id="88" name="Oval 87"/>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86</a:t>
            </a:r>
            <a:endParaRPr lang="en-US" sz="5000">
              <a:latin typeface="Arial Rounded MT Bold" pitchFamily="34" charset="0"/>
            </a:endParaRPr>
          </a:p>
        </p:txBody>
      </p:sp>
      <p:sp>
        <p:nvSpPr>
          <p:cNvPr id="89" name="Oval 88"/>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87</a:t>
            </a:r>
            <a:endParaRPr lang="en-US" sz="5000">
              <a:latin typeface="Arial Rounded MT Bold" pitchFamily="34" charset="0"/>
            </a:endParaRPr>
          </a:p>
        </p:txBody>
      </p:sp>
      <p:sp>
        <p:nvSpPr>
          <p:cNvPr id="90" name="Oval 89"/>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88</a:t>
            </a:r>
            <a:endParaRPr lang="en-US" sz="5000">
              <a:latin typeface="Arial Rounded MT Bold" pitchFamily="34" charset="0"/>
            </a:endParaRPr>
          </a:p>
        </p:txBody>
      </p:sp>
      <p:sp>
        <p:nvSpPr>
          <p:cNvPr id="91" name="Oval 90"/>
          <p:cNvSpPr/>
          <p:nvPr/>
        </p:nvSpPr>
        <p:spPr>
          <a:xfrm>
            <a:off x="6279334" y="2962410"/>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89</a:t>
            </a:r>
            <a:endParaRPr lang="en-US" sz="5000">
              <a:latin typeface="Arial Rounded MT Bold" pitchFamily="34" charset="0"/>
            </a:endParaRPr>
          </a:p>
        </p:txBody>
      </p:sp>
      <p:sp>
        <p:nvSpPr>
          <p:cNvPr id="92" name="Oval 91"/>
          <p:cNvSpPr/>
          <p:nvPr/>
        </p:nvSpPr>
        <p:spPr>
          <a:xfrm>
            <a:off x="6279334" y="3060835"/>
            <a:ext cx="1651883" cy="165079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defRPr/>
            </a:pPr>
            <a:r>
              <a:rPr lang="en-US" sz="5000">
                <a:latin typeface="Arial Rounded MT Bold" pitchFamily="34" charset="0"/>
              </a:rPr>
              <a:t>90</a:t>
            </a:r>
            <a:endParaRPr lang="en-US" sz="5000">
              <a:latin typeface="Arial Rounded MT Bold" pitchFamily="34" charset="0"/>
            </a:endParaRPr>
          </a:p>
        </p:txBody>
      </p:sp>
      <p:sp>
        <p:nvSpPr>
          <p:cNvPr id="93" name="TextBox 92"/>
          <p:cNvSpPr txBox="1"/>
          <p:nvPr/>
        </p:nvSpPr>
        <p:spPr>
          <a:xfrm>
            <a:off x="6279334" y="3568613"/>
            <a:ext cx="1787793" cy="584775"/>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defRPr/>
            </a:pPr>
            <a:r>
              <a:rPr lang="en-US" sz="3200" b="1" dirty="0" err="1">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Hết</a:t>
            </a:r>
            <a:r>
              <a:rPr lang="en-US" sz="3200" b="1" dirty="0">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 </a:t>
            </a:r>
            <a:r>
              <a:rPr lang="en-US" sz="3200" b="1" dirty="0" err="1">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rPr>
              <a:t>giờ</a:t>
            </a:r>
            <a:endParaRPr lang="en-US" sz="3200" b="1" dirty="0">
              <a:ln w="18415" cmpd="sng">
                <a:solidFill>
                  <a:srgbClr val="FFFFFF"/>
                </a:solidFill>
                <a:prstDash val="solid"/>
              </a:ln>
              <a:solidFill>
                <a:schemeClr val="bg1"/>
              </a:solidFill>
              <a:latin typeface="Arial Unicode MS" pitchFamily="34" charset="-128"/>
              <a:ea typeface="Arial Unicode MS" pitchFamily="34" charset="-128"/>
              <a:cs typeface="Arial Unicode MS" pitchFamily="34" charset="-128"/>
            </a:endParaRPr>
          </a:p>
        </p:txBody>
      </p:sp>
      <p:sp>
        <p:nvSpPr>
          <p:cNvPr id="124" name="TextBox 123"/>
          <p:cNvSpPr txBox="1"/>
          <p:nvPr/>
        </p:nvSpPr>
        <p:spPr>
          <a:xfrm>
            <a:off x="2396690" y="2577703"/>
            <a:ext cx="2833456" cy="851297"/>
          </a:xfrm>
          <a:prstGeom prst="flowChartAlternateProcess">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4400" b="1" dirty="0" err="1">
                <a:ln w="18415" cmpd="sng">
                  <a:solidFill>
                    <a:srgbClr val="FFFFFF"/>
                  </a:solidFill>
                  <a:prstDash val="solid"/>
                </a:ln>
                <a:solidFill>
                  <a:schemeClr val="bg1"/>
                </a:solidFill>
                <a:latin typeface="Times New Roman" panose="02020603050405020304" pitchFamily="18" charset="0"/>
                <a:ea typeface="Arial Unicode MS" pitchFamily="34" charset="-128"/>
                <a:cs typeface="Times New Roman" panose="02020603050405020304" pitchFamily="18" charset="0"/>
              </a:rPr>
              <a:t>Bắt</a:t>
            </a:r>
            <a:r>
              <a:rPr lang="en-US" sz="4400" b="1" dirty="0">
                <a:ln w="18415" cmpd="sng">
                  <a:solidFill>
                    <a:srgbClr val="FFFFFF"/>
                  </a:solidFill>
                  <a:prstDash val="solid"/>
                </a:ln>
                <a:solidFill>
                  <a:schemeClr val="bg1"/>
                </a:solidFill>
                <a:latin typeface="Times New Roman" panose="02020603050405020304" pitchFamily="18" charset="0"/>
                <a:ea typeface="Arial Unicode MS" pitchFamily="34" charset="-128"/>
                <a:cs typeface="Times New Roman" panose="02020603050405020304" pitchFamily="18" charset="0"/>
              </a:rPr>
              <a:t> </a:t>
            </a:r>
            <a:r>
              <a:rPr lang="en-US" sz="4400" b="1" dirty="0" err="1">
                <a:ln w="18415" cmpd="sng">
                  <a:solidFill>
                    <a:srgbClr val="FFFFFF"/>
                  </a:solidFill>
                  <a:prstDash val="solid"/>
                </a:ln>
                <a:solidFill>
                  <a:schemeClr val="bg1"/>
                </a:solidFill>
                <a:latin typeface="Times New Roman" panose="02020603050405020304" pitchFamily="18" charset="0"/>
                <a:ea typeface="Arial Unicode MS" pitchFamily="34" charset="-128"/>
                <a:cs typeface="Times New Roman" panose="02020603050405020304" pitchFamily="18" charset="0"/>
              </a:rPr>
              <a:t>đầu</a:t>
            </a:r>
            <a:endParaRPr lang="en-US" sz="4400" b="1" dirty="0">
              <a:ln w="18415" cmpd="sng">
                <a:solidFill>
                  <a:srgbClr val="FFFFFF"/>
                </a:solidFill>
                <a:prstDash val="solid"/>
              </a:ln>
              <a:solidFill>
                <a:schemeClr val="bg1"/>
              </a:solidFill>
              <a:latin typeface="Times New Roman" panose="02020603050405020304" pitchFamily="18" charset="0"/>
              <a:ea typeface="Arial Unicode MS" pitchFamily="34" charset="-128"/>
              <a:cs typeface="Times New Roman" panose="02020603050405020304" pitchFamily="18" charset="0"/>
            </a:endParaRPr>
          </a:p>
        </p:txBody>
      </p:sp>
      <p:sp>
        <p:nvSpPr>
          <p:cNvPr id="94" name="Rectangle 93"/>
          <p:cNvSpPr/>
          <p:nvPr/>
        </p:nvSpPr>
        <p:spPr>
          <a:xfrm>
            <a:off x="4707287" y="114696"/>
            <a:ext cx="2967479" cy="646331"/>
          </a:xfrm>
          <a:prstGeom prst="rect">
            <a:avLst/>
          </a:prstGeom>
        </p:spPr>
        <p:txBody>
          <a:bodyPr wrap="none">
            <a:spAutoFit/>
          </a:bodyPr>
          <a:lstStyle/>
          <a:p>
            <a:pPr algn="ctr"/>
            <a:r>
              <a:rPr lang="en-US" sz="3600" b="1" dirty="0">
                <a:solidFill>
                  <a:srgbClr val="1906D0"/>
                </a:solidFill>
                <a:latin typeface="Times New Roman" panose="02020603050405020304" pitchFamily="18" charset="0"/>
                <a:cs typeface="Times New Roman" panose="02020603050405020304" pitchFamily="18" charset="0"/>
              </a:rPr>
              <a:t>1 </a:t>
            </a:r>
            <a:r>
              <a:rPr lang="en-US" sz="3600" b="1" dirty="0" err="1">
                <a:solidFill>
                  <a:srgbClr val="1906D0"/>
                </a:solidFill>
                <a:latin typeface="Times New Roman" panose="02020603050405020304" pitchFamily="18" charset="0"/>
                <a:cs typeface="Times New Roman" panose="02020603050405020304" pitchFamily="18" charset="0"/>
              </a:rPr>
              <a:t>phút</a:t>
            </a:r>
            <a:r>
              <a:rPr lang="en-US" sz="3600" b="1" dirty="0">
                <a:solidFill>
                  <a:srgbClr val="1906D0"/>
                </a:solidFill>
                <a:latin typeface="Times New Roman" panose="02020603050405020304" pitchFamily="18" charset="0"/>
                <a:cs typeface="Times New Roman" panose="02020603050405020304" pitchFamily="18" charset="0"/>
              </a:rPr>
              <a:t> 30 </a:t>
            </a:r>
            <a:r>
              <a:rPr lang="en-US" sz="3600" b="1" dirty="0" err="1">
                <a:solidFill>
                  <a:srgbClr val="1906D0"/>
                </a:solidFill>
                <a:latin typeface="Times New Roman" panose="02020603050405020304" pitchFamily="18" charset="0"/>
                <a:cs typeface="Times New Roman" panose="02020603050405020304" pitchFamily="18" charset="0"/>
              </a:rPr>
              <a:t>giây</a:t>
            </a:r>
            <a:endParaRPr lang="en-US" sz="3600" b="1" dirty="0">
              <a:solidFill>
                <a:srgbClr val="1906D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afterEffect">
                                  <p:stCondLst>
                                    <p:cond delay="500"/>
                                  </p:stCondLst>
                                  <p:childTnLst>
                                    <p:animEffect transition="out" filter="fade">
                                      <p:cBhvr>
                                        <p:cTn id="6" dur="500"/>
                                        <p:tgtEl>
                                          <p:spTgt spid="92"/>
                                        </p:tgtEl>
                                      </p:cBhvr>
                                    </p:animEffect>
                                    <p:set>
                                      <p:cBhvr>
                                        <p:cTn id="7" dur="1" fill="hold">
                                          <p:stCondLst>
                                            <p:cond delay="499"/>
                                          </p:stCondLst>
                                        </p:cTn>
                                        <p:tgtEl>
                                          <p:spTgt spid="92"/>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500"/>
                                  </p:stCondLst>
                                  <p:childTnLst>
                                    <p:animEffect transition="out" filter="fade">
                                      <p:cBhvr>
                                        <p:cTn id="10" dur="500"/>
                                        <p:tgtEl>
                                          <p:spTgt spid="91"/>
                                        </p:tgtEl>
                                      </p:cBhvr>
                                    </p:animEffect>
                                    <p:set>
                                      <p:cBhvr>
                                        <p:cTn id="11" dur="1" fill="hold">
                                          <p:stCondLst>
                                            <p:cond delay="499"/>
                                          </p:stCondLst>
                                        </p:cTn>
                                        <p:tgtEl>
                                          <p:spTgt spid="91"/>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50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500"/>
                                  </p:stCondLst>
                                  <p:childTnLst>
                                    <p:animEffect transition="out" filter="fade">
                                      <p:cBhvr>
                                        <p:cTn id="18" dur="500"/>
                                        <p:tgtEl>
                                          <p:spTgt spid="89"/>
                                        </p:tgtEl>
                                      </p:cBhvr>
                                    </p:animEffect>
                                    <p:set>
                                      <p:cBhvr>
                                        <p:cTn id="19" dur="1" fill="hold">
                                          <p:stCondLst>
                                            <p:cond delay="499"/>
                                          </p:stCondLst>
                                        </p:cTn>
                                        <p:tgtEl>
                                          <p:spTgt spid="89"/>
                                        </p:tgtEl>
                                        <p:attrNameLst>
                                          <p:attrName>style.visibility</p:attrName>
                                        </p:attrNameLst>
                                      </p:cBhvr>
                                      <p:to>
                                        <p:strVal val="hidden"/>
                                      </p:to>
                                    </p:set>
                                  </p:childTnLst>
                                </p:cTn>
                              </p:par>
                            </p:childTnLst>
                          </p:cTn>
                        </p:par>
                        <p:par>
                          <p:cTn id="20" fill="hold">
                            <p:stCondLst>
                              <p:cond delay="4000"/>
                            </p:stCondLst>
                            <p:childTnLst>
                              <p:par>
                                <p:cTn id="21" presetID="10" presetClass="exit" presetSubtype="0" fill="hold" grpId="0" nodeType="afterEffect">
                                  <p:stCondLst>
                                    <p:cond delay="500"/>
                                  </p:stCondLst>
                                  <p:childTnLst>
                                    <p:animEffect transition="out" filter="fade">
                                      <p:cBhvr>
                                        <p:cTn id="22" dur="500"/>
                                        <p:tgtEl>
                                          <p:spTgt spid="88"/>
                                        </p:tgtEl>
                                      </p:cBhvr>
                                    </p:animEffect>
                                    <p:set>
                                      <p:cBhvr>
                                        <p:cTn id="23" dur="1" fill="hold">
                                          <p:stCondLst>
                                            <p:cond delay="499"/>
                                          </p:stCondLst>
                                        </p:cTn>
                                        <p:tgtEl>
                                          <p:spTgt spid="88"/>
                                        </p:tgtEl>
                                        <p:attrNameLst>
                                          <p:attrName>style.visibility</p:attrName>
                                        </p:attrNameLst>
                                      </p:cBhvr>
                                      <p:to>
                                        <p:strVal val="hidden"/>
                                      </p:to>
                                    </p:set>
                                  </p:childTnLst>
                                </p:cTn>
                              </p:par>
                            </p:childTnLst>
                          </p:cTn>
                        </p:par>
                        <p:par>
                          <p:cTn id="24" fill="hold">
                            <p:stCondLst>
                              <p:cond delay="5000"/>
                            </p:stCondLst>
                            <p:childTnLst>
                              <p:par>
                                <p:cTn id="25" presetID="10" presetClass="exit" presetSubtype="0" fill="hold" grpId="0" nodeType="afterEffect">
                                  <p:stCondLst>
                                    <p:cond delay="500"/>
                                  </p:stCondLst>
                                  <p:childTnLst>
                                    <p:animEffect transition="out" filter="fade">
                                      <p:cBhvr>
                                        <p:cTn id="26" dur="500"/>
                                        <p:tgtEl>
                                          <p:spTgt spid="87"/>
                                        </p:tgtEl>
                                      </p:cBhvr>
                                    </p:animEffect>
                                    <p:set>
                                      <p:cBhvr>
                                        <p:cTn id="27" dur="1" fill="hold">
                                          <p:stCondLst>
                                            <p:cond delay="499"/>
                                          </p:stCondLst>
                                        </p:cTn>
                                        <p:tgtEl>
                                          <p:spTgt spid="87"/>
                                        </p:tgtEl>
                                        <p:attrNameLst>
                                          <p:attrName>style.visibility</p:attrName>
                                        </p:attrNameLst>
                                      </p:cBhvr>
                                      <p:to>
                                        <p:strVal val="hidden"/>
                                      </p:to>
                                    </p:set>
                                  </p:childTnLst>
                                </p:cTn>
                              </p:par>
                            </p:childTnLst>
                          </p:cTn>
                        </p:par>
                        <p:par>
                          <p:cTn id="28" fill="hold">
                            <p:stCondLst>
                              <p:cond delay="6000"/>
                            </p:stCondLst>
                            <p:childTnLst>
                              <p:par>
                                <p:cTn id="29" presetID="10" presetClass="exit" presetSubtype="0" fill="hold" grpId="0" nodeType="afterEffect">
                                  <p:stCondLst>
                                    <p:cond delay="500"/>
                                  </p:stCondLst>
                                  <p:childTnLst>
                                    <p:animEffect transition="out" filter="fade">
                                      <p:cBhvr>
                                        <p:cTn id="30" dur="500"/>
                                        <p:tgtEl>
                                          <p:spTgt spid="86"/>
                                        </p:tgtEl>
                                      </p:cBhvr>
                                    </p:animEffect>
                                    <p:set>
                                      <p:cBhvr>
                                        <p:cTn id="31" dur="1" fill="hold">
                                          <p:stCondLst>
                                            <p:cond delay="499"/>
                                          </p:stCondLst>
                                        </p:cTn>
                                        <p:tgtEl>
                                          <p:spTgt spid="86"/>
                                        </p:tgtEl>
                                        <p:attrNameLst>
                                          <p:attrName>style.visibility</p:attrName>
                                        </p:attrNameLst>
                                      </p:cBhvr>
                                      <p:to>
                                        <p:strVal val="hidden"/>
                                      </p:to>
                                    </p:set>
                                  </p:childTnLst>
                                </p:cTn>
                              </p:par>
                            </p:childTnLst>
                          </p:cTn>
                        </p:par>
                        <p:par>
                          <p:cTn id="32" fill="hold">
                            <p:stCondLst>
                              <p:cond delay="7000"/>
                            </p:stCondLst>
                            <p:childTnLst>
                              <p:par>
                                <p:cTn id="33" presetID="10" presetClass="exit" presetSubtype="0" fill="hold" grpId="0" nodeType="afterEffect">
                                  <p:stCondLst>
                                    <p:cond delay="500"/>
                                  </p:stCondLst>
                                  <p:childTnLst>
                                    <p:animEffect transition="out" filter="fade">
                                      <p:cBhvr>
                                        <p:cTn id="34" dur="500"/>
                                        <p:tgtEl>
                                          <p:spTgt spid="85"/>
                                        </p:tgtEl>
                                      </p:cBhvr>
                                    </p:animEffect>
                                    <p:set>
                                      <p:cBhvr>
                                        <p:cTn id="35" dur="1" fill="hold">
                                          <p:stCondLst>
                                            <p:cond delay="499"/>
                                          </p:stCondLst>
                                        </p:cTn>
                                        <p:tgtEl>
                                          <p:spTgt spid="85"/>
                                        </p:tgtEl>
                                        <p:attrNameLst>
                                          <p:attrName>style.visibility</p:attrName>
                                        </p:attrNameLst>
                                      </p:cBhvr>
                                      <p:to>
                                        <p:strVal val="hidden"/>
                                      </p:to>
                                    </p:set>
                                  </p:childTnLst>
                                </p:cTn>
                              </p:par>
                            </p:childTnLst>
                          </p:cTn>
                        </p:par>
                        <p:par>
                          <p:cTn id="36" fill="hold">
                            <p:stCondLst>
                              <p:cond delay="8000"/>
                            </p:stCondLst>
                            <p:childTnLst>
                              <p:par>
                                <p:cTn id="37" presetID="10" presetClass="exit" presetSubtype="0" fill="hold" grpId="0" nodeType="afterEffect">
                                  <p:stCondLst>
                                    <p:cond delay="500"/>
                                  </p:stCondLst>
                                  <p:childTnLst>
                                    <p:animEffect transition="out" filter="fade">
                                      <p:cBhvr>
                                        <p:cTn id="38" dur="500"/>
                                        <p:tgtEl>
                                          <p:spTgt spid="84"/>
                                        </p:tgtEl>
                                      </p:cBhvr>
                                    </p:animEffect>
                                    <p:set>
                                      <p:cBhvr>
                                        <p:cTn id="39" dur="1" fill="hold">
                                          <p:stCondLst>
                                            <p:cond delay="499"/>
                                          </p:stCondLst>
                                        </p:cTn>
                                        <p:tgtEl>
                                          <p:spTgt spid="84"/>
                                        </p:tgtEl>
                                        <p:attrNameLst>
                                          <p:attrName>style.visibility</p:attrName>
                                        </p:attrNameLst>
                                      </p:cBhvr>
                                      <p:to>
                                        <p:strVal val="hidden"/>
                                      </p:to>
                                    </p:set>
                                  </p:childTnLst>
                                </p:cTn>
                              </p:par>
                            </p:childTnLst>
                          </p:cTn>
                        </p:par>
                        <p:par>
                          <p:cTn id="40" fill="hold">
                            <p:stCondLst>
                              <p:cond delay="9000"/>
                            </p:stCondLst>
                            <p:childTnLst>
                              <p:par>
                                <p:cTn id="41" presetID="10" presetClass="exit" presetSubtype="0" fill="hold" grpId="0" nodeType="afterEffect">
                                  <p:stCondLst>
                                    <p:cond delay="500"/>
                                  </p:stCondLst>
                                  <p:childTnLst>
                                    <p:animEffect transition="out" filter="fade">
                                      <p:cBhvr>
                                        <p:cTn id="42" dur="500"/>
                                        <p:tgtEl>
                                          <p:spTgt spid="83"/>
                                        </p:tgtEl>
                                      </p:cBhvr>
                                    </p:animEffect>
                                    <p:set>
                                      <p:cBhvr>
                                        <p:cTn id="43" dur="1" fill="hold">
                                          <p:stCondLst>
                                            <p:cond delay="499"/>
                                          </p:stCondLst>
                                        </p:cTn>
                                        <p:tgtEl>
                                          <p:spTgt spid="83"/>
                                        </p:tgtEl>
                                        <p:attrNameLst>
                                          <p:attrName>style.visibility</p:attrName>
                                        </p:attrNameLst>
                                      </p:cBhvr>
                                      <p:to>
                                        <p:strVal val="hidden"/>
                                      </p:to>
                                    </p:set>
                                  </p:childTnLst>
                                </p:cTn>
                              </p:par>
                            </p:childTnLst>
                          </p:cTn>
                        </p:par>
                        <p:par>
                          <p:cTn id="44" fill="hold">
                            <p:stCondLst>
                              <p:cond delay="10000"/>
                            </p:stCondLst>
                            <p:childTnLst>
                              <p:par>
                                <p:cTn id="45" presetID="10" presetClass="exit" presetSubtype="0" fill="hold" grpId="0" nodeType="afterEffect">
                                  <p:stCondLst>
                                    <p:cond delay="50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par>
                          <p:cTn id="48" fill="hold">
                            <p:stCondLst>
                              <p:cond delay="11000"/>
                            </p:stCondLst>
                            <p:childTnLst>
                              <p:par>
                                <p:cTn id="49" presetID="10" presetClass="exit" presetSubtype="0" fill="hold" grpId="0" nodeType="afterEffect">
                                  <p:stCondLst>
                                    <p:cond delay="500"/>
                                  </p:stCondLst>
                                  <p:childTnLst>
                                    <p:animEffect transition="out" filter="fade">
                                      <p:cBhvr>
                                        <p:cTn id="50" dur="500"/>
                                        <p:tgtEl>
                                          <p:spTgt spid="81"/>
                                        </p:tgtEl>
                                      </p:cBhvr>
                                    </p:animEffect>
                                    <p:set>
                                      <p:cBhvr>
                                        <p:cTn id="51" dur="1" fill="hold">
                                          <p:stCondLst>
                                            <p:cond delay="499"/>
                                          </p:stCondLst>
                                        </p:cTn>
                                        <p:tgtEl>
                                          <p:spTgt spid="81"/>
                                        </p:tgtEl>
                                        <p:attrNameLst>
                                          <p:attrName>style.visibility</p:attrName>
                                        </p:attrNameLst>
                                      </p:cBhvr>
                                      <p:to>
                                        <p:strVal val="hidden"/>
                                      </p:to>
                                    </p:set>
                                  </p:childTnLst>
                                </p:cTn>
                              </p:par>
                            </p:childTnLst>
                          </p:cTn>
                        </p:par>
                        <p:par>
                          <p:cTn id="52" fill="hold">
                            <p:stCondLst>
                              <p:cond delay="12000"/>
                            </p:stCondLst>
                            <p:childTnLst>
                              <p:par>
                                <p:cTn id="53" presetID="10" presetClass="exit" presetSubtype="0" fill="hold" grpId="0" nodeType="afterEffect">
                                  <p:stCondLst>
                                    <p:cond delay="500"/>
                                  </p:stCondLst>
                                  <p:childTnLst>
                                    <p:animEffect transition="out" filter="fade">
                                      <p:cBhvr>
                                        <p:cTn id="54" dur="500"/>
                                        <p:tgtEl>
                                          <p:spTgt spid="80"/>
                                        </p:tgtEl>
                                      </p:cBhvr>
                                    </p:animEffect>
                                    <p:set>
                                      <p:cBhvr>
                                        <p:cTn id="55" dur="1" fill="hold">
                                          <p:stCondLst>
                                            <p:cond delay="499"/>
                                          </p:stCondLst>
                                        </p:cTn>
                                        <p:tgtEl>
                                          <p:spTgt spid="80"/>
                                        </p:tgtEl>
                                        <p:attrNameLst>
                                          <p:attrName>style.visibility</p:attrName>
                                        </p:attrNameLst>
                                      </p:cBhvr>
                                      <p:to>
                                        <p:strVal val="hidden"/>
                                      </p:to>
                                    </p:set>
                                  </p:childTnLst>
                                </p:cTn>
                              </p:par>
                            </p:childTnLst>
                          </p:cTn>
                        </p:par>
                        <p:par>
                          <p:cTn id="56" fill="hold">
                            <p:stCondLst>
                              <p:cond delay="13000"/>
                            </p:stCondLst>
                            <p:childTnLst>
                              <p:par>
                                <p:cTn id="57" presetID="10" presetClass="exit" presetSubtype="0" fill="hold" grpId="0" nodeType="afterEffect">
                                  <p:stCondLst>
                                    <p:cond delay="500"/>
                                  </p:stCondLst>
                                  <p:childTnLst>
                                    <p:animEffect transition="out" filter="fade">
                                      <p:cBhvr>
                                        <p:cTn id="58" dur="500"/>
                                        <p:tgtEl>
                                          <p:spTgt spid="79"/>
                                        </p:tgtEl>
                                      </p:cBhvr>
                                    </p:animEffect>
                                    <p:set>
                                      <p:cBhvr>
                                        <p:cTn id="59" dur="1" fill="hold">
                                          <p:stCondLst>
                                            <p:cond delay="499"/>
                                          </p:stCondLst>
                                        </p:cTn>
                                        <p:tgtEl>
                                          <p:spTgt spid="79"/>
                                        </p:tgtEl>
                                        <p:attrNameLst>
                                          <p:attrName>style.visibility</p:attrName>
                                        </p:attrNameLst>
                                      </p:cBhvr>
                                      <p:to>
                                        <p:strVal val="hidden"/>
                                      </p:to>
                                    </p:set>
                                  </p:childTnLst>
                                </p:cTn>
                              </p:par>
                            </p:childTnLst>
                          </p:cTn>
                        </p:par>
                        <p:par>
                          <p:cTn id="60" fill="hold">
                            <p:stCondLst>
                              <p:cond delay="14000"/>
                            </p:stCondLst>
                            <p:childTnLst>
                              <p:par>
                                <p:cTn id="61" presetID="10" presetClass="exit" presetSubtype="0" fill="hold" grpId="0" nodeType="afterEffect">
                                  <p:stCondLst>
                                    <p:cond delay="500"/>
                                  </p:stCondLst>
                                  <p:childTnLst>
                                    <p:animEffect transition="out" filter="fade">
                                      <p:cBhvr>
                                        <p:cTn id="62" dur="500"/>
                                        <p:tgtEl>
                                          <p:spTgt spid="78"/>
                                        </p:tgtEl>
                                      </p:cBhvr>
                                    </p:animEffect>
                                    <p:set>
                                      <p:cBhvr>
                                        <p:cTn id="63" dur="1" fill="hold">
                                          <p:stCondLst>
                                            <p:cond delay="499"/>
                                          </p:stCondLst>
                                        </p:cTn>
                                        <p:tgtEl>
                                          <p:spTgt spid="78"/>
                                        </p:tgtEl>
                                        <p:attrNameLst>
                                          <p:attrName>style.visibility</p:attrName>
                                        </p:attrNameLst>
                                      </p:cBhvr>
                                      <p:to>
                                        <p:strVal val="hidden"/>
                                      </p:to>
                                    </p:set>
                                  </p:childTnLst>
                                </p:cTn>
                              </p:par>
                            </p:childTnLst>
                          </p:cTn>
                        </p:par>
                        <p:par>
                          <p:cTn id="64" fill="hold">
                            <p:stCondLst>
                              <p:cond delay="15000"/>
                            </p:stCondLst>
                            <p:childTnLst>
                              <p:par>
                                <p:cTn id="65" presetID="10" presetClass="exit" presetSubtype="0" fill="hold" grpId="0" nodeType="afterEffect">
                                  <p:stCondLst>
                                    <p:cond delay="500"/>
                                  </p:stCondLst>
                                  <p:childTnLst>
                                    <p:animEffect transition="out" filter="fade">
                                      <p:cBhvr>
                                        <p:cTn id="66" dur="500"/>
                                        <p:tgtEl>
                                          <p:spTgt spid="77"/>
                                        </p:tgtEl>
                                      </p:cBhvr>
                                    </p:animEffect>
                                    <p:set>
                                      <p:cBhvr>
                                        <p:cTn id="67" dur="1" fill="hold">
                                          <p:stCondLst>
                                            <p:cond delay="499"/>
                                          </p:stCondLst>
                                        </p:cTn>
                                        <p:tgtEl>
                                          <p:spTgt spid="77"/>
                                        </p:tgtEl>
                                        <p:attrNameLst>
                                          <p:attrName>style.visibility</p:attrName>
                                        </p:attrNameLst>
                                      </p:cBhvr>
                                      <p:to>
                                        <p:strVal val="hidden"/>
                                      </p:to>
                                    </p:set>
                                  </p:childTnLst>
                                </p:cTn>
                              </p:par>
                            </p:childTnLst>
                          </p:cTn>
                        </p:par>
                        <p:par>
                          <p:cTn id="68" fill="hold">
                            <p:stCondLst>
                              <p:cond delay="16000"/>
                            </p:stCondLst>
                            <p:childTnLst>
                              <p:par>
                                <p:cTn id="69" presetID="10" presetClass="exit" presetSubtype="0" fill="hold" grpId="0" nodeType="afterEffect">
                                  <p:stCondLst>
                                    <p:cond delay="500"/>
                                  </p:stCondLst>
                                  <p:childTnLst>
                                    <p:animEffect transition="out" filter="fade">
                                      <p:cBhvr>
                                        <p:cTn id="70" dur="500"/>
                                        <p:tgtEl>
                                          <p:spTgt spid="76"/>
                                        </p:tgtEl>
                                      </p:cBhvr>
                                    </p:animEffect>
                                    <p:set>
                                      <p:cBhvr>
                                        <p:cTn id="71" dur="1" fill="hold">
                                          <p:stCondLst>
                                            <p:cond delay="499"/>
                                          </p:stCondLst>
                                        </p:cTn>
                                        <p:tgtEl>
                                          <p:spTgt spid="76"/>
                                        </p:tgtEl>
                                        <p:attrNameLst>
                                          <p:attrName>style.visibility</p:attrName>
                                        </p:attrNameLst>
                                      </p:cBhvr>
                                      <p:to>
                                        <p:strVal val="hidden"/>
                                      </p:to>
                                    </p:set>
                                  </p:childTnLst>
                                </p:cTn>
                              </p:par>
                            </p:childTnLst>
                          </p:cTn>
                        </p:par>
                        <p:par>
                          <p:cTn id="72" fill="hold">
                            <p:stCondLst>
                              <p:cond delay="17000"/>
                            </p:stCondLst>
                            <p:childTnLst>
                              <p:par>
                                <p:cTn id="73" presetID="10" presetClass="exit" presetSubtype="0" fill="hold" grpId="0" nodeType="afterEffect">
                                  <p:stCondLst>
                                    <p:cond delay="500"/>
                                  </p:stCondLst>
                                  <p:childTnLst>
                                    <p:animEffect transition="out" filter="fade">
                                      <p:cBhvr>
                                        <p:cTn id="74" dur="500"/>
                                        <p:tgtEl>
                                          <p:spTgt spid="75"/>
                                        </p:tgtEl>
                                      </p:cBhvr>
                                    </p:animEffect>
                                    <p:set>
                                      <p:cBhvr>
                                        <p:cTn id="75" dur="1" fill="hold">
                                          <p:stCondLst>
                                            <p:cond delay="499"/>
                                          </p:stCondLst>
                                        </p:cTn>
                                        <p:tgtEl>
                                          <p:spTgt spid="75"/>
                                        </p:tgtEl>
                                        <p:attrNameLst>
                                          <p:attrName>style.visibility</p:attrName>
                                        </p:attrNameLst>
                                      </p:cBhvr>
                                      <p:to>
                                        <p:strVal val="hidden"/>
                                      </p:to>
                                    </p:set>
                                  </p:childTnLst>
                                </p:cTn>
                              </p:par>
                            </p:childTnLst>
                          </p:cTn>
                        </p:par>
                        <p:par>
                          <p:cTn id="76" fill="hold">
                            <p:stCondLst>
                              <p:cond delay="18000"/>
                            </p:stCondLst>
                            <p:childTnLst>
                              <p:par>
                                <p:cTn id="77" presetID="10" presetClass="exit" presetSubtype="0" fill="hold" grpId="0" nodeType="afterEffect">
                                  <p:stCondLst>
                                    <p:cond delay="50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par>
                          <p:cTn id="80" fill="hold">
                            <p:stCondLst>
                              <p:cond delay="19000"/>
                            </p:stCondLst>
                            <p:childTnLst>
                              <p:par>
                                <p:cTn id="81" presetID="10" presetClass="exit" presetSubtype="0" fill="hold" grpId="0" nodeType="afterEffect">
                                  <p:stCondLst>
                                    <p:cond delay="500"/>
                                  </p:stCondLst>
                                  <p:childTnLst>
                                    <p:animEffect transition="out" filter="fade">
                                      <p:cBhvr>
                                        <p:cTn id="82" dur="500"/>
                                        <p:tgtEl>
                                          <p:spTgt spid="73"/>
                                        </p:tgtEl>
                                      </p:cBhvr>
                                    </p:animEffect>
                                    <p:set>
                                      <p:cBhvr>
                                        <p:cTn id="83" dur="1" fill="hold">
                                          <p:stCondLst>
                                            <p:cond delay="499"/>
                                          </p:stCondLst>
                                        </p:cTn>
                                        <p:tgtEl>
                                          <p:spTgt spid="73"/>
                                        </p:tgtEl>
                                        <p:attrNameLst>
                                          <p:attrName>style.visibility</p:attrName>
                                        </p:attrNameLst>
                                      </p:cBhvr>
                                      <p:to>
                                        <p:strVal val="hidden"/>
                                      </p:to>
                                    </p:set>
                                  </p:childTnLst>
                                </p:cTn>
                              </p:par>
                            </p:childTnLst>
                          </p:cTn>
                        </p:par>
                        <p:par>
                          <p:cTn id="84" fill="hold">
                            <p:stCondLst>
                              <p:cond delay="20000"/>
                            </p:stCondLst>
                            <p:childTnLst>
                              <p:par>
                                <p:cTn id="85" presetID="10" presetClass="exit" presetSubtype="0" fill="hold" grpId="0" nodeType="afterEffect">
                                  <p:stCondLst>
                                    <p:cond delay="500"/>
                                  </p:stCondLst>
                                  <p:childTnLst>
                                    <p:animEffect transition="out" filter="fade">
                                      <p:cBhvr>
                                        <p:cTn id="86" dur="500"/>
                                        <p:tgtEl>
                                          <p:spTgt spid="72"/>
                                        </p:tgtEl>
                                      </p:cBhvr>
                                    </p:animEffect>
                                    <p:set>
                                      <p:cBhvr>
                                        <p:cTn id="87" dur="1" fill="hold">
                                          <p:stCondLst>
                                            <p:cond delay="499"/>
                                          </p:stCondLst>
                                        </p:cTn>
                                        <p:tgtEl>
                                          <p:spTgt spid="72"/>
                                        </p:tgtEl>
                                        <p:attrNameLst>
                                          <p:attrName>style.visibility</p:attrName>
                                        </p:attrNameLst>
                                      </p:cBhvr>
                                      <p:to>
                                        <p:strVal val="hidden"/>
                                      </p:to>
                                    </p:set>
                                  </p:childTnLst>
                                </p:cTn>
                              </p:par>
                            </p:childTnLst>
                          </p:cTn>
                        </p:par>
                        <p:par>
                          <p:cTn id="88" fill="hold">
                            <p:stCondLst>
                              <p:cond delay="21000"/>
                            </p:stCondLst>
                            <p:childTnLst>
                              <p:par>
                                <p:cTn id="89" presetID="10" presetClass="exit" presetSubtype="0" fill="hold" grpId="0" nodeType="afterEffect">
                                  <p:stCondLst>
                                    <p:cond delay="500"/>
                                  </p:stCondLst>
                                  <p:childTnLst>
                                    <p:animEffect transition="out" filter="fade">
                                      <p:cBhvr>
                                        <p:cTn id="90" dur="500"/>
                                        <p:tgtEl>
                                          <p:spTgt spid="71"/>
                                        </p:tgtEl>
                                      </p:cBhvr>
                                    </p:animEffect>
                                    <p:set>
                                      <p:cBhvr>
                                        <p:cTn id="91" dur="1" fill="hold">
                                          <p:stCondLst>
                                            <p:cond delay="499"/>
                                          </p:stCondLst>
                                        </p:cTn>
                                        <p:tgtEl>
                                          <p:spTgt spid="71"/>
                                        </p:tgtEl>
                                        <p:attrNameLst>
                                          <p:attrName>style.visibility</p:attrName>
                                        </p:attrNameLst>
                                      </p:cBhvr>
                                      <p:to>
                                        <p:strVal val="hidden"/>
                                      </p:to>
                                    </p:set>
                                  </p:childTnLst>
                                </p:cTn>
                              </p:par>
                            </p:childTnLst>
                          </p:cTn>
                        </p:par>
                        <p:par>
                          <p:cTn id="92" fill="hold">
                            <p:stCondLst>
                              <p:cond delay="22000"/>
                            </p:stCondLst>
                            <p:childTnLst>
                              <p:par>
                                <p:cTn id="93" presetID="10" presetClass="exit" presetSubtype="0" fill="hold" grpId="0" nodeType="afterEffect">
                                  <p:stCondLst>
                                    <p:cond delay="500"/>
                                  </p:stCondLst>
                                  <p:childTnLst>
                                    <p:animEffect transition="out" filter="fade">
                                      <p:cBhvr>
                                        <p:cTn id="94" dur="500"/>
                                        <p:tgtEl>
                                          <p:spTgt spid="70"/>
                                        </p:tgtEl>
                                      </p:cBhvr>
                                    </p:animEffect>
                                    <p:set>
                                      <p:cBhvr>
                                        <p:cTn id="95" dur="1" fill="hold">
                                          <p:stCondLst>
                                            <p:cond delay="499"/>
                                          </p:stCondLst>
                                        </p:cTn>
                                        <p:tgtEl>
                                          <p:spTgt spid="70"/>
                                        </p:tgtEl>
                                        <p:attrNameLst>
                                          <p:attrName>style.visibility</p:attrName>
                                        </p:attrNameLst>
                                      </p:cBhvr>
                                      <p:to>
                                        <p:strVal val="hidden"/>
                                      </p:to>
                                    </p:set>
                                  </p:childTnLst>
                                </p:cTn>
                              </p:par>
                            </p:childTnLst>
                          </p:cTn>
                        </p:par>
                        <p:par>
                          <p:cTn id="96" fill="hold">
                            <p:stCondLst>
                              <p:cond delay="23000"/>
                            </p:stCondLst>
                            <p:childTnLst>
                              <p:par>
                                <p:cTn id="97" presetID="10" presetClass="exit" presetSubtype="0" fill="hold" grpId="0" nodeType="afterEffect">
                                  <p:stCondLst>
                                    <p:cond delay="500"/>
                                  </p:stCondLst>
                                  <p:childTnLst>
                                    <p:animEffect transition="out" filter="fade">
                                      <p:cBhvr>
                                        <p:cTn id="98" dur="500"/>
                                        <p:tgtEl>
                                          <p:spTgt spid="69"/>
                                        </p:tgtEl>
                                      </p:cBhvr>
                                    </p:animEffect>
                                    <p:set>
                                      <p:cBhvr>
                                        <p:cTn id="99" dur="1" fill="hold">
                                          <p:stCondLst>
                                            <p:cond delay="499"/>
                                          </p:stCondLst>
                                        </p:cTn>
                                        <p:tgtEl>
                                          <p:spTgt spid="69"/>
                                        </p:tgtEl>
                                        <p:attrNameLst>
                                          <p:attrName>style.visibility</p:attrName>
                                        </p:attrNameLst>
                                      </p:cBhvr>
                                      <p:to>
                                        <p:strVal val="hidden"/>
                                      </p:to>
                                    </p:set>
                                  </p:childTnLst>
                                </p:cTn>
                              </p:par>
                            </p:childTnLst>
                          </p:cTn>
                        </p:par>
                        <p:par>
                          <p:cTn id="100" fill="hold">
                            <p:stCondLst>
                              <p:cond delay="24000"/>
                            </p:stCondLst>
                            <p:childTnLst>
                              <p:par>
                                <p:cTn id="101" presetID="10" presetClass="exit" presetSubtype="0" fill="hold" grpId="0" nodeType="afterEffect">
                                  <p:stCondLst>
                                    <p:cond delay="500"/>
                                  </p:stCondLst>
                                  <p:childTnLst>
                                    <p:animEffect transition="out" filter="fade">
                                      <p:cBhvr>
                                        <p:cTn id="102" dur="500"/>
                                        <p:tgtEl>
                                          <p:spTgt spid="68"/>
                                        </p:tgtEl>
                                      </p:cBhvr>
                                    </p:animEffect>
                                    <p:set>
                                      <p:cBhvr>
                                        <p:cTn id="103" dur="1" fill="hold">
                                          <p:stCondLst>
                                            <p:cond delay="499"/>
                                          </p:stCondLst>
                                        </p:cTn>
                                        <p:tgtEl>
                                          <p:spTgt spid="68"/>
                                        </p:tgtEl>
                                        <p:attrNameLst>
                                          <p:attrName>style.visibility</p:attrName>
                                        </p:attrNameLst>
                                      </p:cBhvr>
                                      <p:to>
                                        <p:strVal val="hidden"/>
                                      </p:to>
                                    </p:set>
                                  </p:childTnLst>
                                </p:cTn>
                              </p:par>
                            </p:childTnLst>
                          </p:cTn>
                        </p:par>
                        <p:par>
                          <p:cTn id="104" fill="hold">
                            <p:stCondLst>
                              <p:cond delay="25000"/>
                            </p:stCondLst>
                            <p:childTnLst>
                              <p:par>
                                <p:cTn id="105" presetID="10" presetClass="exit" presetSubtype="0" fill="hold" grpId="0" nodeType="afterEffect">
                                  <p:stCondLst>
                                    <p:cond delay="500"/>
                                  </p:stCondLst>
                                  <p:childTnLst>
                                    <p:animEffect transition="out" filter="fade">
                                      <p:cBhvr>
                                        <p:cTn id="106" dur="500"/>
                                        <p:tgtEl>
                                          <p:spTgt spid="67"/>
                                        </p:tgtEl>
                                      </p:cBhvr>
                                    </p:animEffect>
                                    <p:set>
                                      <p:cBhvr>
                                        <p:cTn id="107" dur="1" fill="hold">
                                          <p:stCondLst>
                                            <p:cond delay="499"/>
                                          </p:stCondLst>
                                        </p:cTn>
                                        <p:tgtEl>
                                          <p:spTgt spid="67"/>
                                        </p:tgtEl>
                                        <p:attrNameLst>
                                          <p:attrName>style.visibility</p:attrName>
                                        </p:attrNameLst>
                                      </p:cBhvr>
                                      <p:to>
                                        <p:strVal val="hidden"/>
                                      </p:to>
                                    </p:set>
                                  </p:childTnLst>
                                </p:cTn>
                              </p:par>
                            </p:childTnLst>
                          </p:cTn>
                        </p:par>
                        <p:par>
                          <p:cTn id="108" fill="hold">
                            <p:stCondLst>
                              <p:cond delay="26000"/>
                            </p:stCondLst>
                            <p:childTnLst>
                              <p:par>
                                <p:cTn id="109" presetID="10" presetClass="exit" presetSubtype="0" fill="hold" grpId="0" nodeType="afterEffect">
                                  <p:stCondLst>
                                    <p:cond delay="500"/>
                                  </p:stCondLst>
                                  <p:childTnLst>
                                    <p:animEffect transition="out" filter="fade">
                                      <p:cBhvr>
                                        <p:cTn id="110" dur="500"/>
                                        <p:tgtEl>
                                          <p:spTgt spid="66"/>
                                        </p:tgtEl>
                                      </p:cBhvr>
                                    </p:animEffect>
                                    <p:set>
                                      <p:cBhvr>
                                        <p:cTn id="111" dur="1" fill="hold">
                                          <p:stCondLst>
                                            <p:cond delay="499"/>
                                          </p:stCondLst>
                                        </p:cTn>
                                        <p:tgtEl>
                                          <p:spTgt spid="66"/>
                                        </p:tgtEl>
                                        <p:attrNameLst>
                                          <p:attrName>style.visibility</p:attrName>
                                        </p:attrNameLst>
                                      </p:cBhvr>
                                      <p:to>
                                        <p:strVal val="hidden"/>
                                      </p:to>
                                    </p:set>
                                  </p:childTnLst>
                                </p:cTn>
                              </p:par>
                            </p:childTnLst>
                          </p:cTn>
                        </p:par>
                        <p:par>
                          <p:cTn id="112" fill="hold">
                            <p:stCondLst>
                              <p:cond delay="27000"/>
                            </p:stCondLst>
                            <p:childTnLst>
                              <p:par>
                                <p:cTn id="113" presetID="10" presetClass="exit" presetSubtype="0" fill="hold" grpId="0" nodeType="afterEffect">
                                  <p:stCondLst>
                                    <p:cond delay="500"/>
                                  </p:stCondLst>
                                  <p:childTnLst>
                                    <p:animEffect transition="out" filter="fade">
                                      <p:cBhvr>
                                        <p:cTn id="114" dur="500"/>
                                        <p:tgtEl>
                                          <p:spTgt spid="65"/>
                                        </p:tgtEl>
                                      </p:cBhvr>
                                    </p:animEffect>
                                    <p:set>
                                      <p:cBhvr>
                                        <p:cTn id="115" dur="1" fill="hold">
                                          <p:stCondLst>
                                            <p:cond delay="499"/>
                                          </p:stCondLst>
                                        </p:cTn>
                                        <p:tgtEl>
                                          <p:spTgt spid="65"/>
                                        </p:tgtEl>
                                        <p:attrNameLst>
                                          <p:attrName>style.visibility</p:attrName>
                                        </p:attrNameLst>
                                      </p:cBhvr>
                                      <p:to>
                                        <p:strVal val="hidden"/>
                                      </p:to>
                                    </p:set>
                                  </p:childTnLst>
                                </p:cTn>
                              </p:par>
                            </p:childTnLst>
                          </p:cTn>
                        </p:par>
                        <p:par>
                          <p:cTn id="116" fill="hold">
                            <p:stCondLst>
                              <p:cond delay="28000"/>
                            </p:stCondLst>
                            <p:childTnLst>
                              <p:par>
                                <p:cTn id="117" presetID="10" presetClass="exit" presetSubtype="0" fill="hold" grpId="0" nodeType="afterEffect">
                                  <p:stCondLst>
                                    <p:cond delay="500"/>
                                  </p:stCondLst>
                                  <p:childTnLst>
                                    <p:animEffect transition="out" filter="fade">
                                      <p:cBhvr>
                                        <p:cTn id="118" dur="500"/>
                                        <p:tgtEl>
                                          <p:spTgt spid="64"/>
                                        </p:tgtEl>
                                      </p:cBhvr>
                                    </p:animEffect>
                                    <p:set>
                                      <p:cBhvr>
                                        <p:cTn id="119" dur="1" fill="hold">
                                          <p:stCondLst>
                                            <p:cond delay="499"/>
                                          </p:stCondLst>
                                        </p:cTn>
                                        <p:tgtEl>
                                          <p:spTgt spid="64"/>
                                        </p:tgtEl>
                                        <p:attrNameLst>
                                          <p:attrName>style.visibility</p:attrName>
                                        </p:attrNameLst>
                                      </p:cBhvr>
                                      <p:to>
                                        <p:strVal val="hidden"/>
                                      </p:to>
                                    </p:set>
                                  </p:childTnLst>
                                </p:cTn>
                              </p:par>
                            </p:childTnLst>
                          </p:cTn>
                        </p:par>
                        <p:par>
                          <p:cTn id="120" fill="hold">
                            <p:stCondLst>
                              <p:cond delay="29000"/>
                            </p:stCondLst>
                            <p:childTnLst>
                              <p:par>
                                <p:cTn id="121" presetID="10" presetClass="exit" presetSubtype="0" fill="hold" grpId="0" nodeType="afterEffect">
                                  <p:stCondLst>
                                    <p:cond delay="500"/>
                                  </p:stCondLst>
                                  <p:childTnLst>
                                    <p:animEffect transition="out" filter="fade">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childTnLst>
                          </p:cTn>
                        </p:par>
                        <p:par>
                          <p:cTn id="124" fill="hold">
                            <p:stCondLst>
                              <p:cond delay="30000"/>
                            </p:stCondLst>
                            <p:childTnLst>
                              <p:par>
                                <p:cTn id="125" presetID="10" presetClass="exit" presetSubtype="0" fill="hold" grpId="0" nodeType="afterEffect">
                                  <p:stCondLst>
                                    <p:cond delay="500"/>
                                  </p:stCondLst>
                                  <p:childTnLst>
                                    <p:animEffect transition="out" filter="fade">
                                      <p:cBhvr>
                                        <p:cTn id="126" dur="500"/>
                                        <p:tgtEl>
                                          <p:spTgt spid="62"/>
                                        </p:tgtEl>
                                      </p:cBhvr>
                                    </p:animEffect>
                                    <p:set>
                                      <p:cBhvr>
                                        <p:cTn id="127" dur="1" fill="hold">
                                          <p:stCondLst>
                                            <p:cond delay="499"/>
                                          </p:stCondLst>
                                        </p:cTn>
                                        <p:tgtEl>
                                          <p:spTgt spid="62"/>
                                        </p:tgtEl>
                                        <p:attrNameLst>
                                          <p:attrName>style.visibility</p:attrName>
                                        </p:attrNameLst>
                                      </p:cBhvr>
                                      <p:to>
                                        <p:strVal val="hidden"/>
                                      </p:to>
                                    </p:set>
                                  </p:childTnLst>
                                </p:cTn>
                              </p:par>
                            </p:childTnLst>
                          </p:cTn>
                        </p:par>
                        <p:par>
                          <p:cTn id="128" fill="hold">
                            <p:stCondLst>
                              <p:cond delay="31000"/>
                            </p:stCondLst>
                            <p:childTnLst>
                              <p:par>
                                <p:cTn id="129" presetID="10" presetClass="exit" presetSubtype="0" fill="hold" grpId="0" nodeType="afterEffect">
                                  <p:stCondLst>
                                    <p:cond delay="500"/>
                                  </p:stCondLst>
                                  <p:childTnLst>
                                    <p:animEffect transition="out" filter="fade">
                                      <p:cBhvr>
                                        <p:cTn id="130" dur="500"/>
                                        <p:tgtEl>
                                          <p:spTgt spid="61"/>
                                        </p:tgtEl>
                                      </p:cBhvr>
                                    </p:animEffect>
                                    <p:set>
                                      <p:cBhvr>
                                        <p:cTn id="131" dur="1" fill="hold">
                                          <p:stCondLst>
                                            <p:cond delay="499"/>
                                          </p:stCondLst>
                                        </p:cTn>
                                        <p:tgtEl>
                                          <p:spTgt spid="61"/>
                                        </p:tgtEl>
                                        <p:attrNameLst>
                                          <p:attrName>style.visibility</p:attrName>
                                        </p:attrNameLst>
                                      </p:cBhvr>
                                      <p:to>
                                        <p:strVal val="hidden"/>
                                      </p:to>
                                    </p:set>
                                  </p:childTnLst>
                                </p:cTn>
                              </p:par>
                            </p:childTnLst>
                          </p:cTn>
                        </p:par>
                        <p:par>
                          <p:cTn id="132" fill="hold">
                            <p:stCondLst>
                              <p:cond delay="32000"/>
                            </p:stCondLst>
                            <p:childTnLst>
                              <p:par>
                                <p:cTn id="133" presetID="10" presetClass="exit" presetSubtype="0" fill="hold" grpId="0" nodeType="afterEffect">
                                  <p:stCondLst>
                                    <p:cond delay="500"/>
                                  </p:stCondLst>
                                  <p:childTnLst>
                                    <p:animEffect transition="out" filter="fade">
                                      <p:cBhvr>
                                        <p:cTn id="134" dur="500"/>
                                        <p:tgtEl>
                                          <p:spTgt spid="60"/>
                                        </p:tgtEl>
                                      </p:cBhvr>
                                    </p:animEffect>
                                    <p:set>
                                      <p:cBhvr>
                                        <p:cTn id="135" dur="1" fill="hold">
                                          <p:stCondLst>
                                            <p:cond delay="499"/>
                                          </p:stCondLst>
                                        </p:cTn>
                                        <p:tgtEl>
                                          <p:spTgt spid="60"/>
                                        </p:tgtEl>
                                        <p:attrNameLst>
                                          <p:attrName>style.visibility</p:attrName>
                                        </p:attrNameLst>
                                      </p:cBhvr>
                                      <p:to>
                                        <p:strVal val="hidden"/>
                                      </p:to>
                                    </p:set>
                                  </p:childTnLst>
                                </p:cTn>
                              </p:par>
                            </p:childTnLst>
                          </p:cTn>
                        </p:par>
                        <p:par>
                          <p:cTn id="136" fill="hold">
                            <p:stCondLst>
                              <p:cond delay="33000"/>
                            </p:stCondLst>
                            <p:childTnLst>
                              <p:par>
                                <p:cTn id="137" presetID="10" presetClass="exit" presetSubtype="0" fill="hold" grpId="0" nodeType="afterEffect">
                                  <p:stCondLst>
                                    <p:cond delay="500"/>
                                  </p:stCondLst>
                                  <p:childTnLst>
                                    <p:animEffect transition="out" filter="fade">
                                      <p:cBhvr>
                                        <p:cTn id="138" dur="500"/>
                                        <p:tgtEl>
                                          <p:spTgt spid="59"/>
                                        </p:tgtEl>
                                      </p:cBhvr>
                                    </p:animEffect>
                                    <p:set>
                                      <p:cBhvr>
                                        <p:cTn id="139" dur="1" fill="hold">
                                          <p:stCondLst>
                                            <p:cond delay="499"/>
                                          </p:stCondLst>
                                        </p:cTn>
                                        <p:tgtEl>
                                          <p:spTgt spid="59"/>
                                        </p:tgtEl>
                                        <p:attrNameLst>
                                          <p:attrName>style.visibility</p:attrName>
                                        </p:attrNameLst>
                                      </p:cBhvr>
                                      <p:to>
                                        <p:strVal val="hidden"/>
                                      </p:to>
                                    </p:set>
                                  </p:childTnLst>
                                </p:cTn>
                              </p:par>
                            </p:childTnLst>
                          </p:cTn>
                        </p:par>
                        <p:par>
                          <p:cTn id="140" fill="hold">
                            <p:stCondLst>
                              <p:cond delay="34000"/>
                            </p:stCondLst>
                            <p:childTnLst>
                              <p:par>
                                <p:cTn id="141" presetID="10" presetClass="exit" presetSubtype="0" fill="hold" grpId="0" nodeType="afterEffect">
                                  <p:stCondLst>
                                    <p:cond delay="500"/>
                                  </p:stCondLst>
                                  <p:childTnLst>
                                    <p:animEffect transition="out" filter="fade">
                                      <p:cBhvr>
                                        <p:cTn id="142" dur="500"/>
                                        <p:tgtEl>
                                          <p:spTgt spid="58"/>
                                        </p:tgtEl>
                                      </p:cBhvr>
                                    </p:animEffect>
                                    <p:set>
                                      <p:cBhvr>
                                        <p:cTn id="143" dur="1" fill="hold">
                                          <p:stCondLst>
                                            <p:cond delay="499"/>
                                          </p:stCondLst>
                                        </p:cTn>
                                        <p:tgtEl>
                                          <p:spTgt spid="58"/>
                                        </p:tgtEl>
                                        <p:attrNameLst>
                                          <p:attrName>style.visibility</p:attrName>
                                        </p:attrNameLst>
                                      </p:cBhvr>
                                      <p:to>
                                        <p:strVal val="hidden"/>
                                      </p:to>
                                    </p:set>
                                  </p:childTnLst>
                                </p:cTn>
                              </p:par>
                            </p:childTnLst>
                          </p:cTn>
                        </p:par>
                        <p:par>
                          <p:cTn id="144" fill="hold">
                            <p:stCondLst>
                              <p:cond delay="35000"/>
                            </p:stCondLst>
                            <p:childTnLst>
                              <p:par>
                                <p:cTn id="145" presetID="10" presetClass="exit" presetSubtype="0" fill="hold" grpId="0" nodeType="afterEffect">
                                  <p:stCondLst>
                                    <p:cond delay="500"/>
                                  </p:stCondLst>
                                  <p:childTnLst>
                                    <p:animEffect transition="out" filter="fade">
                                      <p:cBhvr>
                                        <p:cTn id="146" dur="500"/>
                                        <p:tgtEl>
                                          <p:spTgt spid="57"/>
                                        </p:tgtEl>
                                      </p:cBhvr>
                                    </p:animEffect>
                                    <p:set>
                                      <p:cBhvr>
                                        <p:cTn id="147" dur="1" fill="hold">
                                          <p:stCondLst>
                                            <p:cond delay="499"/>
                                          </p:stCondLst>
                                        </p:cTn>
                                        <p:tgtEl>
                                          <p:spTgt spid="57"/>
                                        </p:tgtEl>
                                        <p:attrNameLst>
                                          <p:attrName>style.visibility</p:attrName>
                                        </p:attrNameLst>
                                      </p:cBhvr>
                                      <p:to>
                                        <p:strVal val="hidden"/>
                                      </p:to>
                                    </p:set>
                                  </p:childTnLst>
                                </p:cTn>
                              </p:par>
                            </p:childTnLst>
                          </p:cTn>
                        </p:par>
                        <p:par>
                          <p:cTn id="148" fill="hold">
                            <p:stCondLst>
                              <p:cond delay="36000"/>
                            </p:stCondLst>
                            <p:childTnLst>
                              <p:par>
                                <p:cTn id="149" presetID="10" presetClass="exit" presetSubtype="0" fill="hold" grpId="0" nodeType="afterEffect">
                                  <p:stCondLst>
                                    <p:cond delay="500"/>
                                  </p:stCondLst>
                                  <p:childTnLst>
                                    <p:animEffect transition="out" filter="fade">
                                      <p:cBhvr>
                                        <p:cTn id="150" dur="500"/>
                                        <p:tgtEl>
                                          <p:spTgt spid="56"/>
                                        </p:tgtEl>
                                      </p:cBhvr>
                                    </p:animEffect>
                                    <p:set>
                                      <p:cBhvr>
                                        <p:cTn id="151" dur="1" fill="hold">
                                          <p:stCondLst>
                                            <p:cond delay="499"/>
                                          </p:stCondLst>
                                        </p:cTn>
                                        <p:tgtEl>
                                          <p:spTgt spid="56"/>
                                        </p:tgtEl>
                                        <p:attrNameLst>
                                          <p:attrName>style.visibility</p:attrName>
                                        </p:attrNameLst>
                                      </p:cBhvr>
                                      <p:to>
                                        <p:strVal val="hidden"/>
                                      </p:to>
                                    </p:set>
                                  </p:childTnLst>
                                </p:cTn>
                              </p:par>
                            </p:childTnLst>
                          </p:cTn>
                        </p:par>
                        <p:par>
                          <p:cTn id="152" fill="hold">
                            <p:stCondLst>
                              <p:cond delay="37000"/>
                            </p:stCondLst>
                            <p:childTnLst>
                              <p:par>
                                <p:cTn id="153" presetID="10" presetClass="exit" presetSubtype="0" fill="hold" grpId="0" nodeType="afterEffect">
                                  <p:stCondLst>
                                    <p:cond delay="500"/>
                                  </p:stCondLst>
                                  <p:childTnLst>
                                    <p:animEffect transition="out" filter="fade">
                                      <p:cBhvr>
                                        <p:cTn id="154" dur="500"/>
                                        <p:tgtEl>
                                          <p:spTgt spid="55"/>
                                        </p:tgtEl>
                                      </p:cBhvr>
                                    </p:animEffect>
                                    <p:set>
                                      <p:cBhvr>
                                        <p:cTn id="155" dur="1" fill="hold">
                                          <p:stCondLst>
                                            <p:cond delay="499"/>
                                          </p:stCondLst>
                                        </p:cTn>
                                        <p:tgtEl>
                                          <p:spTgt spid="55"/>
                                        </p:tgtEl>
                                        <p:attrNameLst>
                                          <p:attrName>style.visibility</p:attrName>
                                        </p:attrNameLst>
                                      </p:cBhvr>
                                      <p:to>
                                        <p:strVal val="hidden"/>
                                      </p:to>
                                    </p:set>
                                  </p:childTnLst>
                                </p:cTn>
                              </p:par>
                            </p:childTnLst>
                          </p:cTn>
                        </p:par>
                        <p:par>
                          <p:cTn id="156" fill="hold">
                            <p:stCondLst>
                              <p:cond delay="38000"/>
                            </p:stCondLst>
                            <p:childTnLst>
                              <p:par>
                                <p:cTn id="157" presetID="10" presetClass="exit" presetSubtype="0" fill="hold" grpId="0" nodeType="afterEffect">
                                  <p:stCondLst>
                                    <p:cond delay="500"/>
                                  </p:stCondLst>
                                  <p:childTnLst>
                                    <p:animEffect transition="out" filter="fade">
                                      <p:cBhvr>
                                        <p:cTn id="158" dur="500"/>
                                        <p:tgtEl>
                                          <p:spTgt spid="54"/>
                                        </p:tgtEl>
                                      </p:cBhvr>
                                    </p:animEffect>
                                    <p:set>
                                      <p:cBhvr>
                                        <p:cTn id="159" dur="1" fill="hold">
                                          <p:stCondLst>
                                            <p:cond delay="499"/>
                                          </p:stCondLst>
                                        </p:cTn>
                                        <p:tgtEl>
                                          <p:spTgt spid="54"/>
                                        </p:tgtEl>
                                        <p:attrNameLst>
                                          <p:attrName>style.visibility</p:attrName>
                                        </p:attrNameLst>
                                      </p:cBhvr>
                                      <p:to>
                                        <p:strVal val="hidden"/>
                                      </p:to>
                                    </p:set>
                                  </p:childTnLst>
                                </p:cTn>
                              </p:par>
                            </p:childTnLst>
                          </p:cTn>
                        </p:par>
                        <p:par>
                          <p:cTn id="160" fill="hold">
                            <p:stCondLst>
                              <p:cond delay="39000"/>
                            </p:stCondLst>
                            <p:childTnLst>
                              <p:par>
                                <p:cTn id="161" presetID="10" presetClass="exit" presetSubtype="0" fill="hold" grpId="0" nodeType="afterEffect">
                                  <p:stCondLst>
                                    <p:cond delay="500"/>
                                  </p:stCondLst>
                                  <p:childTnLst>
                                    <p:animEffect transition="out" filter="fade">
                                      <p:cBhvr>
                                        <p:cTn id="162" dur="500"/>
                                        <p:tgtEl>
                                          <p:spTgt spid="53"/>
                                        </p:tgtEl>
                                      </p:cBhvr>
                                    </p:animEffect>
                                    <p:set>
                                      <p:cBhvr>
                                        <p:cTn id="163" dur="1" fill="hold">
                                          <p:stCondLst>
                                            <p:cond delay="499"/>
                                          </p:stCondLst>
                                        </p:cTn>
                                        <p:tgtEl>
                                          <p:spTgt spid="53"/>
                                        </p:tgtEl>
                                        <p:attrNameLst>
                                          <p:attrName>style.visibility</p:attrName>
                                        </p:attrNameLst>
                                      </p:cBhvr>
                                      <p:to>
                                        <p:strVal val="hidden"/>
                                      </p:to>
                                    </p:set>
                                  </p:childTnLst>
                                </p:cTn>
                              </p:par>
                            </p:childTnLst>
                          </p:cTn>
                        </p:par>
                        <p:par>
                          <p:cTn id="164" fill="hold">
                            <p:stCondLst>
                              <p:cond delay="40000"/>
                            </p:stCondLst>
                            <p:childTnLst>
                              <p:par>
                                <p:cTn id="165" presetID="10" presetClass="exit" presetSubtype="0" fill="hold" grpId="0" nodeType="afterEffect">
                                  <p:stCondLst>
                                    <p:cond delay="500"/>
                                  </p:stCondLst>
                                  <p:childTnLst>
                                    <p:animEffect transition="out" filter="fade">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childTnLst>
                          </p:cTn>
                        </p:par>
                        <p:par>
                          <p:cTn id="168" fill="hold">
                            <p:stCondLst>
                              <p:cond delay="41000"/>
                            </p:stCondLst>
                            <p:childTnLst>
                              <p:par>
                                <p:cTn id="169" presetID="10" presetClass="exit" presetSubtype="0" fill="hold" grpId="0" nodeType="afterEffect">
                                  <p:stCondLst>
                                    <p:cond delay="500"/>
                                  </p:stCondLst>
                                  <p:childTnLst>
                                    <p:animEffect transition="out" filter="fade">
                                      <p:cBhvr>
                                        <p:cTn id="170" dur="500"/>
                                        <p:tgtEl>
                                          <p:spTgt spid="51"/>
                                        </p:tgtEl>
                                      </p:cBhvr>
                                    </p:animEffect>
                                    <p:set>
                                      <p:cBhvr>
                                        <p:cTn id="171" dur="1" fill="hold">
                                          <p:stCondLst>
                                            <p:cond delay="499"/>
                                          </p:stCondLst>
                                        </p:cTn>
                                        <p:tgtEl>
                                          <p:spTgt spid="51"/>
                                        </p:tgtEl>
                                        <p:attrNameLst>
                                          <p:attrName>style.visibility</p:attrName>
                                        </p:attrNameLst>
                                      </p:cBhvr>
                                      <p:to>
                                        <p:strVal val="hidden"/>
                                      </p:to>
                                    </p:set>
                                  </p:childTnLst>
                                </p:cTn>
                              </p:par>
                            </p:childTnLst>
                          </p:cTn>
                        </p:par>
                        <p:par>
                          <p:cTn id="172" fill="hold">
                            <p:stCondLst>
                              <p:cond delay="42000"/>
                            </p:stCondLst>
                            <p:childTnLst>
                              <p:par>
                                <p:cTn id="173" presetID="10" presetClass="exit" presetSubtype="0" fill="hold" grpId="0" nodeType="afterEffect">
                                  <p:stCondLst>
                                    <p:cond delay="500"/>
                                  </p:stCondLst>
                                  <p:childTnLst>
                                    <p:animEffect transition="out" filter="fade">
                                      <p:cBhvr>
                                        <p:cTn id="174" dur="500"/>
                                        <p:tgtEl>
                                          <p:spTgt spid="50"/>
                                        </p:tgtEl>
                                      </p:cBhvr>
                                    </p:animEffect>
                                    <p:set>
                                      <p:cBhvr>
                                        <p:cTn id="175" dur="1" fill="hold">
                                          <p:stCondLst>
                                            <p:cond delay="499"/>
                                          </p:stCondLst>
                                        </p:cTn>
                                        <p:tgtEl>
                                          <p:spTgt spid="50"/>
                                        </p:tgtEl>
                                        <p:attrNameLst>
                                          <p:attrName>style.visibility</p:attrName>
                                        </p:attrNameLst>
                                      </p:cBhvr>
                                      <p:to>
                                        <p:strVal val="hidden"/>
                                      </p:to>
                                    </p:set>
                                  </p:childTnLst>
                                </p:cTn>
                              </p:par>
                            </p:childTnLst>
                          </p:cTn>
                        </p:par>
                        <p:par>
                          <p:cTn id="176" fill="hold">
                            <p:stCondLst>
                              <p:cond delay="43000"/>
                            </p:stCondLst>
                            <p:childTnLst>
                              <p:par>
                                <p:cTn id="177" presetID="10" presetClass="exit" presetSubtype="0" fill="hold" grpId="0" nodeType="afterEffect">
                                  <p:stCondLst>
                                    <p:cond delay="500"/>
                                  </p:stCondLst>
                                  <p:childTnLst>
                                    <p:animEffect transition="out" filter="fade">
                                      <p:cBhvr>
                                        <p:cTn id="178" dur="500"/>
                                        <p:tgtEl>
                                          <p:spTgt spid="49"/>
                                        </p:tgtEl>
                                      </p:cBhvr>
                                    </p:animEffect>
                                    <p:set>
                                      <p:cBhvr>
                                        <p:cTn id="179" dur="1" fill="hold">
                                          <p:stCondLst>
                                            <p:cond delay="499"/>
                                          </p:stCondLst>
                                        </p:cTn>
                                        <p:tgtEl>
                                          <p:spTgt spid="49"/>
                                        </p:tgtEl>
                                        <p:attrNameLst>
                                          <p:attrName>style.visibility</p:attrName>
                                        </p:attrNameLst>
                                      </p:cBhvr>
                                      <p:to>
                                        <p:strVal val="hidden"/>
                                      </p:to>
                                    </p:set>
                                  </p:childTnLst>
                                </p:cTn>
                              </p:par>
                            </p:childTnLst>
                          </p:cTn>
                        </p:par>
                        <p:par>
                          <p:cTn id="180" fill="hold">
                            <p:stCondLst>
                              <p:cond delay="44000"/>
                            </p:stCondLst>
                            <p:childTnLst>
                              <p:par>
                                <p:cTn id="181" presetID="10" presetClass="exit" presetSubtype="0" fill="hold" grpId="0" nodeType="afterEffect">
                                  <p:stCondLst>
                                    <p:cond delay="500"/>
                                  </p:stCondLst>
                                  <p:childTnLst>
                                    <p:animEffect transition="out" filter="fade">
                                      <p:cBhvr>
                                        <p:cTn id="182" dur="500"/>
                                        <p:tgtEl>
                                          <p:spTgt spid="48"/>
                                        </p:tgtEl>
                                      </p:cBhvr>
                                    </p:animEffect>
                                    <p:set>
                                      <p:cBhvr>
                                        <p:cTn id="183" dur="1" fill="hold">
                                          <p:stCondLst>
                                            <p:cond delay="499"/>
                                          </p:stCondLst>
                                        </p:cTn>
                                        <p:tgtEl>
                                          <p:spTgt spid="48"/>
                                        </p:tgtEl>
                                        <p:attrNameLst>
                                          <p:attrName>style.visibility</p:attrName>
                                        </p:attrNameLst>
                                      </p:cBhvr>
                                      <p:to>
                                        <p:strVal val="hidden"/>
                                      </p:to>
                                    </p:set>
                                  </p:childTnLst>
                                </p:cTn>
                              </p:par>
                            </p:childTnLst>
                          </p:cTn>
                        </p:par>
                        <p:par>
                          <p:cTn id="184" fill="hold">
                            <p:stCondLst>
                              <p:cond delay="45000"/>
                            </p:stCondLst>
                            <p:childTnLst>
                              <p:par>
                                <p:cTn id="185" presetID="10" presetClass="exit" presetSubtype="0" fill="hold" grpId="0" nodeType="afterEffect">
                                  <p:stCondLst>
                                    <p:cond delay="500"/>
                                  </p:stCondLst>
                                  <p:childTnLst>
                                    <p:animEffect transition="out" filter="fade">
                                      <p:cBhvr>
                                        <p:cTn id="186" dur="500"/>
                                        <p:tgtEl>
                                          <p:spTgt spid="47"/>
                                        </p:tgtEl>
                                      </p:cBhvr>
                                    </p:animEffect>
                                    <p:set>
                                      <p:cBhvr>
                                        <p:cTn id="187" dur="1" fill="hold">
                                          <p:stCondLst>
                                            <p:cond delay="499"/>
                                          </p:stCondLst>
                                        </p:cTn>
                                        <p:tgtEl>
                                          <p:spTgt spid="47"/>
                                        </p:tgtEl>
                                        <p:attrNameLst>
                                          <p:attrName>style.visibility</p:attrName>
                                        </p:attrNameLst>
                                      </p:cBhvr>
                                      <p:to>
                                        <p:strVal val="hidden"/>
                                      </p:to>
                                    </p:set>
                                  </p:childTnLst>
                                </p:cTn>
                              </p:par>
                            </p:childTnLst>
                          </p:cTn>
                        </p:par>
                        <p:par>
                          <p:cTn id="188" fill="hold">
                            <p:stCondLst>
                              <p:cond delay="46000"/>
                            </p:stCondLst>
                            <p:childTnLst>
                              <p:par>
                                <p:cTn id="189" presetID="10" presetClass="exit" presetSubtype="0" fill="hold" grpId="0" nodeType="afterEffect">
                                  <p:stCondLst>
                                    <p:cond delay="500"/>
                                  </p:stCondLst>
                                  <p:childTnLst>
                                    <p:animEffect transition="out" filter="fade">
                                      <p:cBhvr>
                                        <p:cTn id="190" dur="500"/>
                                        <p:tgtEl>
                                          <p:spTgt spid="46"/>
                                        </p:tgtEl>
                                      </p:cBhvr>
                                    </p:animEffect>
                                    <p:set>
                                      <p:cBhvr>
                                        <p:cTn id="191" dur="1" fill="hold">
                                          <p:stCondLst>
                                            <p:cond delay="499"/>
                                          </p:stCondLst>
                                        </p:cTn>
                                        <p:tgtEl>
                                          <p:spTgt spid="46"/>
                                        </p:tgtEl>
                                        <p:attrNameLst>
                                          <p:attrName>style.visibility</p:attrName>
                                        </p:attrNameLst>
                                      </p:cBhvr>
                                      <p:to>
                                        <p:strVal val="hidden"/>
                                      </p:to>
                                    </p:set>
                                  </p:childTnLst>
                                </p:cTn>
                              </p:par>
                            </p:childTnLst>
                          </p:cTn>
                        </p:par>
                        <p:par>
                          <p:cTn id="192" fill="hold">
                            <p:stCondLst>
                              <p:cond delay="47000"/>
                            </p:stCondLst>
                            <p:childTnLst>
                              <p:par>
                                <p:cTn id="193" presetID="10" presetClass="exit" presetSubtype="0" fill="hold" grpId="0" nodeType="afterEffect">
                                  <p:stCondLst>
                                    <p:cond delay="500"/>
                                  </p:stCondLst>
                                  <p:childTnLst>
                                    <p:animEffect transition="out" filter="fade">
                                      <p:cBhvr>
                                        <p:cTn id="194" dur="500"/>
                                        <p:tgtEl>
                                          <p:spTgt spid="45"/>
                                        </p:tgtEl>
                                      </p:cBhvr>
                                    </p:animEffect>
                                    <p:set>
                                      <p:cBhvr>
                                        <p:cTn id="195" dur="1" fill="hold">
                                          <p:stCondLst>
                                            <p:cond delay="499"/>
                                          </p:stCondLst>
                                        </p:cTn>
                                        <p:tgtEl>
                                          <p:spTgt spid="45"/>
                                        </p:tgtEl>
                                        <p:attrNameLst>
                                          <p:attrName>style.visibility</p:attrName>
                                        </p:attrNameLst>
                                      </p:cBhvr>
                                      <p:to>
                                        <p:strVal val="hidden"/>
                                      </p:to>
                                    </p:set>
                                  </p:childTnLst>
                                </p:cTn>
                              </p:par>
                            </p:childTnLst>
                          </p:cTn>
                        </p:par>
                        <p:par>
                          <p:cTn id="196" fill="hold">
                            <p:stCondLst>
                              <p:cond delay="48000"/>
                            </p:stCondLst>
                            <p:childTnLst>
                              <p:par>
                                <p:cTn id="197" presetID="10" presetClass="exit" presetSubtype="0" fill="hold" grpId="0" nodeType="afterEffect">
                                  <p:stCondLst>
                                    <p:cond delay="500"/>
                                  </p:stCondLst>
                                  <p:childTnLst>
                                    <p:animEffect transition="out" filter="fade">
                                      <p:cBhvr>
                                        <p:cTn id="198" dur="500"/>
                                        <p:tgtEl>
                                          <p:spTgt spid="44"/>
                                        </p:tgtEl>
                                      </p:cBhvr>
                                    </p:animEffect>
                                    <p:set>
                                      <p:cBhvr>
                                        <p:cTn id="199" dur="1" fill="hold">
                                          <p:stCondLst>
                                            <p:cond delay="499"/>
                                          </p:stCondLst>
                                        </p:cTn>
                                        <p:tgtEl>
                                          <p:spTgt spid="44"/>
                                        </p:tgtEl>
                                        <p:attrNameLst>
                                          <p:attrName>style.visibility</p:attrName>
                                        </p:attrNameLst>
                                      </p:cBhvr>
                                      <p:to>
                                        <p:strVal val="hidden"/>
                                      </p:to>
                                    </p:set>
                                  </p:childTnLst>
                                </p:cTn>
                              </p:par>
                            </p:childTnLst>
                          </p:cTn>
                        </p:par>
                        <p:par>
                          <p:cTn id="200" fill="hold">
                            <p:stCondLst>
                              <p:cond delay="49000"/>
                            </p:stCondLst>
                            <p:childTnLst>
                              <p:par>
                                <p:cTn id="201" presetID="10" presetClass="exit" presetSubtype="0" fill="hold" grpId="0" nodeType="afterEffect">
                                  <p:stCondLst>
                                    <p:cond delay="500"/>
                                  </p:stCondLst>
                                  <p:childTnLst>
                                    <p:animEffect transition="out" filter="fade">
                                      <p:cBhvr>
                                        <p:cTn id="202" dur="500"/>
                                        <p:tgtEl>
                                          <p:spTgt spid="43"/>
                                        </p:tgtEl>
                                      </p:cBhvr>
                                    </p:animEffect>
                                    <p:set>
                                      <p:cBhvr>
                                        <p:cTn id="203" dur="1" fill="hold">
                                          <p:stCondLst>
                                            <p:cond delay="499"/>
                                          </p:stCondLst>
                                        </p:cTn>
                                        <p:tgtEl>
                                          <p:spTgt spid="43"/>
                                        </p:tgtEl>
                                        <p:attrNameLst>
                                          <p:attrName>style.visibility</p:attrName>
                                        </p:attrNameLst>
                                      </p:cBhvr>
                                      <p:to>
                                        <p:strVal val="hidden"/>
                                      </p:to>
                                    </p:set>
                                  </p:childTnLst>
                                </p:cTn>
                              </p:par>
                            </p:childTnLst>
                          </p:cTn>
                        </p:par>
                        <p:par>
                          <p:cTn id="204" fill="hold">
                            <p:stCondLst>
                              <p:cond delay="50000"/>
                            </p:stCondLst>
                            <p:childTnLst>
                              <p:par>
                                <p:cTn id="205" presetID="10" presetClass="exit" presetSubtype="0" fill="hold" grpId="0" nodeType="afterEffect">
                                  <p:stCondLst>
                                    <p:cond delay="500"/>
                                  </p:stCondLst>
                                  <p:childTnLst>
                                    <p:animEffect transition="out" filter="fade">
                                      <p:cBhvr>
                                        <p:cTn id="206" dur="500"/>
                                        <p:tgtEl>
                                          <p:spTgt spid="42"/>
                                        </p:tgtEl>
                                      </p:cBhvr>
                                    </p:animEffect>
                                    <p:set>
                                      <p:cBhvr>
                                        <p:cTn id="207" dur="1" fill="hold">
                                          <p:stCondLst>
                                            <p:cond delay="499"/>
                                          </p:stCondLst>
                                        </p:cTn>
                                        <p:tgtEl>
                                          <p:spTgt spid="42"/>
                                        </p:tgtEl>
                                        <p:attrNameLst>
                                          <p:attrName>style.visibility</p:attrName>
                                        </p:attrNameLst>
                                      </p:cBhvr>
                                      <p:to>
                                        <p:strVal val="hidden"/>
                                      </p:to>
                                    </p:set>
                                  </p:childTnLst>
                                </p:cTn>
                              </p:par>
                            </p:childTnLst>
                          </p:cTn>
                        </p:par>
                        <p:par>
                          <p:cTn id="208" fill="hold">
                            <p:stCondLst>
                              <p:cond delay="51000"/>
                            </p:stCondLst>
                            <p:childTnLst>
                              <p:par>
                                <p:cTn id="209" presetID="10" presetClass="exit" presetSubtype="0" fill="hold" grpId="0" nodeType="afterEffect">
                                  <p:stCondLst>
                                    <p:cond delay="500"/>
                                  </p:stCondLst>
                                  <p:childTnLst>
                                    <p:animEffect transition="out" filter="fade">
                                      <p:cBhvr>
                                        <p:cTn id="210" dur="500"/>
                                        <p:tgtEl>
                                          <p:spTgt spid="41"/>
                                        </p:tgtEl>
                                      </p:cBhvr>
                                    </p:animEffect>
                                    <p:set>
                                      <p:cBhvr>
                                        <p:cTn id="211" dur="1" fill="hold">
                                          <p:stCondLst>
                                            <p:cond delay="499"/>
                                          </p:stCondLst>
                                        </p:cTn>
                                        <p:tgtEl>
                                          <p:spTgt spid="41"/>
                                        </p:tgtEl>
                                        <p:attrNameLst>
                                          <p:attrName>style.visibility</p:attrName>
                                        </p:attrNameLst>
                                      </p:cBhvr>
                                      <p:to>
                                        <p:strVal val="hidden"/>
                                      </p:to>
                                    </p:set>
                                  </p:childTnLst>
                                </p:cTn>
                              </p:par>
                            </p:childTnLst>
                          </p:cTn>
                        </p:par>
                        <p:par>
                          <p:cTn id="212" fill="hold">
                            <p:stCondLst>
                              <p:cond delay="52000"/>
                            </p:stCondLst>
                            <p:childTnLst>
                              <p:par>
                                <p:cTn id="213" presetID="10" presetClass="exit" presetSubtype="0" fill="hold" grpId="0" nodeType="afterEffect">
                                  <p:stCondLst>
                                    <p:cond delay="500"/>
                                  </p:stCondLst>
                                  <p:childTnLst>
                                    <p:animEffect transition="out" filter="fade">
                                      <p:cBhvr>
                                        <p:cTn id="214" dur="500"/>
                                        <p:tgtEl>
                                          <p:spTgt spid="40"/>
                                        </p:tgtEl>
                                      </p:cBhvr>
                                    </p:animEffect>
                                    <p:set>
                                      <p:cBhvr>
                                        <p:cTn id="215" dur="1" fill="hold">
                                          <p:stCondLst>
                                            <p:cond delay="499"/>
                                          </p:stCondLst>
                                        </p:cTn>
                                        <p:tgtEl>
                                          <p:spTgt spid="40"/>
                                        </p:tgtEl>
                                        <p:attrNameLst>
                                          <p:attrName>style.visibility</p:attrName>
                                        </p:attrNameLst>
                                      </p:cBhvr>
                                      <p:to>
                                        <p:strVal val="hidden"/>
                                      </p:to>
                                    </p:set>
                                  </p:childTnLst>
                                </p:cTn>
                              </p:par>
                            </p:childTnLst>
                          </p:cTn>
                        </p:par>
                        <p:par>
                          <p:cTn id="216" fill="hold">
                            <p:stCondLst>
                              <p:cond delay="53000"/>
                            </p:stCondLst>
                            <p:childTnLst>
                              <p:par>
                                <p:cTn id="217" presetID="10" presetClass="exit" presetSubtype="0" fill="hold" grpId="0" nodeType="afterEffect">
                                  <p:stCondLst>
                                    <p:cond delay="500"/>
                                  </p:stCondLst>
                                  <p:childTnLst>
                                    <p:animEffect transition="out" filter="fade">
                                      <p:cBhvr>
                                        <p:cTn id="218" dur="500"/>
                                        <p:tgtEl>
                                          <p:spTgt spid="39"/>
                                        </p:tgtEl>
                                      </p:cBhvr>
                                    </p:animEffect>
                                    <p:set>
                                      <p:cBhvr>
                                        <p:cTn id="219" dur="1" fill="hold">
                                          <p:stCondLst>
                                            <p:cond delay="499"/>
                                          </p:stCondLst>
                                        </p:cTn>
                                        <p:tgtEl>
                                          <p:spTgt spid="39"/>
                                        </p:tgtEl>
                                        <p:attrNameLst>
                                          <p:attrName>style.visibility</p:attrName>
                                        </p:attrNameLst>
                                      </p:cBhvr>
                                      <p:to>
                                        <p:strVal val="hidden"/>
                                      </p:to>
                                    </p:set>
                                  </p:childTnLst>
                                </p:cTn>
                              </p:par>
                            </p:childTnLst>
                          </p:cTn>
                        </p:par>
                        <p:par>
                          <p:cTn id="220" fill="hold">
                            <p:stCondLst>
                              <p:cond delay="54000"/>
                            </p:stCondLst>
                            <p:childTnLst>
                              <p:par>
                                <p:cTn id="221" presetID="10" presetClass="exit" presetSubtype="0" fill="hold" grpId="0" nodeType="afterEffect">
                                  <p:stCondLst>
                                    <p:cond delay="500"/>
                                  </p:stCondLst>
                                  <p:childTnLst>
                                    <p:animEffect transition="out" filter="fade">
                                      <p:cBhvr>
                                        <p:cTn id="222" dur="500"/>
                                        <p:tgtEl>
                                          <p:spTgt spid="38"/>
                                        </p:tgtEl>
                                      </p:cBhvr>
                                    </p:animEffect>
                                    <p:set>
                                      <p:cBhvr>
                                        <p:cTn id="223" dur="1" fill="hold">
                                          <p:stCondLst>
                                            <p:cond delay="499"/>
                                          </p:stCondLst>
                                        </p:cTn>
                                        <p:tgtEl>
                                          <p:spTgt spid="38"/>
                                        </p:tgtEl>
                                        <p:attrNameLst>
                                          <p:attrName>style.visibility</p:attrName>
                                        </p:attrNameLst>
                                      </p:cBhvr>
                                      <p:to>
                                        <p:strVal val="hidden"/>
                                      </p:to>
                                    </p:set>
                                  </p:childTnLst>
                                </p:cTn>
                              </p:par>
                            </p:childTnLst>
                          </p:cTn>
                        </p:par>
                        <p:par>
                          <p:cTn id="224" fill="hold">
                            <p:stCondLst>
                              <p:cond delay="55000"/>
                            </p:stCondLst>
                            <p:childTnLst>
                              <p:par>
                                <p:cTn id="225" presetID="10" presetClass="exit" presetSubtype="0" fill="hold" grpId="0" nodeType="afterEffect">
                                  <p:stCondLst>
                                    <p:cond delay="500"/>
                                  </p:stCondLst>
                                  <p:childTnLst>
                                    <p:animEffect transition="out" filter="fade">
                                      <p:cBhvr>
                                        <p:cTn id="226" dur="500"/>
                                        <p:tgtEl>
                                          <p:spTgt spid="37"/>
                                        </p:tgtEl>
                                      </p:cBhvr>
                                    </p:animEffect>
                                    <p:set>
                                      <p:cBhvr>
                                        <p:cTn id="227" dur="1" fill="hold">
                                          <p:stCondLst>
                                            <p:cond delay="499"/>
                                          </p:stCondLst>
                                        </p:cTn>
                                        <p:tgtEl>
                                          <p:spTgt spid="37"/>
                                        </p:tgtEl>
                                        <p:attrNameLst>
                                          <p:attrName>style.visibility</p:attrName>
                                        </p:attrNameLst>
                                      </p:cBhvr>
                                      <p:to>
                                        <p:strVal val="hidden"/>
                                      </p:to>
                                    </p:set>
                                  </p:childTnLst>
                                </p:cTn>
                              </p:par>
                            </p:childTnLst>
                          </p:cTn>
                        </p:par>
                        <p:par>
                          <p:cTn id="228" fill="hold">
                            <p:stCondLst>
                              <p:cond delay="56000"/>
                            </p:stCondLst>
                            <p:childTnLst>
                              <p:par>
                                <p:cTn id="229" presetID="10" presetClass="exit" presetSubtype="0" fill="hold" grpId="0" nodeType="afterEffect">
                                  <p:stCondLst>
                                    <p:cond delay="500"/>
                                  </p:stCondLst>
                                  <p:childTnLst>
                                    <p:animEffect transition="out" filter="fade">
                                      <p:cBhvr>
                                        <p:cTn id="230" dur="500"/>
                                        <p:tgtEl>
                                          <p:spTgt spid="36"/>
                                        </p:tgtEl>
                                      </p:cBhvr>
                                    </p:animEffect>
                                    <p:set>
                                      <p:cBhvr>
                                        <p:cTn id="231" dur="1" fill="hold">
                                          <p:stCondLst>
                                            <p:cond delay="499"/>
                                          </p:stCondLst>
                                        </p:cTn>
                                        <p:tgtEl>
                                          <p:spTgt spid="36"/>
                                        </p:tgtEl>
                                        <p:attrNameLst>
                                          <p:attrName>style.visibility</p:attrName>
                                        </p:attrNameLst>
                                      </p:cBhvr>
                                      <p:to>
                                        <p:strVal val="hidden"/>
                                      </p:to>
                                    </p:set>
                                  </p:childTnLst>
                                </p:cTn>
                              </p:par>
                            </p:childTnLst>
                          </p:cTn>
                        </p:par>
                        <p:par>
                          <p:cTn id="232" fill="hold">
                            <p:stCondLst>
                              <p:cond delay="57000"/>
                            </p:stCondLst>
                            <p:childTnLst>
                              <p:par>
                                <p:cTn id="233" presetID="10" presetClass="exit" presetSubtype="0" fill="hold" grpId="0" nodeType="afterEffect">
                                  <p:stCondLst>
                                    <p:cond delay="500"/>
                                  </p:stCondLst>
                                  <p:childTnLst>
                                    <p:animEffect transition="out" filter="fade">
                                      <p:cBhvr>
                                        <p:cTn id="234" dur="500"/>
                                        <p:tgtEl>
                                          <p:spTgt spid="35"/>
                                        </p:tgtEl>
                                      </p:cBhvr>
                                    </p:animEffect>
                                    <p:set>
                                      <p:cBhvr>
                                        <p:cTn id="235" dur="1" fill="hold">
                                          <p:stCondLst>
                                            <p:cond delay="499"/>
                                          </p:stCondLst>
                                        </p:cTn>
                                        <p:tgtEl>
                                          <p:spTgt spid="35"/>
                                        </p:tgtEl>
                                        <p:attrNameLst>
                                          <p:attrName>style.visibility</p:attrName>
                                        </p:attrNameLst>
                                      </p:cBhvr>
                                      <p:to>
                                        <p:strVal val="hidden"/>
                                      </p:to>
                                    </p:set>
                                  </p:childTnLst>
                                </p:cTn>
                              </p:par>
                            </p:childTnLst>
                          </p:cTn>
                        </p:par>
                        <p:par>
                          <p:cTn id="236" fill="hold">
                            <p:stCondLst>
                              <p:cond delay="58000"/>
                            </p:stCondLst>
                            <p:childTnLst>
                              <p:par>
                                <p:cTn id="237" presetID="10" presetClass="exit" presetSubtype="0" fill="hold" grpId="0" nodeType="afterEffect">
                                  <p:stCondLst>
                                    <p:cond delay="500"/>
                                  </p:stCondLst>
                                  <p:childTnLst>
                                    <p:animEffect transition="out" filter="fade">
                                      <p:cBhvr>
                                        <p:cTn id="238" dur="500"/>
                                        <p:tgtEl>
                                          <p:spTgt spid="34"/>
                                        </p:tgtEl>
                                      </p:cBhvr>
                                    </p:animEffect>
                                    <p:set>
                                      <p:cBhvr>
                                        <p:cTn id="239" dur="1" fill="hold">
                                          <p:stCondLst>
                                            <p:cond delay="499"/>
                                          </p:stCondLst>
                                        </p:cTn>
                                        <p:tgtEl>
                                          <p:spTgt spid="34"/>
                                        </p:tgtEl>
                                        <p:attrNameLst>
                                          <p:attrName>style.visibility</p:attrName>
                                        </p:attrNameLst>
                                      </p:cBhvr>
                                      <p:to>
                                        <p:strVal val="hidden"/>
                                      </p:to>
                                    </p:set>
                                  </p:childTnLst>
                                </p:cTn>
                              </p:par>
                            </p:childTnLst>
                          </p:cTn>
                        </p:par>
                        <p:par>
                          <p:cTn id="240" fill="hold">
                            <p:stCondLst>
                              <p:cond delay="59000"/>
                            </p:stCondLst>
                            <p:childTnLst>
                              <p:par>
                                <p:cTn id="241" presetID="10" presetClass="exit" presetSubtype="0" fill="hold" grpId="0" nodeType="afterEffect">
                                  <p:stCondLst>
                                    <p:cond delay="500"/>
                                  </p:stCondLst>
                                  <p:childTnLst>
                                    <p:animEffect transition="out" filter="fade">
                                      <p:cBhvr>
                                        <p:cTn id="242" dur="500"/>
                                        <p:tgtEl>
                                          <p:spTgt spid="33"/>
                                        </p:tgtEl>
                                      </p:cBhvr>
                                    </p:animEffect>
                                    <p:set>
                                      <p:cBhvr>
                                        <p:cTn id="243" dur="1" fill="hold">
                                          <p:stCondLst>
                                            <p:cond delay="499"/>
                                          </p:stCondLst>
                                        </p:cTn>
                                        <p:tgtEl>
                                          <p:spTgt spid="33"/>
                                        </p:tgtEl>
                                        <p:attrNameLst>
                                          <p:attrName>style.visibility</p:attrName>
                                        </p:attrNameLst>
                                      </p:cBhvr>
                                      <p:to>
                                        <p:strVal val="hidden"/>
                                      </p:to>
                                    </p:set>
                                  </p:childTnLst>
                                </p:cTn>
                              </p:par>
                            </p:childTnLst>
                          </p:cTn>
                        </p:par>
                        <p:par>
                          <p:cTn id="244" fill="hold">
                            <p:stCondLst>
                              <p:cond delay="60000"/>
                            </p:stCondLst>
                            <p:childTnLst>
                              <p:par>
                                <p:cTn id="245" presetID="10" presetClass="exit" presetSubtype="0" fill="hold" grpId="0" nodeType="afterEffect">
                                  <p:stCondLst>
                                    <p:cond delay="500"/>
                                  </p:stCondLst>
                                  <p:childTnLst>
                                    <p:animEffect transition="out" filter="fade">
                                      <p:cBhvr>
                                        <p:cTn id="246" dur="500"/>
                                        <p:tgtEl>
                                          <p:spTgt spid="32"/>
                                        </p:tgtEl>
                                      </p:cBhvr>
                                    </p:animEffect>
                                    <p:set>
                                      <p:cBhvr>
                                        <p:cTn id="247" dur="1" fill="hold">
                                          <p:stCondLst>
                                            <p:cond delay="499"/>
                                          </p:stCondLst>
                                        </p:cTn>
                                        <p:tgtEl>
                                          <p:spTgt spid="32"/>
                                        </p:tgtEl>
                                        <p:attrNameLst>
                                          <p:attrName>style.visibility</p:attrName>
                                        </p:attrNameLst>
                                      </p:cBhvr>
                                      <p:to>
                                        <p:strVal val="hidden"/>
                                      </p:to>
                                    </p:set>
                                  </p:childTnLst>
                                </p:cTn>
                              </p:par>
                            </p:childTnLst>
                          </p:cTn>
                        </p:par>
                        <p:par>
                          <p:cTn id="248" fill="hold">
                            <p:stCondLst>
                              <p:cond delay="61000"/>
                            </p:stCondLst>
                            <p:childTnLst>
                              <p:par>
                                <p:cTn id="249" presetID="10" presetClass="exit" presetSubtype="0" fill="hold" grpId="0" nodeType="afterEffect">
                                  <p:stCondLst>
                                    <p:cond delay="50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childTnLst>
                          </p:cTn>
                        </p:par>
                        <p:par>
                          <p:cTn id="252" fill="hold">
                            <p:stCondLst>
                              <p:cond delay="62000"/>
                            </p:stCondLst>
                            <p:childTnLst>
                              <p:par>
                                <p:cTn id="253" presetID="10" presetClass="exit" presetSubtype="0" fill="hold" grpId="0" nodeType="afterEffect">
                                  <p:stCondLst>
                                    <p:cond delay="500"/>
                                  </p:stCondLst>
                                  <p:childTnLst>
                                    <p:animEffect transition="out" filter="fade">
                                      <p:cBhvr>
                                        <p:cTn id="254" dur="500"/>
                                        <p:tgtEl>
                                          <p:spTgt spid="30"/>
                                        </p:tgtEl>
                                      </p:cBhvr>
                                    </p:animEffect>
                                    <p:set>
                                      <p:cBhvr>
                                        <p:cTn id="255" dur="1" fill="hold">
                                          <p:stCondLst>
                                            <p:cond delay="499"/>
                                          </p:stCondLst>
                                        </p:cTn>
                                        <p:tgtEl>
                                          <p:spTgt spid="30"/>
                                        </p:tgtEl>
                                        <p:attrNameLst>
                                          <p:attrName>style.visibility</p:attrName>
                                        </p:attrNameLst>
                                      </p:cBhvr>
                                      <p:to>
                                        <p:strVal val="hidden"/>
                                      </p:to>
                                    </p:set>
                                  </p:childTnLst>
                                </p:cTn>
                              </p:par>
                            </p:childTnLst>
                          </p:cTn>
                        </p:par>
                        <p:par>
                          <p:cTn id="256" fill="hold">
                            <p:stCondLst>
                              <p:cond delay="63000"/>
                            </p:stCondLst>
                            <p:childTnLst>
                              <p:par>
                                <p:cTn id="257" presetID="10" presetClass="exit" presetSubtype="0" fill="hold" grpId="0" nodeType="afterEffect">
                                  <p:stCondLst>
                                    <p:cond delay="500"/>
                                  </p:stCondLst>
                                  <p:childTnLst>
                                    <p:animEffect transition="out" filter="fade">
                                      <p:cBhvr>
                                        <p:cTn id="258" dur="500"/>
                                        <p:tgtEl>
                                          <p:spTgt spid="29"/>
                                        </p:tgtEl>
                                      </p:cBhvr>
                                    </p:animEffect>
                                    <p:set>
                                      <p:cBhvr>
                                        <p:cTn id="259" dur="1" fill="hold">
                                          <p:stCondLst>
                                            <p:cond delay="499"/>
                                          </p:stCondLst>
                                        </p:cTn>
                                        <p:tgtEl>
                                          <p:spTgt spid="29"/>
                                        </p:tgtEl>
                                        <p:attrNameLst>
                                          <p:attrName>style.visibility</p:attrName>
                                        </p:attrNameLst>
                                      </p:cBhvr>
                                      <p:to>
                                        <p:strVal val="hidden"/>
                                      </p:to>
                                    </p:set>
                                  </p:childTnLst>
                                </p:cTn>
                              </p:par>
                            </p:childTnLst>
                          </p:cTn>
                        </p:par>
                        <p:par>
                          <p:cTn id="260" fill="hold">
                            <p:stCondLst>
                              <p:cond delay="64000"/>
                            </p:stCondLst>
                            <p:childTnLst>
                              <p:par>
                                <p:cTn id="261" presetID="10" presetClass="exit" presetSubtype="0" fill="hold" grpId="0" nodeType="afterEffect">
                                  <p:stCondLst>
                                    <p:cond delay="500"/>
                                  </p:stCondLst>
                                  <p:childTnLst>
                                    <p:animEffect transition="out" filter="fade">
                                      <p:cBhvr>
                                        <p:cTn id="262" dur="500"/>
                                        <p:tgtEl>
                                          <p:spTgt spid="28"/>
                                        </p:tgtEl>
                                      </p:cBhvr>
                                    </p:animEffect>
                                    <p:set>
                                      <p:cBhvr>
                                        <p:cTn id="263" dur="1" fill="hold">
                                          <p:stCondLst>
                                            <p:cond delay="499"/>
                                          </p:stCondLst>
                                        </p:cTn>
                                        <p:tgtEl>
                                          <p:spTgt spid="28"/>
                                        </p:tgtEl>
                                        <p:attrNameLst>
                                          <p:attrName>style.visibility</p:attrName>
                                        </p:attrNameLst>
                                      </p:cBhvr>
                                      <p:to>
                                        <p:strVal val="hidden"/>
                                      </p:to>
                                    </p:set>
                                  </p:childTnLst>
                                </p:cTn>
                              </p:par>
                            </p:childTnLst>
                          </p:cTn>
                        </p:par>
                        <p:par>
                          <p:cTn id="264" fill="hold">
                            <p:stCondLst>
                              <p:cond delay="65000"/>
                            </p:stCondLst>
                            <p:childTnLst>
                              <p:par>
                                <p:cTn id="265" presetID="10" presetClass="exit" presetSubtype="0" fill="hold" grpId="0" nodeType="afterEffect">
                                  <p:stCondLst>
                                    <p:cond delay="50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childTnLst>
                          </p:cTn>
                        </p:par>
                        <p:par>
                          <p:cTn id="268" fill="hold">
                            <p:stCondLst>
                              <p:cond delay="66000"/>
                            </p:stCondLst>
                            <p:childTnLst>
                              <p:par>
                                <p:cTn id="269" presetID="10" presetClass="exit" presetSubtype="0" fill="hold" grpId="0" nodeType="afterEffect">
                                  <p:stCondLst>
                                    <p:cond delay="500"/>
                                  </p:stCondLst>
                                  <p:childTnLst>
                                    <p:animEffect transition="out" filter="fade">
                                      <p:cBhvr>
                                        <p:cTn id="270" dur="500"/>
                                        <p:tgtEl>
                                          <p:spTgt spid="26"/>
                                        </p:tgtEl>
                                      </p:cBhvr>
                                    </p:animEffect>
                                    <p:set>
                                      <p:cBhvr>
                                        <p:cTn id="271" dur="1" fill="hold">
                                          <p:stCondLst>
                                            <p:cond delay="499"/>
                                          </p:stCondLst>
                                        </p:cTn>
                                        <p:tgtEl>
                                          <p:spTgt spid="26"/>
                                        </p:tgtEl>
                                        <p:attrNameLst>
                                          <p:attrName>style.visibility</p:attrName>
                                        </p:attrNameLst>
                                      </p:cBhvr>
                                      <p:to>
                                        <p:strVal val="hidden"/>
                                      </p:to>
                                    </p:set>
                                  </p:childTnLst>
                                </p:cTn>
                              </p:par>
                            </p:childTnLst>
                          </p:cTn>
                        </p:par>
                        <p:par>
                          <p:cTn id="272" fill="hold">
                            <p:stCondLst>
                              <p:cond delay="67000"/>
                            </p:stCondLst>
                            <p:childTnLst>
                              <p:par>
                                <p:cTn id="273" presetID="10" presetClass="exit" presetSubtype="0" fill="hold" grpId="0" nodeType="afterEffect">
                                  <p:stCondLst>
                                    <p:cond delay="500"/>
                                  </p:stCondLst>
                                  <p:childTnLst>
                                    <p:animEffect transition="out" filter="fade">
                                      <p:cBhvr>
                                        <p:cTn id="274" dur="500"/>
                                        <p:tgtEl>
                                          <p:spTgt spid="25"/>
                                        </p:tgtEl>
                                      </p:cBhvr>
                                    </p:animEffect>
                                    <p:set>
                                      <p:cBhvr>
                                        <p:cTn id="275" dur="1" fill="hold">
                                          <p:stCondLst>
                                            <p:cond delay="499"/>
                                          </p:stCondLst>
                                        </p:cTn>
                                        <p:tgtEl>
                                          <p:spTgt spid="25"/>
                                        </p:tgtEl>
                                        <p:attrNameLst>
                                          <p:attrName>style.visibility</p:attrName>
                                        </p:attrNameLst>
                                      </p:cBhvr>
                                      <p:to>
                                        <p:strVal val="hidden"/>
                                      </p:to>
                                    </p:set>
                                  </p:childTnLst>
                                </p:cTn>
                              </p:par>
                            </p:childTnLst>
                          </p:cTn>
                        </p:par>
                        <p:par>
                          <p:cTn id="276" fill="hold">
                            <p:stCondLst>
                              <p:cond delay="68000"/>
                            </p:stCondLst>
                            <p:childTnLst>
                              <p:par>
                                <p:cTn id="277" presetID="10" presetClass="exit" presetSubtype="0" fill="hold" grpId="0" nodeType="afterEffect">
                                  <p:stCondLst>
                                    <p:cond delay="500"/>
                                  </p:stCondLst>
                                  <p:childTnLst>
                                    <p:animEffect transition="out" filter="fade">
                                      <p:cBhvr>
                                        <p:cTn id="278" dur="500"/>
                                        <p:tgtEl>
                                          <p:spTgt spid="24"/>
                                        </p:tgtEl>
                                      </p:cBhvr>
                                    </p:animEffect>
                                    <p:set>
                                      <p:cBhvr>
                                        <p:cTn id="279" dur="1" fill="hold">
                                          <p:stCondLst>
                                            <p:cond delay="499"/>
                                          </p:stCondLst>
                                        </p:cTn>
                                        <p:tgtEl>
                                          <p:spTgt spid="24"/>
                                        </p:tgtEl>
                                        <p:attrNameLst>
                                          <p:attrName>style.visibility</p:attrName>
                                        </p:attrNameLst>
                                      </p:cBhvr>
                                      <p:to>
                                        <p:strVal val="hidden"/>
                                      </p:to>
                                    </p:set>
                                  </p:childTnLst>
                                </p:cTn>
                              </p:par>
                            </p:childTnLst>
                          </p:cTn>
                        </p:par>
                        <p:par>
                          <p:cTn id="280" fill="hold">
                            <p:stCondLst>
                              <p:cond delay="69000"/>
                            </p:stCondLst>
                            <p:childTnLst>
                              <p:par>
                                <p:cTn id="281" presetID="10" presetClass="exit" presetSubtype="0" fill="hold" grpId="0" nodeType="afterEffect">
                                  <p:stCondLst>
                                    <p:cond delay="500"/>
                                  </p:stCondLst>
                                  <p:childTnLst>
                                    <p:animEffect transition="out" filter="fade">
                                      <p:cBhvr>
                                        <p:cTn id="282" dur="500"/>
                                        <p:tgtEl>
                                          <p:spTgt spid="23"/>
                                        </p:tgtEl>
                                      </p:cBhvr>
                                    </p:animEffect>
                                    <p:set>
                                      <p:cBhvr>
                                        <p:cTn id="283" dur="1" fill="hold">
                                          <p:stCondLst>
                                            <p:cond delay="499"/>
                                          </p:stCondLst>
                                        </p:cTn>
                                        <p:tgtEl>
                                          <p:spTgt spid="23"/>
                                        </p:tgtEl>
                                        <p:attrNameLst>
                                          <p:attrName>style.visibility</p:attrName>
                                        </p:attrNameLst>
                                      </p:cBhvr>
                                      <p:to>
                                        <p:strVal val="hidden"/>
                                      </p:to>
                                    </p:set>
                                  </p:childTnLst>
                                </p:cTn>
                              </p:par>
                            </p:childTnLst>
                          </p:cTn>
                        </p:par>
                        <p:par>
                          <p:cTn id="284" fill="hold">
                            <p:stCondLst>
                              <p:cond delay="70000"/>
                            </p:stCondLst>
                            <p:childTnLst>
                              <p:par>
                                <p:cTn id="285" presetID="10" presetClass="exit" presetSubtype="0" fill="hold" grpId="0" nodeType="afterEffect">
                                  <p:stCondLst>
                                    <p:cond delay="500"/>
                                  </p:stCondLst>
                                  <p:childTnLst>
                                    <p:animEffect transition="out" filter="fade">
                                      <p:cBhvr>
                                        <p:cTn id="286" dur="500"/>
                                        <p:tgtEl>
                                          <p:spTgt spid="22"/>
                                        </p:tgtEl>
                                      </p:cBhvr>
                                    </p:animEffect>
                                    <p:set>
                                      <p:cBhvr>
                                        <p:cTn id="287" dur="1" fill="hold">
                                          <p:stCondLst>
                                            <p:cond delay="499"/>
                                          </p:stCondLst>
                                        </p:cTn>
                                        <p:tgtEl>
                                          <p:spTgt spid="22"/>
                                        </p:tgtEl>
                                        <p:attrNameLst>
                                          <p:attrName>style.visibility</p:attrName>
                                        </p:attrNameLst>
                                      </p:cBhvr>
                                      <p:to>
                                        <p:strVal val="hidden"/>
                                      </p:to>
                                    </p:set>
                                  </p:childTnLst>
                                </p:cTn>
                              </p:par>
                            </p:childTnLst>
                          </p:cTn>
                        </p:par>
                        <p:par>
                          <p:cTn id="288" fill="hold">
                            <p:stCondLst>
                              <p:cond delay="71000"/>
                            </p:stCondLst>
                            <p:childTnLst>
                              <p:par>
                                <p:cTn id="289" presetID="10" presetClass="exit" presetSubtype="0" fill="hold" grpId="0" nodeType="afterEffect">
                                  <p:stCondLst>
                                    <p:cond delay="500"/>
                                  </p:stCondLst>
                                  <p:childTnLst>
                                    <p:animEffect transition="out" filter="fade">
                                      <p:cBhvr>
                                        <p:cTn id="290" dur="500"/>
                                        <p:tgtEl>
                                          <p:spTgt spid="21"/>
                                        </p:tgtEl>
                                      </p:cBhvr>
                                    </p:animEffect>
                                    <p:set>
                                      <p:cBhvr>
                                        <p:cTn id="291" dur="1" fill="hold">
                                          <p:stCondLst>
                                            <p:cond delay="499"/>
                                          </p:stCondLst>
                                        </p:cTn>
                                        <p:tgtEl>
                                          <p:spTgt spid="21"/>
                                        </p:tgtEl>
                                        <p:attrNameLst>
                                          <p:attrName>style.visibility</p:attrName>
                                        </p:attrNameLst>
                                      </p:cBhvr>
                                      <p:to>
                                        <p:strVal val="hidden"/>
                                      </p:to>
                                    </p:set>
                                  </p:childTnLst>
                                </p:cTn>
                              </p:par>
                            </p:childTnLst>
                          </p:cTn>
                        </p:par>
                        <p:par>
                          <p:cTn id="292" fill="hold">
                            <p:stCondLst>
                              <p:cond delay="72000"/>
                            </p:stCondLst>
                            <p:childTnLst>
                              <p:par>
                                <p:cTn id="293" presetID="10" presetClass="exit" presetSubtype="0" fill="hold" grpId="0" nodeType="afterEffect">
                                  <p:stCondLst>
                                    <p:cond delay="500"/>
                                  </p:stCondLst>
                                  <p:childTnLst>
                                    <p:animEffect transition="out" filter="fade">
                                      <p:cBhvr>
                                        <p:cTn id="294" dur="500"/>
                                        <p:tgtEl>
                                          <p:spTgt spid="20"/>
                                        </p:tgtEl>
                                      </p:cBhvr>
                                    </p:animEffect>
                                    <p:set>
                                      <p:cBhvr>
                                        <p:cTn id="295" dur="1" fill="hold">
                                          <p:stCondLst>
                                            <p:cond delay="499"/>
                                          </p:stCondLst>
                                        </p:cTn>
                                        <p:tgtEl>
                                          <p:spTgt spid="20"/>
                                        </p:tgtEl>
                                        <p:attrNameLst>
                                          <p:attrName>style.visibility</p:attrName>
                                        </p:attrNameLst>
                                      </p:cBhvr>
                                      <p:to>
                                        <p:strVal val="hidden"/>
                                      </p:to>
                                    </p:set>
                                  </p:childTnLst>
                                </p:cTn>
                              </p:par>
                            </p:childTnLst>
                          </p:cTn>
                        </p:par>
                        <p:par>
                          <p:cTn id="296" fill="hold">
                            <p:stCondLst>
                              <p:cond delay="73000"/>
                            </p:stCondLst>
                            <p:childTnLst>
                              <p:par>
                                <p:cTn id="297" presetID="10" presetClass="exit" presetSubtype="0" fill="hold" grpId="0" nodeType="afterEffect">
                                  <p:stCondLst>
                                    <p:cond delay="500"/>
                                  </p:stCondLst>
                                  <p:childTnLst>
                                    <p:animEffect transition="out" filter="fade">
                                      <p:cBhvr>
                                        <p:cTn id="298" dur="500"/>
                                        <p:tgtEl>
                                          <p:spTgt spid="19"/>
                                        </p:tgtEl>
                                      </p:cBhvr>
                                    </p:animEffect>
                                    <p:set>
                                      <p:cBhvr>
                                        <p:cTn id="299" dur="1" fill="hold">
                                          <p:stCondLst>
                                            <p:cond delay="499"/>
                                          </p:stCondLst>
                                        </p:cTn>
                                        <p:tgtEl>
                                          <p:spTgt spid="19"/>
                                        </p:tgtEl>
                                        <p:attrNameLst>
                                          <p:attrName>style.visibility</p:attrName>
                                        </p:attrNameLst>
                                      </p:cBhvr>
                                      <p:to>
                                        <p:strVal val="hidden"/>
                                      </p:to>
                                    </p:set>
                                  </p:childTnLst>
                                </p:cTn>
                              </p:par>
                            </p:childTnLst>
                          </p:cTn>
                        </p:par>
                        <p:par>
                          <p:cTn id="300" fill="hold">
                            <p:stCondLst>
                              <p:cond delay="74000"/>
                            </p:stCondLst>
                            <p:childTnLst>
                              <p:par>
                                <p:cTn id="301" presetID="10" presetClass="exit" presetSubtype="0" fill="hold" grpId="0" nodeType="afterEffect">
                                  <p:stCondLst>
                                    <p:cond delay="50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childTnLst>
                          </p:cTn>
                        </p:par>
                        <p:par>
                          <p:cTn id="304" fill="hold">
                            <p:stCondLst>
                              <p:cond delay="75000"/>
                            </p:stCondLst>
                            <p:childTnLst>
                              <p:par>
                                <p:cTn id="305" presetID="10" presetClass="exit" presetSubtype="0" fill="hold" grpId="0" nodeType="afterEffect">
                                  <p:stCondLst>
                                    <p:cond delay="500"/>
                                  </p:stCondLst>
                                  <p:childTnLst>
                                    <p:animEffect transition="out" filter="fade">
                                      <p:cBhvr>
                                        <p:cTn id="306" dur="500"/>
                                        <p:tgtEl>
                                          <p:spTgt spid="17"/>
                                        </p:tgtEl>
                                      </p:cBhvr>
                                    </p:animEffect>
                                    <p:set>
                                      <p:cBhvr>
                                        <p:cTn id="307" dur="1" fill="hold">
                                          <p:stCondLst>
                                            <p:cond delay="499"/>
                                          </p:stCondLst>
                                        </p:cTn>
                                        <p:tgtEl>
                                          <p:spTgt spid="17"/>
                                        </p:tgtEl>
                                        <p:attrNameLst>
                                          <p:attrName>style.visibility</p:attrName>
                                        </p:attrNameLst>
                                      </p:cBhvr>
                                      <p:to>
                                        <p:strVal val="hidden"/>
                                      </p:to>
                                    </p:set>
                                  </p:childTnLst>
                                </p:cTn>
                              </p:par>
                            </p:childTnLst>
                          </p:cTn>
                        </p:par>
                        <p:par>
                          <p:cTn id="308" fill="hold">
                            <p:stCondLst>
                              <p:cond delay="76000"/>
                            </p:stCondLst>
                            <p:childTnLst>
                              <p:par>
                                <p:cTn id="309" presetID="10" presetClass="exit" presetSubtype="0" fill="hold" grpId="0" nodeType="afterEffect">
                                  <p:stCondLst>
                                    <p:cond delay="500"/>
                                  </p:stCondLst>
                                  <p:childTnLst>
                                    <p:animEffect transition="out" filter="fade">
                                      <p:cBhvr>
                                        <p:cTn id="310" dur="500"/>
                                        <p:tgtEl>
                                          <p:spTgt spid="16"/>
                                        </p:tgtEl>
                                      </p:cBhvr>
                                    </p:animEffect>
                                    <p:set>
                                      <p:cBhvr>
                                        <p:cTn id="311" dur="1" fill="hold">
                                          <p:stCondLst>
                                            <p:cond delay="499"/>
                                          </p:stCondLst>
                                        </p:cTn>
                                        <p:tgtEl>
                                          <p:spTgt spid="16"/>
                                        </p:tgtEl>
                                        <p:attrNameLst>
                                          <p:attrName>style.visibility</p:attrName>
                                        </p:attrNameLst>
                                      </p:cBhvr>
                                      <p:to>
                                        <p:strVal val="hidden"/>
                                      </p:to>
                                    </p:set>
                                  </p:childTnLst>
                                </p:cTn>
                              </p:par>
                            </p:childTnLst>
                          </p:cTn>
                        </p:par>
                        <p:par>
                          <p:cTn id="312" fill="hold">
                            <p:stCondLst>
                              <p:cond delay="77000"/>
                            </p:stCondLst>
                            <p:childTnLst>
                              <p:par>
                                <p:cTn id="313" presetID="10" presetClass="exit" presetSubtype="0" fill="hold" grpId="0" nodeType="afterEffect">
                                  <p:stCondLst>
                                    <p:cond delay="500"/>
                                  </p:stCondLst>
                                  <p:childTnLst>
                                    <p:animEffect transition="out" filter="fade">
                                      <p:cBhvr>
                                        <p:cTn id="314" dur="500"/>
                                        <p:tgtEl>
                                          <p:spTgt spid="15"/>
                                        </p:tgtEl>
                                      </p:cBhvr>
                                    </p:animEffect>
                                    <p:set>
                                      <p:cBhvr>
                                        <p:cTn id="315" dur="1" fill="hold">
                                          <p:stCondLst>
                                            <p:cond delay="499"/>
                                          </p:stCondLst>
                                        </p:cTn>
                                        <p:tgtEl>
                                          <p:spTgt spid="15"/>
                                        </p:tgtEl>
                                        <p:attrNameLst>
                                          <p:attrName>style.visibility</p:attrName>
                                        </p:attrNameLst>
                                      </p:cBhvr>
                                      <p:to>
                                        <p:strVal val="hidden"/>
                                      </p:to>
                                    </p:set>
                                  </p:childTnLst>
                                </p:cTn>
                              </p:par>
                            </p:childTnLst>
                          </p:cTn>
                        </p:par>
                        <p:par>
                          <p:cTn id="316" fill="hold">
                            <p:stCondLst>
                              <p:cond delay="78000"/>
                            </p:stCondLst>
                            <p:childTnLst>
                              <p:par>
                                <p:cTn id="317" presetID="10" presetClass="exit" presetSubtype="0" fill="hold" grpId="0" nodeType="afterEffect">
                                  <p:stCondLst>
                                    <p:cond delay="500"/>
                                  </p:stCondLst>
                                  <p:childTnLst>
                                    <p:animEffect transition="out" filter="fade">
                                      <p:cBhvr>
                                        <p:cTn id="318" dur="500"/>
                                        <p:tgtEl>
                                          <p:spTgt spid="14"/>
                                        </p:tgtEl>
                                      </p:cBhvr>
                                    </p:animEffect>
                                    <p:set>
                                      <p:cBhvr>
                                        <p:cTn id="319" dur="1" fill="hold">
                                          <p:stCondLst>
                                            <p:cond delay="499"/>
                                          </p:stCondLst>
                                        </p:cTn>
                                        <p:tgtEl>
                                          <p:spTgt spid="14"/>
                                        </p:tgtEl>
                                        <p:attrNameLst>
                                          <p:attrName>style.visibility</p:attrName>
                                        </p:attrNameLst>
                                      </p:cBhvr>
                                      <p:to>
                                        <p:strVal val="hidden"/>
                                      </p:to>
                                    </p:set>
                                  </p:childTnLst>
                                </p:cTn>
                              </p:par>
                            </p:childTnLst>
                          </p:cTn>
                        </p:par>
                        <p:par>
                          <p:cTn id="320" fill="hold">
                            <p:stCondLst>
                              <p:cond delay="79000"/>
                            </p:stCondLst>
                            <p:childTnLst>
                              <p:par>
                                <p:cTn id="321" presetID="10" presetClass="exit" presetSubtype="0" fill="hold" grpId="0" nodeType="afterEffect">
                                  <p:stCondLst>
                                    <p:cond delay="500"/>
                                  </p:stCondLst>
                                  <p:childTnLst>
                                    <p:animEffect transition="out" filter="fade">
                                      <p:cBhvr>
                                        <p:cTn id="322" dur="500"/>
                                        <p:tgtEl>
                                          <p:spTgt spid="13"/>
                                        </p:tgtEl>
                                      </p:cBhvr>
                                    </p:animEffect>
                                    <p:set>
                                      <p:cBhvr>
                                        <p:cTn id="323" dur="1" fill="hold">
                                          <p:stCondLst>
                                            <p:cond delay="499"/>
                                          </p:stCondLst>
                                        </p:cTn>
                                        <p:tgtEl>
                                          <p:spTgt spid="13"/>
                                        </p:tgtEl>
                                        <p:attrNameLst>
                                          <p:attrName>style.visibility</p:attrName>
                                        </p:attrNameLst>
                                      </p:cBhvr>
                                      <p:to>
                                        <p:strVal val="hidden"/>
                                      </p:to>
                                    </p:set>
                                  </p:childTnLst>
                                </p:cTn>
                              </p:par>
                            </p:childTnLst>
                          </p:cTn>
                        </p:par>
                        <p:par>
                          <p:cTn id="324" fill="hold">
                            <p:stCondLst>
                              <p:cond delay="80000"/>
                            </p:stCondLst>
                            <p:childTnLst>
                              <p:par>
                                <p:cTn id="325" presetID="10" presetClass="exit" presetSubtype="0" fill="hold" grpId="0" nodeType="afterEffect">
                                  <p:stCondLst>
                                    <p:cond delay="500"/>
                                  </p:stCondLst>
                                  <p:childTnLst>
                                    <p:animEffect transition="out" filter="fade">
                                      <p:cBhvr>
                                        <p:cTn id="326" dur="500"/>
                                        <p:tgtEl>
                                          <p:spTgt spid="12"/>
                                        </p:tgtEl>
                                      </p:cBhvr>
                                    </p:animEffect>
                                    <p:set>
                                      <p:cBhvr>
                                        <p:cTn id="327" dur="1" fill="hold">
                                          <p:stCondLst>
                                            <p:cond delay="499"/>
                                          </p:stCondLst>
                                        </p:cTn>
                                        <p:tgtEl>
                                          <p:spTgt spid="12"/>
                                        </p:tgtEl>
                                        <p:attrNameLst>
                                          <p:attrName>style.visibility</p:attrName>
                                        </p:attrNameLst>
                                      </p:cBhvr>
                                      <p:to>
                                        <p:strVal val="hidden"/>
                                      </p:to>
                                    </p:set>
                                  </p:childTnLst>
                                </p:cTn>
                              </p:par>
                            </p:childTnLst>
                          </p:cTn>
                        </p:par>
                        <p:par>
                          <p:cTn id="328" fill="hold">
                            <p:stCondLst>
                              <p:cond delay="81000"/>
                            </p:stCondLst>
                            <p:childTnLst>
                              <p:par>
                                <p:cTn id="329" presetID="10" presetClass="exit" presetSubtype="0" fill="hold" grpId="0" nodeType="afterEffect">
                                  <p:stCondLst>
                                    <p:cond delay="500"/>
                                  </p:stCondLst>
                                  <p:childTnLst>
                                    <p:animEffect transition="out" filter="fade">
                                      <p:cBhvr>
                                        <p:cTn id="330" dur="500"/>
                                        <p:tgtEl>
                                          <p:spTgt spid="11"/>
                                        </p:tgtEl>
                                      </p:cBhvr>
                                    </p:animEffect>
                                    <p:set>
                                      <p:cBhvr>
                                        <p:cTn id="331" dur="1" fill="hold">
                                          <p:stCondLst>
                                            <p:cond delay="499"/>
                                          </p:stCondLst>
                                        </p:cTn>
                                        <p:tgtEl>
                                          <p:spTgt spid="11"/>
                                        </p:tgtEl>
                                        <p:attrNameLst>
                                          <p:attrName>style.visibility</p:attrName>
                                        </p:attrNameLst>
                                      </p:cBhvr>
                                      <p:to>
                                        <p:strVal val="hidden"/>
                                      </p:to>
                                    </p:set>
                                  </p:childTnLst>
                                </p:cTn>
                              </p:par>
                            </p:childTnLst>
                          </p:cTn>
                        </p:par>
                        <p:par>
                          <p:cTn id="332" fill="hold">
                            <p:stCondLst>
                              <p:cond delay="82000"/>
                            </p:stCondLst>
                            <p:childTnLst>
                              <p:par>
                                <p:cTn id="333" presetID="10" presetClass="exit" presetSubtype="0" fill="hold" grpId="0" nodeType="afterEffect">
                                  <p:stCondLst>
                                    <p:cond delay="500"/>
                                  </p:stCondLst>
                                  <p:childTnLst>
                                    <p:animEffect transition="out" filter="fade">
                                      <p:cBhvr>
                                        <p:cTn id="334" dur="500"/>
                                        <p:tgtEl>
                                          <p:spTgt spid="10"/>
                                        </p:tgtEl>
                                      </p:cBhvr>
                                    </p:animEffect>
                                    <p:set>
                                      <p:cBhvr>
                                        <p:cTn id="335" dur="1" fill="hold">
                                          <p:stCondLst>
                                            <p:cond delay="499"/>
                                          </p:stCondLst>
                                        </p:cTn>
                                        <p:tgtEl>
                                          <p:spTgt spid="10"/>
                                        </p:tgtEl>
                                        <p:attrNameLst>
                                          <p:attrName>style.visibility</p:attrName>
                                        </p:attrNameLst>
                                      </p:cBhvr>
                                      <p:to>
                                        <p:strVal val="hidden"/>
                                      </p:to>
                                    </p:set>
                                  </p:childTnLst>
                                </p:cTn>
                              </p:par>
                            </p:childTnLst>
                          </p:cTn>
                        </p:par>
                        <p:par>
                          <p:cTn id="336" fill="hold">
                            <p:stCondLst>
                              <p:cond delay="83000"/>
                            </p:stCondLst>
                            <p:childTnLst>
                              <p:par>
                                <p:cTn id="337" presetID="10" presetClass="exit" presetSubtype="0" fill="hold" grpId="0" nodeType="afterEffect">
                                  <p:stCondLst>
                                    <p:cond delay="500"/>
                                  </p:stCondLst>
                                  <p:childTnLst>
                                    <p:animEffect transition="out" filter="fade">
                                      <p:cBhvr>
                                        <p:cTn id="338" dur="500"/>
                                        <p:tgtEl>
                                          <p:spTgt spid="9"/>
                                        </p:tgtEl>
                                      </p:cBhvr>
                                    </p:animEffect>
                                    <p:set>
                                      <p:cBhvr>
                                        <p:cTn id="339" dur="1" fill="hold">
                                          <p:stCondLst>
                                            <p:cond delay="499"/>
                                          </p:stCondLst>
                                        </p:cTn>
                                        <p:tgtEl>
                                          <p:spTgt spid="9"/>
                                        </p:tgtEl>
                                        <p:attrNameLst>
                                          <p:attrName>style.visibility</p:attrName>
                                        </p:attrNameLst>
                                      </p:cBhvr>
                                      <p:to>
                                        <p:strVal val="hidden"/>
                                      </p:to>
                                    </p:set>
                                  </p:childTnLst>
                                </p:cTn>
                              </p:par>
                            </p:childTnLst>
                          </p:cTn>
                        </p:par>
                        <p:par>
                          <p:cTn id="340" fill="hold">
                            <p:stCondLst>
                              <p:cond delay="84000"/>
                            </p:stCondLst>
                            <p:childTnLst>
                              <p:par>
                                <p:cTn id="341" presetID="10" presetClass="exit" presetSubtype="0" fill="hold" grpId="0" nodeType="afterEffect">
                                  <p:stCondLst>
                                    <p:cond delay="500"/>
                                  </p:stCondLst>
                                  <p:childTnLst>
                                    <p:animEffect transition="out" filter="fade">
                                      <p:cBhvr>
                                        <p:cTn id="342" dur="500"/>
                                        <p:tgtEl>
                                          <p:spTgt spid="8"/>
                                        </p:tgtEl>
                                      </p:cBhvr>
                                    </p:animEffect>
                                    <p:set>
                                      <p:cBhvr>
                                        <p:cTn id="343" dur="1" fill="hold">
                                          <p:stCondLst>
                                            <p:cond delay="499"/>
                                          </p:stCondLst>
                                        </p:cTn>
                                        <p:tgtEl>
                                          <p:spTgt spid="8"/>
                                        </p:tgtEl>
                                        <p:attrNameLst>
                                          <p:attrName>style.visibility</p:attrName>
                                        </p:attrNameLst>
                                      </p:cBhvr>
                                      <p:to>
                                        <p:strVal val="hidden"/>
                                      </p:to>
                                    </p:set>
                                  </p:childTnLst>
                                </p:cTn>
                              </p:par>
                            </p:childTnLst>
                          </p:cTn>
                        </p:par>
                        <p:par>
                          <p:cTn id="344" fill="hold">
                            <p:stCondLst>
                              <p:cond delay="85000"/>
                            </p:stCondLst>
                            <p:childTnLst>
                              <p:par>
                                <p:cTn id="345" presetID="10" presetClass="exit" presetSubtype="0" fill="hold" grpId="0" nodeType="afterEffect">
                                  <p:stCondLst>
                                    <p:cond delay="500"/>
                                  </p:stCondLst>
                                  <p:childTnLst>
                                    <p:animEffect transition="out" filter="fade">
                                      <p:cBhvr>
                                        <p:cTn id="346" dur="500"/>
                                        <p:tgtEl>
                                          <p:spTgt spid="7"/>
                                        </p:tgtEl>
                                      </p:cBhvr>
                                    </p:animEffect>
                                    <p:set>
                                      <p:cBhvr>
                                        <p:cTn id="347" dur="1" fill="hold">
                                          <p:stCondLst>
                                            <p:cond delay="499"/>
                                          </p:stCondLst>
                                        </p:cTn>
                                        <p:tgtEl>
                                          <p:spTgt spid="7"/>
                                        </p:tgtEl>
                                        <p:attrNameLst>
                                          <p:attrName>style.visibility</p:attrName>
                                        </p:attrNameLst>
                                      </p:cBhvr>
                                      <p:to>
                                        <p:strVal val="hidden"/>
                                      </p:to>
                                    </p:set>
                                  </p:childTnLst>
                                  <p:subTnLst>
                                    <p:audio>
                                      <p:cMediaNode vol="100000">
                                        <p:cTn display="0" masterRel="sameClick">
                                          <p:stCondLst>
                                            <p:cond evt="begin" delay="0">
                                              <p:tn val="345"/>
                                            </p:cond>
                                          </p:stCondLst>
                                          <p:endCondLst>
                                            <p:cond evt="onStopAudio" delay="0">
                                              <p:tgtEl>
                                                <p:sldTgt/>
                                              </p:tgtEl>
                                            </p:cond>
                                          </p:endCondLst>
                                        </p:cTn>
                                        <p:tgtEl>
                                          <p:sndTgt r:embed="rId3" name="click.wav"/>
                                        </p:tgtEl>
                                      </p:cMediaNode>
                                    </p:audio>
                                  </p:subTnLst>
                                </p:cTn>
                              </p:par>
                            </p:childTnLst>
                          </p:cTn>
                        </p:par>
                        <p:par>
                          <p:cTn id="348" fill="hold">
                            <p:stCondLst>
                              <p:cond delay="86000"/>
                            </p:stCondLst>
                            <p:childTnLst>
                              <p:par>
                                <p:cTn id="349" presetID="10" presetClass="exit" presetSubtype="0" fill="hold" grpId="0" nodeType="afterEffect">
                                  <p:stCondLst>
                                    <p:cond delay="500"/>
                                  </p:stCondLst>
                                  <p:childTnLst>
                                    <p:animEffect transition="out" filter="fade">
                                      <p:cBhvr>
                                        <p:cTn id="350" dur="500"/>
                                        <p:tgtEl>
                                          <p:spTgt spid="6"/>
                                        </p:tgtEl>
                                      </p:cBhvr>
                                    </p:animEffect>
                                    <p:set>
                                      <p:cBhvr>
                                        <p:cTn id="351" dur="1" fill="hold">
                                          <p:stCondLst>
                                            <p:cond delay="499"/>
                                          </p:stCondLst>
                                        </p:cTn>
                                        <p:tgtEl>
                                          <p:spTgt spid="6"/>
                                        </p:tgtEl>
                                        <p:attrNameLst>
                                          <p:attrName>style.visibility</p:attrName>
                                        </p:attrNameLst>
                                      </p:cBhvr>
                                      <p:to>
                                        <p:strVal val="hidden"/>
                                      </p:to>
                                    </p:set>
                                  </p:childTnLst>
                                  <p:subTnLst>
                                    <p:audio>
                                      <p:cMediaNode vol="100000">
                                        <p:cTn display="0" masterRel="sameClick">
                                          <p:stCondLst>
                                            <p:cond evt="begin" delay="0">
                                              <p:tn val="349"/>
                                            </p:cond>
                                          </p:stCondLst>
                                          <p:endCondLst>
                                            <p:cond evt="onStopAudio" delay="0">
                                              <p:tgtEl>
                                                <p:sldTgt/>
                                              </p:tgtEl>
                                            </p:cond>
                                          </p:endCondLst>
                                        </p:cTn>
                                        <p:tgtEl>
                                          <p:sndTgt r:embed="rId3" name="click.wav"/>
                                        </p:tgtEl>
                                      </p:cMediaNode>
                                    </p:audio>
                                  </p:subTnLst>
                                </p:cTn>
                              </p:par>
                            </p:childTnLst>
                          </p:cTn>
                        </p:par>
                        <p:par>
                          <p:cTn id="352" fill="hold">
                            <p:stCondLst>
                              <p:cond delay="87000"/>
                            </p:stCondLst>
                            <p:childTnLst>
                              <p:par>
                                <p:cTn id="353" presetID="10" presetClass="exit" presetSubtype="0" fill="hold" grpId="0" nodeType="afterEffect">
                                  <p:stCondLst>
                                    <p:cond delay="500"/>
                                  </p:stCondLst>
                                  <p:childTnLst>
                                    <p:animEffect transition="out" filter="fade">
                                      <p:cBhvr>
                                        <p:cTn id="354" dur="500"/>
                                        <p:tgtEl>
                                          <p:spTgt spid="5"/>
                                        </p:tgtEl>
                                      </p:cBhvr>
                                    </p:animEffect>
                                    <p:set>
                                      <p:cBhvr>
                                        <p:cTn id="355" dur="1" fill="hold">
                                          <p:stCondLst>
                                            <p:cond delay="499"/>
                                          </p:stCondLst>
                                        </p:cTn>
                                        <p:tgtEl>
                                          <p:spTgt spid="5"/>
                                        </p:tgtEl>
                                        <p:attrNameLst>
                                          <p:attrName>style.visibility</p:attrName>
                                        </p:attrNameLst>
                                      </p:cBhvr>
                                      <p:to>
                                        <p:strVal val="hidden"/>
                                      </p:to>
                                    </p:set>
                                  </p:childTnLst>
                                  <p:subTnLst>
                                    <p:audio>
                                      <p:cMediaNode vol="100000">
                                        <p:cTn display="0" masterRel="sameClick">
                                          <p:stCondLst>
                                            <p:cond evt="begin" delay="0">
                                              <p:tn val="353"/>
                                            </p:cond>
                                          </p:stCondLst>
                                          <p:endCondLst>
                                            <p:cond evt="onStopAudio" delay="0">
                                              <p:tgtEl>
                                                <p:sldTgt/>
                                              </p:tgtEl>
                                            </p:cond>
                                          </p:endCondLst>
                                        </p:cTn>
                                        <p:tgtEl>
                                          <p:sndTgt r:embed="rId3" name="click.wav"/>
                                        </p:tgtEl>
                                      </p:cMediaNode>
                                    </p:audio>
                                  </p:subTnLst>
                                </p:cTn>
                              </p:par>
                            </p:childTnLst>
                          </p:cTn>
                        </p:par>
                        <p:par>
                          <p:cTn id="356" fill="hold">
                            <p:stCondLst>
                              <p:cond delay="88000"/>
                            </p:stCondLst>
                            <p:childTnLst>
                              <p:par>
                                <p:cTn id="357" presetID="10" presetClass="exit" presetSubtype="0" fill="hold" grpId="0" nodeType="afterEffect">
                                  <p:stCondLst>
                                    <p:cond delay="500"/>
                                  </p:stCondLst>
                                  <p:childTnLst>
                                    <p:animEffect transition="out" filter="fade">
                                      <p:cBhvr>
                                        <p:cTn id="358" dur="500"/>
                                        <p:tgtEl>
                                          <p:spTgt spid="4"/>
                                        </p:tgtEl>
                                      </p:cBhvr>
                                    </p:animEffect>
                                    <p:set>
                                      <p:cBhvr>
                                        <p:cTn id="359" dur="1" fill="hold">
                                          <p:stCondLst>
                                            <p:cond delay="499"/>
                                          </p:stCondLst>
                                        </p:cTn>
                                        <p:tgtEl>
                                          <p:spTgt spid="4"/>
                                        </p:tgtEl>
                                        <p:attrNameLst>
                                          <p:attrName>style.visibility</p:attrName>
                                        </p:attrNameLst>
                                      </p:cBhvr>
                                      <p:to>
                                        <p:strVal val="hidden"/>
                                      </p:to>
                                    </p:set>
                                  </p:childTnLst>
                                  <p:subTnLst>
                                    <p:audio>
                                      <p:cMediaNode vol="100000">
                                        <p:cTn display="0" masterRel="sameClick">
                                          <p:stCondLst>
                                            <p:cond evt="begin" delay="0">
                                              <p:tn val="357"/>
                                            </p:cond>
                                          </p:stCondLst>
                                          <p:endCondLst>
                                            <p:cond evt="onStopAudio" delay="0">
                                              <p:tgtEl>
                                                <p:sldTgt/>
                                              </p:tgtEl>
                                            </p:cond>
                                          </p:endCondLst>
                                        </p:cTn>
                                        <p:tgtEl>
                                          <p:sndTgt r:embed="rId3" name="click.wav"/>
                                        </p:tgtEl>
                                      </p:cMediaNode>
                                    </p:audio>
                                  </p:subTnLst>
                                </p:cTn>
                              </p:par>
                            </p:childTnLst>
                          </p:cTn>
                        </p:par>
                        <p:par>
                          <p:cTn id="360" fill="hold">
                            <p:stCondLst>
                              <p:cond delay="89000"/>
                            </p:stCondLst>
                            <p:childTnLst>
                              <p:par>
                                <p:cTn id="361" presetID="10" presetClass="exit" presetSubtype="0" fill="hold" grpId="0" nodeType="afterEffect">
                                  <p:stCondLst>
                                    <p:cond delay="500"/>
                                  </p:stCondLst>
                                  <p:childTnLst>
                                    <p:animEffect transition="out" filter="fade">
                                      <p:cBhvr>
                                        <p:cTn id="362" dur="500"/>
                                        <p:tgtEl>
                                          <p:spTgt spid="3"/>
                                        </p:tgtEl>
                                      </p:cBhvr>
                                    </p:animEffect>
                                    <p:set>
                                      <p:cBhvr>
                                        <p:cTn id="363" dur="1" fill="hold">
                                          <p:stCondLst>
                                            <p:cond delay="499"/>
                                          </p:stCondLst>
                                        </p:cTn>
                                        <p:tgtEl>
                                          <p:spTgt spid="3"/>
                                        </p:tgtEl>
                                        <p:attrNameLst>
                                          <p:attrName>style.visibility</p:attrName>
                                        </p:attrNameLst>
                                      </p:cBhvr>
                                      <p:to>
                                        <p:strVal val="hidden"/>
                                      </p:to>
                                    </p:set>
                                  </p:childTnLst>
                                  <p:subTnLst>
                                    <p:audio>
                                      <p:cMediaNode vol="100000">
                                        <p:cTn display="0" masterRel="sameClick">
                                          <p:stCondLst>
                                            <p:cond evt="begin" delay="0">
                                              <p:tn val="361"/>
                                            </p:cond>
                                          </p:stCondLst>
                                          <p:endCondLst>
                                            <p:cond evt="onStopAudio" delay="0">
                                              <p:tgtEl>
                                                <p:sldTgt/>
                                              </p:tgtEl>
                                            </p:cond>
                                          </p:endCondLst>
                                        </p:cTn>
                                        <p:tgtEl>
                                          <p:sndTgt r:embed="rId3" name="click.wav"/>
                                        </p:tgtEl>
                                      </p:cMediaNode>
                                    </p:audio>
                                  </p:subTnLst>
                                </p:cTn>
                              </p:par>
                              <p:par>
                                <p:cTn id="364" presetID="32" presetClass="emph" presetSubtype="0" fill="hold" nodeType="withEffect">
                                  <p:stCondLst>
                                    <p:cond delay="500"/>
                                  </p:stCondLst>
                                  <p:childTnLst>
                                    <p:animRot by="120000">
                                      <p:cBhvr>
                                        <p:cTn id="365" dur="200" fill="hold">
                                          <p:stCondLst>
                                            <p:cond delay="0"/>
                                          </p:stCondLst>
                                        </p:cTn>
                                        <p:tgtEl>
                                          <p:spTgt spid="2"/>
                                        </p:tgtEl>
                                        <p:attrNameLst>
                                          <p:attrName>r</p:attrName>
                                        </p:attrNameLst>
                                      </p:cBhvr>
                                    </p:animRot>
                                    <p:animRot by="-240000">
                                      <p:cBhvr>
                                        <p:cTn id="366" dur="400" fill="hold">
                                          <p:stCondLst>
                                            <p:cond delay="400"/>
                                          </p:stCondLst>
                                        </p:cTn>
                                        <p:tgtEl>
                                          <p:spTgt spid="2"/>
                                        </p:tgtEl>
                                        <p:attrNameLst>
                                          <p:attrName>r</p:attrName>
                                        </p:attrNameLst>
                                      </p:cBhvr>
                                    </p:animRot>
                                    <p:animRot by="240000">
                                      <p:cBhvr>
                                        <p:cTn id="367" dur="400" fill="hold">
                                          <p:stCondLst>
                                            <p:cond delay="800"/>
                                          </p:stCondLst>
                                        </p:cTn>
                                        <p:tgtEl>
                                          <p:spTgt spid="2"/>
                                        </p:tgtEl>
                                        <p:attrNameLst>
                                          <p:attrName>r</p:attrName>
                                        </p:attrNameLst>
                                      </p:cBhvr>
                                    </p:animRot>
                                    <p:animRot by="-240000">
                                      <p:cBhvr>
                                        <p:cTn id="368" dur="400" fill="hold">
                                          <p:stCondLst>
                                            <p:cond delay="1200"/>
                                          </p:stCondLst>
                                        </p:cTn>
                                        <p:tgtEl>
                                          <p:spTgt spid="2"/>
                                        </p:tgtEl>
                                        <p:attrNameLst>
                                          <p:attrName>r</p:attrName>
                                        </p:attrNameLst>
                                      </p:cBhvr>
                                    </p:animRot>
                                    <p:animRot by="120000">
                                      <p:cBhvr>
                                        <p:cTn id="369" dur="400" fill="hold">
                                          <p:stCondLst>
                                            <p:cond delay="1600"/>
                                          </p:stCondLst>
                                        </p:cTn>
                                        <p:tgtEl>
                                          <p:spTgt spid="2"/>
                                        </p:tgtEl>
                                        <p:attrNameLst>
                                          <p:attrName>r</p:attrName>
                                        </p:attrNameLst>
                                      </p:cBhvr>
                                    </p:animRot>
                                  </p:childTnLst>
                                  <p:subTnLst>
                                    <p:audio>
                                      <p:cMediaNode>
                                        <p:cTn display="0" masterRel="sameClick">
                                          <p:stCondLst>
                                            <p:cond evt="begin" delay="0">
                                              <p:tn val="364"/>
                                            </p:cond>
                                          </p:stCondLst>
                                          <p:endCondLst>
                                            <p:cond evt="onStopAudio" delay="0">
                                              <p:tgtEl>
                                                <p:sldTgt/>
                                              </p:tgtEl>
                                            </p:cond>
                                          </p:endCondLst>
                                        </p:cTn>
                                        <p:tgtEl>
                                          <p:sndTgt r:embed="rId4" name="chuong.wav"/>
                                        </p:tgtEl>
                                      </p:cMediaNode>
                                    </p:audio>
                                  </p:subTnLst>
                                </p:cTn>
                              </p:par>
                              <p:par>
                                <p:cTn id="370" presetID="53" presetClass="entr" presetSubtype="16" fill="hold" nodeType="withEffect">
                                  <p:stCondLst>
                                    <p:cond delay="500"/>
                                  </p:stCondLst>
                                  <p:childTnLst>
                                    <p:set>
                                      <p:cBhvr>
                                        <p:cTn id="371" dur="1" fill="hold">
                                          <p:stCondLst>
                                            <p:cond delay="0"/>
                                          </p:stCondLst>
                                        </p:cTn>
                                        <p:tgtEl>
                                          <p:spTgt spid="93"/>
                                        </p:tgtEl>
                                        <p:attrNameLst>
                                          <p:attrName>style.visibility</p:attrName>
                                        </p:attrNameLst>
                                      </p:cBhvr>
                                      <p:to>
                                        <p:strVal val="visible"/>
                                      </p:to>
                                    </p:set>
                                    <p:anim calcmode="lin" valueType="num">
                                      <p:cBhvr>
                                        <p:cTn id="372" dur="500" fill="hold"/>
                                        <p:tgtEl>
                                          <p:spTgt spid="93"/>
                                        </p:tgtEl>
                                        <p:attrNameLst>
                                          <p:attrName>ppt_w</p:attrName>
                                        </p:attrNameLst>
                                      </p:cBhvr>
                                      <p:tavLst>
                                        <p:tav tm="0">
                                          <p:val>
                                            <p:fltVal val="0"/>
                                          </p:val>
                                        </p:tav>
                                        <p:tav tm="100000">
                                          <p:val>
                                            <p:strVal val="#ppt_w"/>
                                          </p:val>
                                        </p:tav>
                                      </p:tavLst>
                                    </p:anim>
                                    <p:anim calcmode="lin" valueType="num">
                                      <p:cBhvr>
                                        <p:cTn id="373" dur="500" fill="hold"/>
                                        <p:tgtEl>
                                          <p:spTgt spid="93"/>
                                        </p:tgtEl>
                                        <p:attrNameLst>
                                          <p:attrName>ppt_h</p:attrName>
                                        </p:attrNameLst>
                                      </p:cBhvr>
                                      <p:tavLst>
                                        <p:tav tm="0">
                                          <p:val>
                                            <p:fltVal val="0"/>
                                          </p:val>
                                        </p:tav>
                                        <p:tav tm="100000">
                                          <p:val>
                                            <p:strVal val="#ppt_h"/>
                                          </p:val>
                                        </p:tav>
                                      </p:tavLst>
                                    </p:anim>
                                    <p:animEffect transition="in" filter="fade">
                                      <p:cBhvr>
                                        <p:cTn id="374" dur="500"/>
                                        <p:tgtEl>
                                          <p:spTgt spid="93"/>
                                        </p:tgtEl>
                                      </p:cBhvr>
                                    </p:animEffect>
                                  </p:childTnLst>
                                </p:cTn>
                              </p:par>
                            </p:childTnLst>
                          </p:cTn>
                        </p:par>
                      </p:childTnLst>
                    </p:cTn>
                  </p:par>
                </p:childTnLst>
              </p:cTn>
              <p:nextCondLst>
                <p:cond evt="onClick" delay="0">
                  <p:tgtEl>
                    <p:spTgt spid="12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sp>
        <p:nvSpPr>
          <p:cNvPr id="94" name="Rectangle 93"/>
          <p:cNvSpPr/>
          <p:nvPr/>
        </p:nvSpPr>
        <p:spPr>
          <a:xfrm>
            <a:off x="2058836" y="2713517"/>
            <a:ext cx="7475123" cy="1446550"/>
          </a:xfrm>
          <a:prstGeom prst="rect">
            <a:avLst/>
          </a:prstGeom>
        </p:spPr>
        <p:txBody>
          <a:bodyPr wrap="none">
            <a:spAutoFit/>
          </a:bodyPr>
          <a:lstStyle/>
          <a:p>
            <a:pPr algn="ctr"/>
            <a:r>
              <a:rPr lang="en-US" sz="8800" b="1" dirty="0" err="1">
                <a:solidFill>
                  <a:srgbClr val="FF0000"/>
                </a:solidFill>
                <a:latin typeface="Amazone" panose="03020702060507090A04" pitchFamily="66" charset="0"/>
                <a:cs typeface="Times New Roman" panose="02020603050405020304" pitchFamily="18" charset="0"/>
              </a:rPr>
              <a:t>Trình</a:t>
            </a:r>
            <a:r>
              <a:rPr lang="en-US" sz="8800" b="1" dirty="0">
                <a:solidFill>
                  <a:srgbClr val="FF0000"/>
                </a:solidFill>
                <a:latin typeface="Amazone" panose="03020702060507090A04" pitchFamily="66" charset="0"/>
                <a:cs typeface="Times New Roman" panose="02020603050405020304" pitchFamily="18" charset="0"/>
              </a:rPr>
              <a:t> </a:t>
            </a:r>
            <a:r>
              <a:rPr lang="en-US" sz="8800" b="1" dirty="0" err="1">
                <a:solidFill>
                  <a:srgbClr val="FF0000"/>
                </a:solidFill>
                <a:latin typeface="Amazone" panose="03020702060507090A04" pitchFamily="66" charset="0"/>
                <a:cs typeface="Times New Roman" panose="02020603050405020304" pitchFamily="18" charset="0"/>
              </a:rPr>
              <a:t>bày</a:t>
            </a:r>
            <a:r>
              <a:rPr lang="en-US" sz="8800" b="1" dirty="0">
                <a:solidFill>
                  <a:srgbClr val="FF0000"/>
                </a:solidFill>
                <a:latin typeface="Amazone" panose="03020702060507090A04" pitchFamily="66" charset="0"/>
                <a:cs typeface="Times New Roman" panose="02020603050405020304" pitchFamily="18" charset="0"/>
              </a:rPr>
              <a:t> </a:t>
            </a:r>
            <a:r>
              <a:rPr lang="en-US" sz="8800" b="1" dirty="0" err="1">
                <a:solidFill>
                  <a:srgbClr val="FF0000"/>
                </a:solidFill>
                <a:latin typeface="Amazone" panose="03020702060507090A04" pitchFamily="66" charset="0"/>
                <a:cs typeface="Times New Roman" panose="02020603050405020304" pitchFamily="18" charset="0"/>
              </a:rPr>
              <a:t>kết</a:t>
            </a:r>
            <a:r>
              <a:rPr lang="en-US" sz="8800" b="1" dirty="0">
                <a:solidFill>
                  <a:srgbClr val="FF0000"/>
                </a:solidFill>
                <a:latin typeface="Amazone" panose="03020702060507090A04" pitchFamily="66" charset="0"/>
                <a:cs typeface="Times New Roman" panose="02020603050405020304" pitchFamily="18" charset="0"/>
              </a:rPr>
              <a:t> </a:t>
            </a:r>
            <a:r>
              <a:rPr lang="en-US" sz="8800" b="1" dirty="0" err="1">
                <a:solidFill>
                  <a:srgbClr val="FF0000"/>
                </a:solidFill>
                <a:latin typeface="Amazone" panose="03020702060507090A04" pitchFamily="66" charset="0"/>
                <a:cs typeface="Times New Roman" panose="02020603050405020304" pitchFamily="18" charset="0"/>
              </a:rPr>
              <a:t>quả</a:t>
            </a:r>
            <a:endParaRPr lang="en-US" sz="8800" b="1" dirty="0">
              <a:solidFill>
                <a:srgbClr val="FF0000"/>
              </a:solidFill>
              <a:latin typeface="Amazone" panose="03020702060507090A04" pitchFamily="66"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356833" y="171306"/>
            <a:ext cx="11319310" cy="1077218"/>
          </a:xfrm>
          <a:prstGeom prst="rect">
            <a:avLst/>
          </a:prstGeom>
          <a:solidFill>
            <a:schemeClr val="bg1"/>
          </a:solidFill>
        </p:spPr>
        <p:txBody>
          <a:bodyPr wrap="square" rtlCol="0">
            <a:spAutoFit/>
          </a:bodyPr>
          <a:lstStyle/>
          <a:p>
            <a:pPr algn="ctr" defTabSz="914400">
              <a:defRPr/>
            </a:pP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Những</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việc</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nên</a:t>
            </a:r>
            <a:r>
              <a:rPr lang="en-US" altLang="zh-CN" sz="3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3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không</a:t>
            </a:r>
            <a:r>
              <a:rPr lang="en-US" altLang="zh-CN" sz="3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nên</a:t>
            </a:r>
            <a:r>
              <a:rPr lang="en-US" altLang="zh-CN" sz="3200" b="1" i="1"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làm</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để</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bảo</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vệ</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môi</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trường</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ở: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khu</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dân</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cư</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khu</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vực</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sản</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xuất</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khu</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bảo</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tồn</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thiên</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3200" b="1" i="1" kern="0" dirty="0" err="1">
                <a:latin typeface="Times New Roman" panose="02020603050405020304" pitchFamily="18" charset="0"/>
                <a:ea typeface="思源黑体 CN Bold" panose="020B0800000000000000" pitchFamily="34" charset="-122"/>
                <a:cs typeface="Times New Roman" panose="02020603050405020304" pitchFamily="18" charset="0"/>
              </a:rPr>
              <a:t>nhiên</a:t>
            </a:r>
            <a:r>
              <a:rPr lang="en-US" altLang="zh-CN" sz="3200" b="1" i="1" kern="0" dirty="0">
                <a:latin typeface="Times New Roman" panose="02020603050405020304" pitchFamily="18" charset="0"/>
                <a:ea typeface="思源黑体 CN Bold" panose="020B0800000000000000" pitchFamily="34" charset="-122"/>
                <a:cs typeface="Times New Roman" panose="02020603050405020304" pitchFamily="18" charset="0"/>
              </a:rPr>
              <a:t>!</a:t>
            </a:r>
            <a:endParaRPr lang="zh-CN" altLang="en-US" sz="3200" b="1" i="1" kern="0" dirty="0">
              <a:latin typeface="Times New Roman" panose="02020603050405020304" pitchFamily="18" charset="0"/>
              <a:ea typeface="思源黑体 CN Bold" panose="020B0800000000000000" pitchFamily="34" charset="-122"/>
              <a:cs typeface="Times New Roman" panose="02020603050405020304" pitchFamily="18" charset="0"/>
            </a:endParaRPr>
          </a:p>
        </p:txBody>
      </p:sp>
      <p:graphicFrame>
        <p:nvGraphicFramePr>
          <p:cNvPr id="3" name="Table 3"/>
          <p:cNvGraphicFramePr>
            <a:graphicFrameLocks noGrp="1"/>
          </p:cNvGraphicFramePr>
          <p:nvPr/>
        </p:nvGraphicFramePr>
        <p:xfrm>
          <a:off x="84482" y="1248524"/>
          <a:ext cx="12023035" cy="5575103"/>
        </p:xfrm>
        <a:graphic>
          <a:graphicData uri="http://schemas.openxmlformats.org/drawingml/2006/table">
            <a:tbl>
              <a:tblPr firstRow="1" bandRow="1">
                <a:tableStyleId>{5C22544A-7EE6-4342-B048-85BDC9FD1C3A}</a:tableStyleId>
              </a:tblPr>
              <a:tblGrid>
                <a:gridCol w="2175055"/>
                <a:gridCol w="4741620"/>
                <a:gridCol w="5106360"/>
              </a:tblGrid>
              <a:tr h="606863">
                <a:tc>
                  <a:txBody>
                    <a:bodyPr/>
                    <a:lstStyle/>
                    <a:p>
                      <a:endParaRPr lang="en-US" sz="3200" dirty="0">
                        <a:latin typeface="Times New Roman" panose="02020603050405020304" pitchFamily="18" charset="0"/>
                        <a:cs typeface="Times New Roman" panose="02020603050405020304" pitchFamily="18" charset="0"/>
                      </a:endParaRPr>
                    </a:p>
                  </a:txBody>
                  <a:tcPr>
                    <a:solidFill>
                      <a:schemeClr val="accent6">
                        <a:lumMod val="75000"/>
                      </a:schemeClr>
                    </a:solidFill>
                  </a:tcPr>
                </a:tc>
                <a:tc>
                  <a:txBody>
                    <a:bodyP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solidFill>
                      <a:schemeClr val="accent6">
                        <a:lumMod val="75000"/>
                      </a:schemeClr>
                    </a:solidFill>
                  </a:tcPr>
                </a:tc>
                <a:tc>
                  <a:txBody>
                    <a:bodyPr/>
                    <a:lstStyle/>
                    <a:p>
                      <a:pPr algn="ct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endParaRPr lang="en-US" sz="3200" dirty="0">
                        <a:latin typeface="Times New Roman" panose="02020603050405020304" pitchFamily="18" charset="0"/>
                        <a:cs typeface="Times New Roman" panose="02020603050405020304" pitchFamily="18" charset="0"/>
                      </a:endParaRPr>
                    </a:p>
                  </a:txBody>
                  <a:tcPr>
                    <a:solidFill>
                      <a:schemeClr val="accent6">
                        <a:lumMod val="75000"/>
                      </a:schemeClr>
                    </a:solidFill>
                  </a:tcPr>
                </a:tc>
              </a:tr>
              <a:tr h="1888435">
                <a:tc>
                  <a:txBody>
                    <a:bodyPr/>
                    <a:lstStyle/>
                    <a:p>
                      <a:pPr algn="ct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a:t>
                      </a:r>
                      <a:endParaRPr lang="en-US" sz="3200" dirty="0">
                        <a:latin typeface="Times New Roman" panose="02020603050405020304" pitchFamily="18" charset="0"/>
                        <a:cs typeface="Times New Roman" panose="02020603050405020304" pitchFamily="18" charset="0"/>
                      </a:endParaRPr>
                    </a:p>
                  </a:txBody>
                  <a:tcPr anchor="ctr">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Vứt rác đúng nơi quy định, không xả rác bừa bãi</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Hạn chế sử dụng túi nilon</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Tích cực trồng cây xanh</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Tiết kiệm điện nước trong sinh hoạt</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endParaRPr lang="vi-VN" sz="2200" dirty="0">
                        <a:latin typeface="Times New Roman" panose="02020603050405020304" pitchFamily="18" charset="0"/>
                        <a:cs typeface="Times New Roman" panose="02020603050405020304" pitchFamily="18" charset="0"/>
                      </a:endParaRPr>
                    </a:p>
                  </a:txBody>
                  <a:tcPr>
                    <a:solidFill>
                      <a:srgbClr val="FFCCFF"/>
                    </a:solidFill>
                  </a:tcPr>
                </a:tc>
                <a:tc>
                  <a:txBody>
                    <a:bodyPr/>
                    <a:lstStyle/>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Xả rác chất thải bừa bãi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Lạm dụng thuốc trừ sâu và phân bón hoá học</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txBody>
                  <a:tcPr>
                    <a:solidFill>
                      <a:srgbClr val="FFCCFF"/>
                    </a:solidFill>
                  </a:tcPr>
                </a:tc>
              </a:tr>
              <a:tr h="715617">
                <a:tc>
                  <a:txBody>
                    <a:bodyPr/>
                    <a:lstStyle/>
                    <a:p>
                      <a:pPr algn="ct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endParaRPr lang="en-US" sz="32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Tích cực trồng cây xanh</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endParaRPr lang="vi-VN" sz="2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Xả nước thải công nghiệp chưa qua  xử lý</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1170477">
                <a:tc>
                  <a:txBody>
                    <a:bodyPr/>
                    <a:lstStyle/>
                    <a:p>
                      <a:pPr algn="ct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endParaRPr lang="en-US" sz="32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Vứt rác đúng nơi quy định, không xả rác bừa bãi</a:t>
                      </a:r>
                      <a:r>
                        <a:rPr lang="en-US"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endParaRPr lang="vi-VN"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Săn bắt thú quý hiếm</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Khai thác chặt phá rừng</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Xả rác chất thải bừa bãi</a:t>
                      </a:r>
                      <a:endParaRPr lang="vi-VN" sz="2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Đốt rừng</a:t>
                      </a:r>
                      <a:endParaRPr lang="en-US" sz="2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pitchFamily="18" charset="0"/>
                          <a:cs typeface="Times New Roman" panose="02020603050405020304" pitchFamily="18" charset="0"/>
                        </a:rPr>
                        <a:t>- ………………</a:t>
                      </a:r>
                      <a:endParaRPr lang="vi-VN"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400" advClick="0" advTm="3000">
        <p14:honeycomb/>
      </p:transition>
    </mc:Choice>
    <mc:Fallback>
      <p:transition spd="slow"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6659" y="278865"/>
            <a:ext cx="6783687" cy="4233671"/>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992" y="278865"/>
            <a:ext cx="7287383" cy="423367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682" y="229446"/>
            <a:ext cx="4694821" cy="4364048"/>
          </a:xfrm>
          <a:prstGeom prst="rect">
            <a:avLst/>
          </a:prstGeom>
          <a:effectLst>
            <a:glow rad="101600">
              <a:schemeClr val="accent3">
                <a:satMod val="175000"/>
                <a:alpha val="40000"/>
              </a:schemeClr>
            </a:glow>
          </a:effectLst>
        </p:spPr>
      </p:pic>
      <p:sp>
        <p:nvSpPr>
          <p:cNvPr id="5" name="Text Box 2"/>
          <p:cNvSpPr txBox="1">
            <a:spLocks noChangeArrowheads="1"/>
          </p:cNvSpPr>
          <p:nvPr/>
        </p:nvSpPr>
        <p:spPr bwMode="auto">
          <a:xfrm>
            <a:off x="3031434" y="4899354"/>
            <a:ext cx="899491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SimSun" panose="02010600030101010101" pitchFamily="2" charset="-122"/>
                <a:ea typeface="SimSun" panose="02010600030101010101" pitchFamily="2" charset="-122"/>
              </a:defRPr>
            </a:lvl1pPr>
            <a:lvl2pPr marL="742950" indent="-285750">
              <a:defRPr sz="2800" b="1">
                <a:solidFill>
                  <a:schemeClr val="tx1"/>
                </a:solidFill>
                <a:latin typeface="SimSun" panose="02010600030101010101" pitchFamily="2" charset="-122"/>
                <a:ea typeface="SimSun" panose="02010600030101010101" pitchFamily="2" charset="-122"/>
              </a:defRPr>
            </a:lvl2pPr>
            <a:lvl3pPr marL="1143000" indent="-228600">
              <a:defRPr sz="2800" b="1">
                <a:solidFill>
                  <a:schemeClr val="tx1"/>
                </a:solidFill>
                <a:latin typeface="SimSun" panose="02010600030101010101" pitchFamily="2" charset="-122"/>
                <a:ea typeface="SimSun" panose="02010600030101010101" pitchFamily="2" charset="-122"/>
              </a:defRPr>
            </a:lvl3pPr>
            <a:lvl4pPr marL="1600200" indent="-228600">
              <a:defRPr sz="2800" b="1">
                <a:solidFill>
                  <a:schemeClr val="tx1"/>
                </a:solidFill>
                <a:latin typeface="SimSun" panose="02010600030101010101" pitchFamily="2" charset="-122"/>
                <a:ea typeface="SimSun" panose="02010600030101010101" pitchFamily="2" charset="-122"/>
              </a:defRPr>
            </a:lvl4pPr>
            <a:lvl5pPr marL="2057400" indent="-228600">
              <a:defRPr sz="2800" b="1">
                <a:solidFill>
                  <a:schemeClr val="tx1"/>
                </a:solidFill>
                <a:latin typeface="SimSun" panose="02010600030101010101" pitchFamily="2" charset="-122"/>
                <a:ea typeface="SimSun" panose="02010600030101010101" pitchFamily="2" charset="-122"/>
              </a:defRPr>
            </a:lvl5pPr>
            <a:lvl6pPr marL="25146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6pPr>
            <a:lvl7pPr marL="29718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7pPr>
            <a:lvl8pPr marL="34290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8pPr>
            <a:lvl9pPr marL="38862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9pPr>
          </a:lstStyle>
          <a:p>
            <a:pPr algn="ctr"/>
            <a:r>
              <a:rPr lang="en-US" altLang="zh-CN" sz="4800" dirty="0">
                <a:solidFill>
                  <a:srgbClr val="0000FF"/>
                </a:solidFill>
                <a:latin typeface="Amazone" panose="03020702060507090A04" pitchFamily="66" charset="0"/>
                <a:ea typeface="仓耳青禾体-谷力 W04" panose="02020400000000000000" pitchFamily="18" charset="-122"/>
              </a:rPr>
              <a:t>“</a:t>
            </a:r>
            <a:r>
              <a:rPr lang="vi-VN" altLang="zh-CN" sz="4800" dirty="0">
                <a:solidFill>
                  <a:srgbClr val="0000FF"/>
                </a:solidFill>
                <a:latin typeface="Amazone" panose="03020702060507090A04" pitchFamily="66" charset="0"/>
                <a:ea typeface="仓耳青禾体-谷力 W04" panose="02020400000000000000" pitchFamily="18" charset="-122"/>
              </a:rPr>
              <a:t>Màu xanh</a:t>
            </a:r>
            <a:r>
              <a:rPr lang="en-US" altLang="zh-CN" sz="4800" dirty="0">
                <a:solidFill>
                  <a:srgbClr val="0000FF"/>
                </a:solidFill>
                <a:latin typeface="Amazone" panose="03020702060507090A04" pitchFamily="66" charset="0"/>
                <a:ea typeface="仓耳青禾体-谷力 W04" panose="02020400000000000000" pitchFamily="18" charset="-122"/>
              </a:rPr>
              <a:t>”</a:t>
            </a:r>
            <a:r>
              <a:rPr lang="vi-VN" altLang="zh-CN" sz="4800" dirty="0">
                <a:solidFill>
                  <a:srgbClr val="0000FF"/>
                </a:solidFill>
                <a:latin typeface="Amazone" panose="03020702060507090A04" pitchFamily="66" charset="0"/>
                <a:ea typeface="仓耳青禾体-谷力 W04" panose="02020400000000000000" pitchFamily="18" charset="-122"/>
              </a:rPr>
              <a:t> cuối cùng đã quay trở lại rồi</a:t>
            </a:r>
            <a:r>
              <a:rPr lang="en-US" altLang="zh-CN" sz="4800" dirty="0">
                <a:solidFill>
                  <a:srgbClr val="0000FF"/>
                </a:solidFill>
                <a:latin typeface="Amazone" panose="03020702060507090A04" pitchFamily="66" charset="0"/>
                <a:ea typeface="仓耳青禾体-谷力 W04" panose="02020400000000000000" pitchFamily="18" charset="-122"/>
              </a:rPr>
              <a:t>. </a:t>
            </a:r>
            <a:r>
              <a:rPr lang="vi-VN" altLang="zh-CN" sz="4800" dirty="0">
                <a:solidFill>
                  <a:srgbClr val="0000FF"/>
                </a:solidFill>
                <a:latin typeface="Amazone" panose="03020702060507090A04" pitchFamily="66" charset="0"/>
                <a:ea typeface="仓耳青禾体-谷力 W04" panose="02020400000000000000" pitchFamily="18" charset="-122"/>
              </a:rPr>
              <a:t>Cảm ơn </a:t>
            </a:r>
            <a:r>
              <a:rPr lang="en-US" altLang="zh-CN" sz="4800" dirty="0" err="1">
                <a:solidFill>
                  <a:srgbClr val="0000FF"/>
                </a:solidFill>
                <a:latin typeface="Amazone" panose="03020702060507090A04" pitchFamily="66" charset="0"/>
                <a:ea typeface="仓耳青禾体-谷力 W04" panose="02020400000000000000" pitchFamily="18" charset="-122"/>
              </a:rPr>
              <a:t>các</a:t>
            </a:r>
            <a:r>
              <a:rPr lang="en-US" altLang="zh-CN" sz="4800" dirty="0">
                <a:solidFill>
                  <a:srgbClr val="0000FF"/>
                </a:solidFill>
                <a:latin typeface="Amazone" panose="03020702060507090A04" pitchFamily="66" charset="0"/>
                <a:ea typeface="仓耳青禾体-谷力 W04" panose="02020400000000000000" pitchFamily="18" charset="-122"/>
              </a:rPr>
              <a:t> </a:t>
            </a:r>
            <a:r>
              <a:rPr lang="vi-VN" altLang="zh-CN" sz="4800" dirty="0">
                <a:solidFill>
                  <a:srgbClr val="0000FF"/>
                </a:solidFill>
                <a:latin typeface="Amazone" panose="03020702060507090A04" pitchFamily="66" charset="0"/>
                <a:ea typeface="仓耳青禾体-谷力 W04" panose="02020400000000000000" pitchFamily="18" charset="-122"/>
              </a:rPr>
              <a:t>bạn!!!</a:t>
            </a:r>
            <a:r>
              <a:rPr lang="en-US" altLang="zh-CN" sz="4800" dirty="0">
                <a:solidFill>
                  <a:srgbClr val="0000FF"/>
                </a:solidFill>
                <a:latin typeface="Amazone" panose="03020702060507090A04" pitchFamily="66" charset="0"/>
                <a:ea typeface="仓耳青禾体-谷力 W04" panose="02020400000000000000" pitchFamily="18" charset="-122"/>
              </a:rPr>
              <a:t> </a:t>
            </a:r>
            <a:endParaRPr lang="zh-CN" altLang="en-US" sz="4800" dirty="0">
              <a:solidFill>
                <a:srgbClr val="0000FF"/>
              </a:solidFill>
              <a:latin typeface="Amazone" panose="03020702060507090A04" pitchFamily="66" charset="0"/>
              <a:ea typeface="仓耳青禾体-谷力 W04" panose="02020400000000000000" pitchFamily="18" charset="-122"/>
            </a:endParaRPr>
          </a:p>
        </p:txBody>
      </p:sp>
      <p:pic>
        <p:nvPicPr>
          <p:cNvPr id="9" name="Picture 8"/>
          <p:cNvPicPr>
            <a:picLocks noChangeAspect="1"/>
          </p:cNvPicPr>
          <p:nvPr/>
        </p:nvPicPr>
        <p:blipFill>
          <a:blip r:embed="rId4"/>
          <a:stretch>
            <a:fillRect/>
          </a:stretch>
        </p:blipFill>
        <p:spPr>
          <a:xfrm>
            <a:off x="69992" y="3859441"/>
            <a:ext cx="2885957" cy="2998559"/>
          </a:xfrm>
          <a:prstGeom prst="rect">
            <a:avLst/>
          </a:prstGeom>
        </p:spPr>
      </p:pic>
      <p:sp>
        <p:nvSpPr>
          <p:cNvPr id="6" name="Smiley Face 5"/>
          <p:cNvSpPr/>
          <p:nvPr/>
        </p:nvSpPr>
        <p:spPr>
          <a:xfrm>
            <a:off x="10296939" y="5874026"/>
            <a:ext cx="427383" cy="377687"/>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p:cNvSpPr/>
          <p:nvPr/>
        </p:nvSpPr>
        <p:spPr>
          <a:xfrm>
            <a:off x="10925702" y="5784913"/>
            <a:ext cx="593749" cy="55591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ppt_w</p:attrName>
                                        </p:attrNameLst>
                                      </p:cBhvr>
                                      <p:tavLst>
                                        <p:tav tm="0" fmla="#ppt_w*sin(2.5*pi*$)">
                                          <p:val>
                                            <p:fltVal val="0"/>
                                          </p:val>
                                        </p:tav>
                                        <p:tav tm="100000">
                                          <p:val>
                                            <p:fltVal val="1"/>
                                          </p:val>
                                        </p:tav>
                                      </p:tavLst>
                                    </p:anim>
                                    <p:anim calcmode="lin" valueType="num">
                                      <p:cBhvr>
                                        <p:cTn id="2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9497" y="158413"/>
            <a:ext cx="4083132" cy="3062349"/>
          </a:xfrm>
          <a:prstGeom prst="rect">
            <a:avLst/>
          </a:prstGeom>
          <a:effectLst>
            <a:softEdge rad="31750"/>
          </a:effectLst>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642" y="-16474"/>
            <a:ext cx="4419848" cy="3412122"/>
          </a:xfrm>
          <a:prstGeom prst="rect">
            <a:avLst/>
          </a:prstGeom>
          <a:scene3d>
            <a:camera prst="orthographicFront"/>
            <a:lightRig rig="threePt" dir="t"/>
          </a:scene3d>
          <a:sp3d>
            <a:bevelT/>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9" y="3698430"/>
            <a:ext cx="4413663" cy="2937844"/>
          </a:xfrm>
          <a:prstGeom prst="rect">
            <a:avLst/>
          </a:prstGeom>
          <a:effectLst>
            <a:glow rad="101600">
              <a:schemeClr val="accent3">
                <a:satMod val="175000"/>
                <a:alpha val="40000"/>
              </a:schemeClr>
            </a:glo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36" y="3536424"/>
            <a:ext cx="4401787" cy="3099850"/>
          </a:xfrm>
          <a:prstGeom prst="rect">
            <a:avLst/>
          </a:prstGeom>
          <a:scene3d>
            <a:camera prst="orthographicFront"/>
            <a:lightRig rig="threePt" dir="t"/>
          </a:scene3d>
          <a:sp3d>
            <a:bevelT w="165100" prst="coolSlant"/>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6488">
            <a:off x="9853979" y="533428"/>
            <a:ext cx="1896974" cy="19017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2000" fill="hold"/>
                                        <p:tgtEl>
                                          <p:spTgt spid="3"/>
                                        </p:tgtEl>
                                        <p:attrNameLst>
                                          <p:attrName>ppt_x</p:attrName>
                                        </p:attrNameLst>
                                      </p:cBhvr>
                                      <p:tavLst>
                                        <p:tav tm="0">
                                          <p:val>
                                            <p:strVal val="#ppt_x"/>
                                          </p:val>
                                        </p:tav>
                                        <p:tav tm="100000">
                                          <p:val>
                                            <p:strVal val="#ppt_x"/>
                                          </p:val>
                                        </p:tav>
                                      </p:tavLst>
                                    </p:anim>
                                    <p:anim calcmode="lin" valueType="num">
                                      <p:cBhvr additive="base">
                                        <p:cTn id="26"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anim calcmode="lin" valueType="num">
                                      <p:cBhvr>
                                        <p:cTn id="39" dur="2000" fill="hold"/>
                                        <p:tgtEl>
                                          <p:spTgt spid="5"/>
                                        </p:tgtEl>
                                        <p:attrNameLst>
                                          <p:attrName>ppt_w</p:attrName>
                                        </p:attrNameLst>
                                      </p:cBhvr>
                                      <p:tavLst>
                                        <p:tav tm="0" fmla="#ppt_w*sin(2.5*pi*$)">
                                          <p:val>
                                            <p:fltVal val="0"/>
                                          </p:val>
                                        </p:tav>
                                        <p:tav tm="100000">
                                          <p:val>
                                            <p:fltVal val="1"/>
                                          </p:val>
                                        </p:tav>
                                      </p:tavLst>
                                    </p:anim>
                                    <p:anim calcmode="lin" valueType="num">
                                      <p:cBhvr>
                                        <p:cTn id="40" dur="2000" fill="hold"/>
                                        <p:tgtEl>
                                          <p:spTgt spid="5"/>
                                        </p:tgtEl>
                                        <p:attrNameLst>
                                          <p:attrName>ppt_h</p:attrName>
                                        </p:attrNameLst>
                                      </p:cBhvr>
                                      <p:tavLst>
                                        <p:tav tm="0">
                                          <p:val>
                                            <p:strVal val="#ppt_h"/>
                                          </p:val>
                                        </p:tav>
                                        <p:tav tm="100000">
                                          <p:val>
                                            <p:strVal val="#ppt_h"/>
                                          </p:val>
                                        </p:tav>
                                      </p:tavLst>
                                    </p:anim>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Hình nền Powerpoint đẹp tạo nên một Slide chuyên nghiệ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7723"/>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Snip Diagonal Corner Rectangle 39"/>
          <p:cNvSpPr/>
          <p:nvPr/>
        </p:nvSpPr>
        <p:spPr>
          <a:xfrm>
            <a:off x="2293854" y="-22225"/>
            <a:ext cx="5233102" cy="1196975"/>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800" b="1" dirty="0">
                <a:solidFill>
                  <a:schemeClr val="bg1"/>
                </a:solidFill>
                <a:latin typeface="Times New Roman" panose="02020603050405020304" pitchFamily="18" charset="0"/>
                <a:cs typeface="Times New Roman" panose="02020603050405020304" pitchFamily="18" charset="0"/>
              </a:rPr>
              <a:t>Quan </a:t>
            </a:r>
            <a:r>
              <a:rPr lang="en-US" sz="4800" b="1" dirty="0" err="1">
                <a:solidFill>
                  <a:schemeClr val="bg1"/>
                </a:solidFill>
                <a:latin typeface="Times New Roman" panose="02020603050405020304" pitchFamily="18" charset="0"/>
                <a:cs typeface="Times New Roman" panose="02020603050405020304" pitchFamily="18" charset="0"/>
              </a:rPr>
              <a:t>hệ</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từ</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là</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gì</a:t>
            </a:r>
            <a:r>
              <a:rPr lang="en-US" sz="4800" b="1" dirty="0">
                <a:solidFill>
                  <a:schemeClr val="bg1"/>
                </a:solidFill>
                <a:latin typeface="Times New Roman" panose="02020603050405020304" pitchFamily="18" charset="0"/>
                <a:cs typeface="Times New Roman" panose="02020603050405020304" pitchFamily="18" charset="0"/>
              </a:rPr>
              <a:t>?</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142875" y="1378685"/>
            <a:ext cx="8471736" cy="2050315"/>
          </a:xfrm>
          <a:prstGeom prst="snip2DiagRect">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600" b="1" i="1" dirty="0">
                <a:solidFill>
                  <a:srgbClr val="1906D0"/>
                </a:solidFill>
                <a:latin typeface="Times New Roman" panose="02020603050405020304" pitchFamily="18" charset="0"/>
                <a:cs typeface="Times New Roman" panose="02020603050405020304" pitchFamily="18" charset="0"/>
              </a:rPr>
              <a:t>A. Quan </a:t>
            </a:r>
            <a:r>
              <a:rPr lang="en-US" altLang="en-US" sz="3600" b="1" i="1" dirty="0" err="1">
                <a:solidFill>
                  <a:srgbClr val="1906D0"/>
                </a:solidFill>
                <a:latin typeface="Times New Roman" panose="02020603050405020304" pitchFamily="18" charset="0"/>
                <a:cs typeface="Times New Roman" panose="02020603050405020304" pitchFamily="18" charset="0"/>
              </a:rPr>
              <a:t>hệ</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là</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nối</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các</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ngữ</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và</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các</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câu</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nhằm</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thể</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hiện</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mối</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quan</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hệ</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giữa</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những</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ngữ</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và</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những</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câu</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ấy</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với</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nhau</a:t>
            </a:r>
            <a:r>
              <a:rPr lang="en-US" altLang="en-US" sz="3600" b="1" i="1" dirty="0">
                <a:solidFill>
                  <a:srgbClr val="1906D0"/>
                </a:solidFill>
                <a:latin typeface="Times New Roman" panose="02020603050405020304" pitchFamily="18" charset="0"/>
                <a:cs typeface="Times New Roman" panose="02020603050405020304" pitchFamily="18" charset="0"/>
              </a:rPr>
              <a:t>.</a:t>
            </a:r>
            <a:endParaRPr lang="en-US" sz="3600" b="1" dirty="0">
              <a:solidFill>
                <a:srgbClr val="1906D0"/>
              </a:solidFill>
              <a:latin typeface="Times New Roman" panose="02020603050405020304" pitchFamily="18" charset="0"/>
              <a:cs typeface="Times New Roman" panose="02020603050405020304" pitchFamily="18" charset="0"/>
            </a:endParaRPr>
          </a:p>
        </p:txBody>
      </p:sp>
      <p:pic>
        <p:nvPicPr>
          <p:cNvPr id="4101"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87975"/>
            <a:ext cx="1800225"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Funny cartoon pencil vector Free vector in Encapsulated PostScript eps (  .eps ) vector illustration graphic art design format format for free  download 340.35K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716373"/>
            <a:ext cx="2956462" cy="222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Diagonal Corner Rectangle 49"/>
          <p:cNvSpPr/>
          <p:nvPr/>
        </p:nvSpPr>
        <p:spPr>
          <a:xfrm>
            <a:off x="3099337" y="3562015"/>
            <a:ext cx="9092663" cy="2050315"/>
          </a:xfrm>
          <a:prstGeom prst="snip2DiagRect">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600" b="1" i="1" dirty="0">
                <a:solidFill>
                  <a:srgbClr val="1906D0"/>
                </a:solidFill>
                <a:latin typeface="Times New Roman" panose="02020603050405020304" pitchFamily="18" charset="0"/>
                <a:cs typeface="Times New Roman" panose="02020603050405020304" pitchFamily="18" charset="0"/>
              </a:rPr>
              <a:t>B. Quan </a:t>
            </a:r>
            <a:r>
              <a:rPr lang="en-US" altLang="en-US" sz="3600" b="1" i="1" dirty="0" err="1">
                <a:solidFill>
                  <a:srgbClr val="1906D0"/>
                </a:solidFill>
                <a:latin typeface="Times New Roman" panose="02020603050405020304" pitchFamily="18" charset="0"/>
                <a:cs typeface="Times New Roman" panose="02020603050405020304" pitchFamily="18" charset="0"/>
              </a:rPr>
              <a:t>hệ</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là</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nối</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các</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ngữ</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hoặc</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các</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câu</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nhằm</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thể</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hiện</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mối</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quan</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hệ</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giữa</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những</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từ</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ngữ</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hoặc</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những</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câu</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ấy</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với</a:t>
            </a:r>
            <a:r>
              <a:rPr lang="en-US" altLang="en-US" sz="3600" b="1" i="1" dirty="0">
                <a:solidFill>
                  <a:srgbClr val="1906D0"/>
                </a:solidFill>
                <a:latin typeface="Times New Roman" panose="02020603050405020304" pitchFamily="18" charset="0"/>
                <a:cs typeface="Times New Roman" panose="02020603050405020304" pitchFamily="18" charset="0"/>
              </a:rPr>
              <a:t> </a:t>
            </a:r>
            <a:r>
              <a:rPr lang="en-US" altLang="en-US" sz="3600" b="1" i="1" dirty="0" err="1">
                <a:solidFill>
                  <a:srgbClr val="1906D0"/>
                </a:solidFill>
                <a:latin typeface="Times New Roman" panose="02020603050405020304" pitchFamily="18" charset="0"/>
                <a:cs typeface="Times New Roman" panose="02020603050405020304" pitchFamily="18" charset="0"/>
              </a:rPr>
              <a:t>nhau</a:t>
            </a:r>
            <a:r>
              <a:rPr lang="en-US" altLang="en-US" sz="3600" b="1" i="1" dirty="0">
                <a:solidFill>
                  <a:srgbClr val="1906D0"/>
                </a:solidFill>
                <a:latin typeface="Times New Roman" panose="02020603050405020304" pitchFamily="18" charset="0"/>
                <a:cs typeface="Times New Roman" panose="02020603050405020304" pitchFamily="18" charset="0"/>
              </a:rPr>
              <a:t>.</a:t>
            </a:r>
            <a:endParaRPr lang="en-US" sz="3600" b="1" dirty="0">
              <a:solidFill>
                <a:srgbClr val="1906D0"/>
              </a:solidFill>
              <a:latin typeface="Times New Roman" panose="02020603050405020304" pitchFamily="18" charset="0"/>
              <a:cs typeface="Times New Roman" panose="02020603050405020304" pitchFamily="18" charset="0"/>
            </a:endParaRPr>
          </a:p>
        </p:txBody>
      </p:sp>
      <p:grpSp>
        <p:nvGrpSpPr>
          <p:cNvPr id="56" name="Group 18"/>
          <p:cNvGrpSpPr/>
          <p:nvPr/>
        </p:nvGrpSpPr>
        <p:grpSpPr bwMode="auto">
          <a:xfrm>
            <a:off x="9417419" y="1687665"/>
            <a:ext cx="1971772" cy="901700"/>
            <a:chOff x="912" y="2592"/>
            <a:chExt cx="3072" cy="960"/>
          </a:xfrm>
          <a:solidFill>
            <a:schemeClr val="accent2">
              <a:lumMod val="20000"/>
              <a:lumOff val="80000"/>
            </a:schemeClr>
          </a:solidFill>
        </p:grpSpPr>
        <p:sp>
          <p:nvSpPr>
            <p:cNvPr id="57" name="Oval 19"/>
            <p:cNvSpPr>
              <a:spLocks noChangeArrowheads="1"/>
            </p:cNvSpPr>
            <p:nvPr/>
          </p:nvSpPr>
          <p:spPr bwMode="auto">
            <a:xfrm>
              <a:off x="912" y="2592"/>
              <a:ext cx="3072" cy="960"/>
            </a:xfrm>
            <a:prstGeom prst="ellipse">
              <a:avLst/>
            </a:prstGeom>
            <a:solidFill>
              <a:srgbClr val="FF99FF"/>
            </a:solidFill>
            <a:ln w="9525">
              <a:solidFill>
                <a:srgbClr val="FF0000"/>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solidFill>
                  <a:srgbClr val="0000FF"/>
                </a:solidFill>
              </a:endParaRPr>
            </a:p>
          </p:txBody>
        </p:sp>
        <p:sp>
          <p:nvSpPr>
            <p:cNvPr id="58" name="WordArt 20"/>
            <p:cNvSpPr>
              <a:spLocks noChangeArrowheads="1" noChangeShapeType="1" noTextEdit="1"/>
            </p:cNvSpPr>
            <p:nvPr/>
          </p:nvSpPr>
          <p:spPr bwMode="auto">
            <a:xfrm>
              <a:off x="1488" y="2880"/>
              <a:ext cx="1884" cy="408"/>
            </a:xfrm>
            <a:prstGeom prst="rect">
              <a:avLst/>
            </a:prstGeom>
            <a:grpFill/>
          </p:spPr>
          <p:txBody>
            <a:bodyPr wrap="none" fromWordArt="1">
              <a:prstTxWarp prst="textPlain">
                <a:avLst>
                  <a:gd name="adj" fmla="val 50000"/>
                </a:avLst>
              </a:prstTxWarp>
            </a:bodyPr>
            <a:lstStyle/>
            <a:p>
              <a:r>
                <a:rPr lang="en-US" sz="3600" i="1" kern="10" dirty="0" err="1">
                  <a:ln w="9525">
                    <a:solidFill>
                      <a:srgbClr val="FF0000"/>
                    </a:solidFill>
                    <a:round/>
                  </a:ln>
                  <a:solidFill>
                    <a:srgbClr val="FF6600"/>
                  </a:solidFill>
                  <a:latin typeface=".VnTime" panose="020B7200000000000000" pitchFamily="34" charset="0"/>
                </a:rPr>
                <a:t>HÕt</a:t>
              </a:r>
              <a:r>
                <a:rPr lang="en-US" sz="3600" i="1" kern="10" dirty="0">
                  <a:ln w="9525">
                    <a:solidFill>
                      <a:srgbClr val="FF0000"/>
                    </a:solidFill>
                    <a:round/>
                  </a:ln>
                  <a:solidFill>
                    <a:srgbClr val="FF6600"/>
                  </a:solidFill>
                  <a:latin typeface=".VnTime" panose="020B7200000000000000" pitchFamily="34" charset="0"/>
                </a:rPr>
                <a:t> </a:t>
              </a:r>
              <a:r>
                <a:rPr lang="en-US" sz="3600" i="1" kern="10" dirty="0" err="1">
                  <a:ln w="9525">
                    <a:solidFill>
                      <a:srgbClr val="FF0000"/>
                    </a:solidFill>
                    <a:round/>
                  </a:ln>
                  <a:solidFill>
                    <a:srgbClr val="FF6600"/>
                  </a:solidFill>
                  <a:latin typeface=".VnTime" panose="020B7200000000000000" pitchFamily="34" charset="0"/>
                </a:rPr>
                <a:t>giê</a:t>
              </a:r>
              <a:endParaRPr lang="en-US" sz="3600" i="1" kern="10" dirty="0">
                <a:ln w="9525">
                  <a:solidFill>
                    <a:srgbClr val="FF0000"/>
                  </a:solidFill>
                  <a:round/>
                </a:ln>
                <a:solidFill>
                  <a:srgbClr val="FF6600"/>
                </a:solidFill>
                <a:latin typeface=".VnTime" panose="020B7200000000000000" pitchFamily="34" charset="0"/>
              </a:endParaRPr>
            </a:p>
          </p:txBody>
        </p:sp>
      </p:grpSp>
      <p:grpSp>
        <p:nvGrpSpPr>
          <p:cNvPr id="59" name="Group 3"/>
          <p:cNvGrpSpPr/>
          <p:nvPr/>
        </p:nvGrpSpPr>
        <p:grpSpPr bwMode="auto">
          <a:xfrm>
            <a:off x="8453271" y="148615"/>
            <a:ext cx="2365375" cy="1371600"/>
            <a:chOff x="4450" y="0"/>
            <a:chExt cx="1118" cy="1104"/>
          </a:xfrm>
        </p:grpSpPr>
        <p:pic>
          <p:nvPicPr>
            <p:cNvPr id="60" name="Picture 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AutoShape 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15</a:t>
              </a:r>
              <a:endParaRPr kumimoji="1" lang="en-US" altLang="en-US" sz="6600" b="1">
                <a:solidFill>
                  <a:srgbClr val="FF3300"/>
                </a:solidFill>
                <a:latin typeface="Times New Roman" panose="02020603050405020304" pitchFamily="18" charset="0"/>
              </a:endParaRPr>
            </a:p>
          </p:txBody>
        </p:sp>
      </p:grpSp>
      <p:grpSp>
        <p:nvGrpSpPr>
          <p:cNvPr id="62" name="Group 6"/>
          <p:cNvGrpSpPr/>
          <p:nvPr/>
        </p:nvGrpSpPr>
        <p:grpSpPr bwMode="auto">
          <a:xfrm>
            <a:off x="8453271" y="148615"/>
            <a:ext cx="2365375" cy="1371600"/>
            <a:chOff x="4450" y="0"/>
            <a:chExt cx="1118" cy="1104"/>
          </a:xfrm>
        </p:grpSpPr>
        <p:pic>
          <p:nvPicPr>
            <p:cNvPr id="63" name="Picture 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 name="AutoShape 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14</a:t>
              </a:r>
              <a:endParaRPr kumimoji="1" lang="en-US" altLang="en-US" sz="6600" b="1">
                <a:solidFill>
                  <a:srgbClr val="FF3300"/>
                </a:solidFill>
                <a:latin typeface="Times New Roman" panose="02020603050405020304" pitchFamily="18" charset="0"/>
              </a:endParaRPr>
            </a:p>
          </p:txBody>
        </p:sp>
      </p:grpSp>
      <p:grpSp>
        <p:nvGrpSpPr>
          <p:cNvPr id="4097" name="Group 9"/>
          <p:cNvGrpSpPr/>
          <p:nvPr/>
        </p:nvGrpSpPr>
        <p:grpSpPr bwMode="auto">
          <a:xfrm>
            <a:off x="8453271" y="148615"/>
            <a:ext cx="2365375" cy="1371600"/>
            <a:chOff x="4450" y="0"/>
            <a:chExt cx="1118" cy="1104"/>
          </a:xfrm>
        </p:grpSpPr>
        <p:pic>
          <p:nvPicPr>
            <p:cNvPr id="4099" name="Picture 1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AutoShape 1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13</a:t>
              </a:r>
              <a:endParaRPr kumimoji="1" lang="en-US" altLang="en-US" sz="6600" b="1">
                <a:solidFill>
                  <a:srgbClr val="FF3300"/>
                </a:solidFill>
                <a:latin typeface="Times New Roman" panose="02020603050405020304" pitchFamily="18" charset="0"/>
              </a:endParaRPr>
            </a:p>
          </p:txBody>
        </p:sp>
      </p:grpSp>
      <p:grpSp>
        <p:nvGrpSpPr>
          <p:cNvPr id="4103" name="Group 12"/>
          <p:cNvGrpSpPr/>
          <p:nvPr/>
        </p:nvGrpSpPr>
        <p:grpSpPr bwMode="auto">
          <a:xfrm>
            <a:off x="8453271" y="148615"/>
            <a:ext cx="2365375" cy="1371600"/>
            <a:chOff x="4450" y="0"/>
            <a:chExt cx="1118" cy="1104"/>
          </a:xfrm>
        </p:grpSpPr>
        <p:pic>
          <p:nvPicPr>
            <p:cNvPr id="4104" name="Picture 1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AutoShape 1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12</a:t>
              </a:r>
              <a:endParaRPr kumimoji="1" lang="en-US" altLang="en-US" sz="6600" b="1">
                <a:solidFill>
                  <a:srgbClr val="FF3300"/>
                </a:solidFill>
                <a:latin typeface="Times New Roman" panose="02020603050405020304" pitchFamily="18" charset="0"/>
              </a:endParaRPr>
            </a:p>
          </p:txBody>
        </p:sp>
      </p:grpSp>
      <p:grpSp>
        <p:nvGrpSpPr>
          <p:cNvPr id="4106" name="Group 15"/>
          <p:cNvGrpSpPr/>
          <p:nvPr/>
        </p:nvGrpSpPr>
        <p:grpSpPr bwMode="auto">
          <a:xfrm>
            <a:off x="8453271" y="148615"/>
            <a:ext cx="2365375" cy="1371600"/>
            <a:chOff x="4450" y="0"/>
            <a:chExt cx="1118" cy="1104"/>
          </a:xfrm>
        </p:grpSpPr>
        <p:pic>
          <p:nvPicPr>
            <p:cNvPr id="4107" name="Picture 1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AutoShape 1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11</a:t>
              </a:r>
              <a:endParaRPr kumimoji="1" lang="en-US" altLang="en-US" sz="6600" b="1">
                <a:solidFill>
                  <a:srgbClr val="FF3300"/>
                </a:solidFill>
                <a:latin typeface="Times New Roman" panose="02020603050405020304" pitchFamily="18" charset="0"/>
              </a:endParaRPr>
            </a:p>
          </p:txBody>
        </p:sp>
      </p:grpSp>
      <p:grpSp>
        <p:nvGrpSpPr>
          <p:cNvPr id="4109" name="Group 18"/>
          <p:cNvGrpSpPr/>
          <p:nvPr/>
        </p:nvGrpSpPr>
        <p:grpSpPr bwMode="auto">
          <a:xfrm>
            <a:off x="8453271" y="148615"/>
            <a:ext cx="2365375" cy="1371600"/>
            <a:chOff x="4450" y="0"/>
            <a:chExt cx="1118" cy="1104"/>
          </a:xfrm>
        </p:grpSpPr>
        <p:pic>
          <p:nvPicPr>
            <p:cNvPr id="4110" name="Picture 19"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AutoShape 2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10</a:t>
              </a:r>
              <a:endParaRPr kumimoji="1" lang="en-US" altLang="en-US" sz="6600" b="1">
                <a:solidFill>
                  <a:srgbClr val="FF3300"/>
                </a:solidFill>
                <a:latin typeface="Times New Roman" panose="02020603050405020304" pitchFamily="18" charset="0"/>
              </a:endParaRPr>
            </a:p>
          </p:txBody>
        </p:sp>
      </p:grpSp>
      <p:grpSp>
        <p:nvGrpSpPr>
          <p:cNvPr id="4112" name="Group 21"/>
          <p:cNvGrpSpPr/>
          <p:nvPr/>
        </p:nvGrpSpPr>
        <p:grpSpPr bwMode="auto">
          <a:xfrm>
            <a:off x="8453271" y="148615"/>
            <a:ext cx="2365375" cy="1371600"/>
            <a:chOff x="4450" y="0"/>
            <a:chExt cx="1118" cy="1104"/>
          </a:xfrm>
        </p:grpSpPr>
        <p:pic>
          <p:nvPicPr>
            <p:cNvPr id="4113" name="Picture 2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AutoShape 2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9</a:t>
              </a:r>
              <a:endParaRPr kumimoji="1" lang="en-US" altLang="en-US" sz="6600" b="1">
                <a:solidFill>
                  <a:srgbClr val="FF3300"/>
                </a:solidFill>
                <a:latin typeface="Times New Roman" panose="02020603050405020304" pitchFamily="18" charset="0"/>
              </a:endParaRPr>
            </a:p>
          </p:txBody>
        </p:sp>
      </p:grpSp>
      <p:grpSp>
        <p:nvGrpSpPr>
          <p:cNvPr id="4115" name="Group 24"/>
          <p:cNvGrpSpPr/>
          <p:nvPr/>
        </p:nvGrpSpPr>
        <p:grpSpPr bwMode="auto">
          <a:xfrm>
            <a:off x="8453271" y="148615"/>
            <a:ext cx="2365375" cy="1371600"/>
            <a:chOff x="4450" y="0"/>
            <a:chExt cx="1118" cy="1104"/>
          </a:xfrm>
        </p:grpSpPr>
        <p:pic>
          <p:nvPicPr>
            <p:cNvPr id="4116" name="Picture 25"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AutoShape 2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8</a:t>
              </a:r>
              <a:endParaRPr kumimoji="1" lang="en-US" altLang="en-US" sz="6600" b="1">
                <a:solidFill>
                  <a:srgbClr val="FF3300"/>
                </a:solidFill>
                <a:latin typeface="Times New Roman" panose="02020603050405020304" pitchFamily="18" charset="0"/>
              </a:endParaRPr>
            </a:p>
          </p:txBody>
        </p:sp>
      </p:grpSp>
      <p:grpSp>
        <p:nvGrpSpPr>
          <p:cNvPr id="4118" name="Group 27"/>
          <p:cNvGrpSpPr/>
          <p:nvPr/>
        </p:nvGrpSpPr>
        <p:grpSpPr bwMode="auto">
          <a:xfrm>
            <a:off x="8453271" y="148615"/>
            <a:ext cx="2365375" cy="1371600"/>
            <a:chOff x="4450" y="0"/>
            <a:chExt cx="1118" cy="1104"/>
          </a:xfrm>
        </p:grpSpPr>
        <p:pic>
          <p:nvPicPr>
            <p:cNvPr id="4119" name="Picture 28"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AutoShape 2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7</a:t>
              </a:r>
              <a:endParaRPr kumimoji="1" lang="en-US" altLang="en-US" sz="6600" b="1">
                <a:solidFill>
                  <a:srgbClr val="FF3300"/>
                </a:solidFill>
                <a:latin typeface="Times New Roman" panose="02020603050405020304" pitchFamily="18" charset="0"/>
              </a:endParaRPr>
            </a:p>
          </p:txBody>
        </p:sp>
      </p:grpSp>
      <p:grpSp>
        <p:nvGrpSpPr>
          <p:cNvPr id="4121" name="Group 30"/>
          <p:cNvGrpSpPr/>
          <p:nvPr/>
        </p:nvGrpSpPr>
        <p:grpSpPr bwMode="auto">
          <a:xfrm>
            <a:off x="8453271" y="148615"/>
            <a:ext cx="2365375" cy="1371600"/>
            <a:chOff x="4450" y="0"/>
            <a:chExt cx="1118" cy="1104"/>
          </a:xfrm>
        </p:grpSpPr>
        <p:pic>
          <p:nvPicPr>
            <p:cNvPr id="4122" name="Picture 31"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AutoShape 3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6</a:t>
              </a:r>
              <a:endParaRPr kumimoji="1" lang="en-US" altLang="en-US" sz="6600" b="1">
                <a:solidFill>
                  <a:srgbClr val="FF3300"/>
                </a:solidFill>
                <a:latin typeface="Times New Roman" panose="02020603050405020304" pitchFamily="18" charset="0"/>
              </a:endParaRPr>
            </a:p>
          </p:txBody>
        </p:sp>
      </p:grpSp>
      <p:grpSp>
        <p:nvGrpSpPr>
          <p:cNvPr id="4124" name="Group 33"/>
          <p:cNvGrpSpPr/>
          <p:nvPr/>
        </p:nvGrpSpPr>
        <p:grpSpPr bwMode="auto">
          <a:xfrm>
            <a:off x="8453271" y="148615"/>
            <a:ext cx="2365375" cy="1371600"/>
            <a:chOff x="4450" y="0"/>
            <a:chExt cx="1118" cy="1104"/>
          </a:xfrm>
        </p:grpSpPr>
        <p:pic>
          <p:nvPicPr>
            <p:cNvPr id="4125" name="Picture 3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 name="AutoShape 3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5</a:t>
              </a:r>
              <a:endParaRPr kumimoji="1" lang="en-US" altLang="en-US" sz="6600" b="1">
                <a:solidFill>
                  <a:srgbClr val="FF3300"/>
                </a:solidFill>
                <a:latin typeface="Times New Roman" panose="02020603050405020304" pitchFamily="18" charset="0"/>
              </a:endParaRPr>
            </a:p>
          </p:txBody>
        </p:sp>
      </p:grpSp>
      <p:grpSp>
        <p:nvGrpSpPr>
          <p:cNvPr id="4127" name="Group 36"/>
          <p:cNvGrpSpPr/>
          <p:nvPr/>
        </p:nvGrpSpPr>
        <p:grpSpPr bwMode="auto">
          <a:xfrm>
            <a:off x="8453271" y="148615"/>
            <a:ext cx="2365375" cy="1371600"/>
            <a:chOff x="4450" y="0"/>
            <a:chExt cx="1118" cy="1104"/>
          </a:xfrm>
        </p:grpSpPr>
        <p:pic>
          <p:nvPicPr>
            <p:cNvPr id="4128" name="Picture 3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AutoShape 3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4</a:t>
              </a:r>
              <a:endParaRPr kumimoji="1" lang="en-US" altLang="en-US" sz="6600" b="1">
                <a:solidFill>
                  <a:srgbClr val="FF3300"/>
                </a:solidFill>
                <a:latin typeface="Times New Roman" panose="02020603050405020304" pitchFamily="18" charset="0"/>
              </a:endParaRPr>
            </a:p>
          </p:txBody>
        </p:sp>
      </p:grpSp>
      <p:grpSp>
        <p:nvGrpSpPr>
          <p:cNvPr id="4130" name="Group 39"/>
          <p:cNvGrpSpPr/>
          <p:nvPr/>
        </p:nvGrpSpPr>
        <p:grpSpPr bwMode="auto">
          <a:xfrm>
            <a:off x="8453271" y="148615"/>
            <a:ext cx="2365375" cy="1371600"/>
            <a:chOff x="4450" y="0"/>
            <a:chExt cx="1118" cy="1104"/>
          </a:xfrm>
        </p:grpSpPr>
        <p:pic>
          <p:nvPicPr>
            <p:cNvPr id="4131" name="Picture 4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2" name="AutoShape 4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3</a:t>
              </a:r>
              <a:endParaRPr kumimoji="1" lang="en-US" altLang="en-US" sz="6600" b="1">
                <a:solidFill>
                  <a:srgbClr val="FF3300"/>
                </a:solidFill>
                <a:latin typeface="Times New Roman" panose="02020603050405020304" pitchFamily="18" charset="0"/>
              </a:endParaRPr>
            </a:p>
          </p:txBody>
        </p:sp>
      </p:grpSp>
      <p:grpSp>
        <p:nvGrpSpPr>
          <p:cNvPr id="4133" name="Group 42"/>
          <p:cNvGrpSpPr/>
          <p:nvPr/>
        </p:nvGrpSpPr>
        <p:grpSpPr bwMode="auto">
          <a:xfrm>
            <a:off x="8453271" y="148615"/>
            <a:ext cx="2365375" cy="1371600"/>
            <a:chOff x="4450" y="0"/>
            <a:chExt cx="1118" cy="1104"/>
          </a:xfrm>
        </p:grpSpPr>
        <p:pic>
          <p:nvPicPr>
            <p:cNvPr id="4134" name="Picture 4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5" name="AutoShape 4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2</a:t>
              </a:r>
              <a:endParaRPr kumimoji="1" lang="en-US" altLang="en-US" sz="6600" b="1">
                <a:solidFill>
                  <a:srgbClr val="FF3300"/>
                </a:solidFill>
                <a:latin typeface="Times New Roman" panose="02020603050405020304" pitchFamily="18" charset="0"/>
              </a:endParaRPr>
            </a:p>
          </p:txBody>
        </p:sp>
      </p:grpSp>
      <p:grpSp>
        <p:nvGrpSpPr>
          <p:cNvPr id="4136" name="Group 45"/>
          <p:cNvGrpSpPr/>
          <p:nvPr/>
        </p:nvGrpSpPr>
        <p:grpSpPr bwMode="auto">
          <a:xfrm>
            <a:off x="8453271" y="148615"/>
            <a:ext cx="2365375" cy="1371600"/>
            <a:chOff x="4450" y="0"/>
            <a:chExt cx="1118" cy="1104"/>
          </a:xfrm>
        </p:grpSpPr>
        <p:pic>
          <p:nvPicPr>
            <p:cNvPr id="4137" name="Picture 4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8" name="AutoShape 4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a:t>
              </a:r>
              <a:endParaRPr kumimoji="1" lang="en-US" altLang="en-US" sz="6600" b="1">
                <a:solidFill>
                  <a:srgbClr val="FF3300"/>
                </a:solidFill>
                <a:latin typeface="Times New Roman" panose="02020603050405020304" pitchFamily="18" charset="0"/>
              </a:endParaRPr>
            </a:p>
          </p:txBody>
        </p:sp>
      </p:grpSp>
      <p:grpSp>
        <p:nvGrpSpPr>
          <p:cNvPr id="4139" name="Group 51"/>
          <p:cNvGrpSpPr/>
          <p:nvPr/>
        </p:nvGrpSpPr>
        <p:grpSpPr bwMode="auto">
          <a:xfrm>
            <a:off x="8453271" y="148615"/>
            <a:ext cx="2365375" cy="1349375"/>
            <a:chOff x="4450" y="0"/>
            <a:chExt cx="1118" cy="1104"/>
          </a:xfrm>
        </p:grpSpPr>
        <p:pic>
          <p:nvPicPr>
            <p:cNvPr id="4140" name="Picture 5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1" name="AutoShape 5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0</a:t>
              </a:r>
              <a:endParaRPr kumimoji="1" lang="en-US" altLang="en-US" sz="6600" b="1">
                <a:solidFill>
                  <a:srgbClr val="FF3300"/>
                </a:solidFill>
                <a:latin typeface="Times New Roman" panose="020206030504050203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subTnLst>
                                    <p:audio>
                                      <p:cMediaNode vol="100000">
                                        <p:cTn display="0" masterRel="sameClick">
                                          <p:stCondLst>
                                            <p:cond evt="begin" delay="0">
                                              <p:tn val="17"/>
                                            </p:cond>
                                          </p:stCondLst>
                                          <p:endCondLst>
                                            <p:cond evt="onStopAudio" delay="0">
                                              <p:tgtEl>
                                                <p:sldTgt/>
                                              </p:tgtEl>
                                            </p:cond>
                                          </p:endCondLst>
                                        </p:cTn>
                                        <p:tgtEl>
                                          <p:sndTgt r:embed="rId7" name="DING.WAV"/>
                                        </p:tgtEl>
                                      </p:cMediaNode>
                                    </p:audio>
                                  </p:sub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62"/>
                                        </p:tgtEl>
                                        <p:attrNameLst>
                                          <p:attrName>style.visibility</p:attrName>
                                        </p:attrNameLst>
                                      </p:cBhvr>
                                      <p:to>
                                        <p:strVal val="visible"/>
                                      </p:to>
                                    </p:set>
                                  </p:childTnLst>
                                  <p:subTnLst>
                                    <p:audio>
                                      <p:cMediaNode vol="100000">
                                        <p:cTn display="0" masterRel="sameClick">
                                          <p:stCondLst>
                                            <p:cond evt="begin" delay="0">
                                              <p:tn val="20"/>
                                            </p:cond>
                                          </p:stCondLst>
                                          <p:endCondLst>
                                            <p:cond evt="onStopAudio" delay="0">
                                              <p:tgtEl>
                                                <p:sldTgt/>
                                              </p:tgtEl>
                                            </p:cond>
                                          </p:endCondLst>
                                        </p:cTn>
                                        <p:tgtEl>
                                          <p:sndTgt r:embed="rId7" name="DING.WAV"/>
                                        </p:tgtEl>
                                      </p:cMediaNode>
                                    </p:audio>
                                  </p:sub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4097"/>
                                        </p:tgtEl>
                                        <p:attrNameLst>
                                          <p:attrName>style.visibility</p:attrName>
                                        </p:attrNameLst>
                                      </p:cBhvr>
                                      <p:to>
                                        <p:strVal val="visible"/>
                                      </p:to>
                                    </p:set>
                                  </p:childTnLst>
                                  <p:subTnLst>
                                    <p:audio>
                                      <p:cMediaNode vol="100000">
                                        <p:cTn display="0" masterRel="sameClick">
                                          <p:stCondLst>
                                            <p:cond evt="begin" delay="0">
                                              <p:tn val="23"/>
                                            </p:cond>
                                          </p:stCondLst>
                                          <p:endCondLst>
                                            <p:cond evt="onStopAudio" delay="0">
                                              <p:tgtEl>
                                                <p:sldTgt/>
                                              </p:tgtEl>
                                            </p:cond>
                                          </p:endCondLst>
                                        </p:cTn>
                                        <p:tgtEl>
                                          <p:sndTgt r:embed="rId7" name="DING.WAV"/>
                                        </p:tgtEl>
                                      </p:cMediaNode>
                                    </p:audio>
                                  </p:sub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4103"/>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7" name="DING.WAV"/>
                                        </p:tgtEl>
                                      </p:cMediaNode>
                                    </p:audio>
                                  </p:sub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4106"/>
                                        </p:tgtEl>
                                        <p:attrNameLst>
                                          <p:attrName>style.visibility</p:attrName>
                                        </p:attrNameLst>
                                      </p:cBhvr>
                                      <p:to>
                                        <p:strVal val="visible"/>
                                      </p:to>
                                    </p:set>
                                  </p:childTnLst>
                                  <p:subTnLst>
                                    <p:audio>
                                      <p:cMediaNode vol="100000">
                                        <p:cTn display="0" masterRel="sameClick">
                                          <p:stCondLst>
                                            <p:cond evt="begin" delay="0">
                                              <p:tn val="29"/>
                                            </p:cond>
                                          </p:stCondLst>
                                          <p:endCondLst>
                                            <p:cond evt="onStopAudio" delay="0">
                                              <p:tgtEl>
                                                <p:sldTgt/>
                                              </p:tgtEl>
                                            </p:cond>
                                          </p:endCondLst>
                                        </p:cTn>
                                        <p:tgtEl>
                                          <p:sndTgt r:embed="rId7" name="DING.WAV"/>
                                        </p:tgtEl>
                                      </p:cMediaNode>
                                    </p:audio>
                                  </p:sub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410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7" name="DING.WAV"/>
                                        </p:tgtEl>
                                      </p:cMediaNode>
                                    </p:audio>
                                  </p:sub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41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DING.WAV"/>
                                        </p:tgtEl>
                                      </p:cMediaNode>
                                    </p:audio>
                                  </p:sub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41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DING.WAV"/>
                                        </p:tgtEl>
                                      </p:cMediaNode>
                                    </p:audio>
                                  </p:sub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411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DING.WAV"/>
                                        </p:tgtEl>
                                      </p:cMediaNode>
                                    </p:audio>
                                  </p:sub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412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DING.WAV"/>
                                        </p:tgtEl>
                                      </p:cMediaNode>
                                    </p:audio>
                                  </p:sub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412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DING.WAV"/>
                                        </p:tgtEl>
                                      </p:cMediaNode>
                                    </p:audio>
                                  </p:subTnLst>
                                </p:cTn>
                              </p:par>
                            </p:childTnLst>
                          </p:cTn>
                        </p:par>
                        <p:par>
                          <p:cTn id="49" fill="hold">
                            <p:stCondLst>
                              <p:cond delay="10000"/>
                            </p:stCondLst>
                            <p:childTnLst>
                              <p:par>
                                <p:cTn id="50" presetID="1" presetClass="entr" presetSubtype="0" fill="hold" nodeType="afterEffect">
                                  <p:stCondLst>
                                    <p:cond delay="1000"/>
                                  </p:stCondLst>
                                  <p:childTnLst>
                                    <p:set>
                                      <p:cBhvr>
                                        <p:cTn id="51" dur="1" fill="hold">
                                          <p:stCondLst>
                                            <p:cond delay="0"/>
                                          </p:stCondLst>
                                        </p:cTn>
                                        <p:tgtEl>
                                          <p:spTgt spid="41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DING.WAV"/>
                                        </p:tgtEl>
                                      </p:cMediaNode>
                                    </p:audio>
                                  </p:subTnLst>
                                </p:cTn>
                              </p:par>
                            </p:childTnLst>
                          </p:cTn>
                        </p:par>
                        <p:par>
                          <p:cTn id="52" fill="hold">
                            <p:stCondLst>
                              <p:cond delay="11000"/>
                            </p:stCondLst>
                            <p:childTnLst>
                              <p:par>
                                <p:cTn id="53" presetID="1" presetClass="entr" presetSubtype="0" fill="hold" nodeType="afterEffect">
                                  <p:stCondLst>
                                    <p:cond delay="1000"/>
                                  </p:stCondLst>
                                  <p:childTnLst>
                                    <p:set>
                                      <p:cBhvr>
                                        <p:cTn id="54" dur="1" fill="hold">
                                          <p:stCondLst>
                                            <p:cond delay="0"/>
                                          </p:stCondLst>
                                        </p:cTn>
                                        <p:tgtEl>
                                          <p:spTgt spid="41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DING.WAV"/>
                                        </p:tgtEl>
                                      </p:cMediaNode>
                                    </p:audio>
                                  </p:subTnLst>
                                </p:cTn>
                              </p:par>
                            </p:childTnLst>
                          </p:cTn>
                        </p:par>
                        <p:par>
                          <p:cTn id="55" fill="hold">
                            <p:stCondLst>
                              <p:cond delay="12000"/>
                            </p:stCondLst>
                            <p:childTnLst>
                              <p:par>
                                <p:cTn id="56" presetID="1" presetClass="entr" presetSubtype="0" fill="hold" nodeType="afterEffect">
                                  <p:stCondLst>
                                    <p:cond delay="1000"/>
                                  </p:stCondLst>
                                  <p:childTnLst>
                                    <p:set>
                                      <p:cBhvr>
                                        <p:cTn id="57" dur="1" fill="hold">
                                          <p:stCondLst>
                                            <p:cond delay="0"/>
                                          </p:stCondLst>
                                        </p:cTn>
                                        <p:tgtEl>
                                          <p:spTgt spid="41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DING.WAV"/>
                                        </p:tgtEl>
                                      </p:cMediaNode>
                                    </p:audio>
                                  </p:subTnLst>
                                </p:cTn>
                              </p:par>
                            </p:childTnLst>
                          </p:cTn>
                        </p:par>
                        <p:par>
                          <p:cTn id="58" fill="hold">
                            <p:stCondLst>
                              <p:cond delay="13000"/>
                            </p:stCondLst>
                            <p:childTnLst>
                              <p:par>
                                <p:cTn id="59" presetID="1" presetClass="entr" presetSubtype="0" fill="hold" nodeType="afterEffect">
                                  <p:stCondLst>
                                    <p:cond delay="1000"/>
                                  </p:stCondLst>
                                  <p:childTnLst>
                                    <p:set>
                                      <p:cBhvr>
                                        <p:cTn id="60" dur="1" fill="hold">
                                          <p:stCondLst>
                                            <p:cond delay="0"/>
                                          </p:stCondLst>
                                        </p:cTn>
                                        <p:tgtEl>
                                          <p:spTgt spid="41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DING.WAV"/>
                                        </p:tgtEl>
                                      </p:cMediaNode>
                                    </p:audio>
                                  </p:subTnLst>
                                </p:cTn>
                              </p:par>
                            </p:childTnLst>
                          </p:cTn>
                        </p:par>
                        <p:par>
                          <p:cTn id="61" fill="hold">
                            <p:stCondLst>
                              <p:cond delay="14000"/>
                            </p:stCondLst>
                            <p:childTnLst>
                              <p:par>
                                <p:cTn id="62" presetID="1" presetClass="entr" presetSubtype="0" fill="hold" nodeType="afterEffect">
                                  <p:stCondLst>
                                    <p:cond delay="1000"/>
                                  </p:stCondLst>
                                  <p:childTnLst>
                                    <p:set>
                                      <p:cBhvr>
                                        <p:cTn id="63" dur="1" fill="hold">
                                          <p:stCondLst>
                                            <p:cond delay="0"/>
                                          </p:stCondLst>
                                        </p:cTn>
                                        <p:tgtEl>
                                          <p:spTgt spid="413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DING.WAV"/>
                                        </p:tgtEl>
                                      </p:cMediaNode>
                                    </p:audio>
                                  </p:subTnLst>
                                </p:cTn>
                              </p:par>
                            </p:childTnLst>
                          </p:cTn>
                        </p:par>
                        <p:par>
                          <p:cTn id="64" fill="hold">
                            <p:stCondLst>
                              <p:cond delay="15000"/>
                            </p:stCondLst>
                            <p:childTnLst>
                              <p:par>
                                <p:cTn id="65" presetID="23" presetClass="entr" presetSubtype="16" fill="remove"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3000" fill="hold"/>
                                        <p:tgtEl>
                                          <p:spTgt spid="56"/>
                                        </p:tgtEl>
                                        <p:attrNameLst>
                                          <p:attrName>ppt_w</p:attrName>
                                        </p:attrNameLst>
                                      </p:cBhvr>
                                      <p:tavLst>
                                        <p:tav tm="0">
                                          <p:val>
                                            <p:fltVal val="0"/>
                                          </p:val>
                                        </p:tav>
                                        <p:tav tm="100000">
                                          <p:val>
                                            <p:strVal val="#ppt_w"/>
                                          </p:val>
                                        </p:tav>
                                      </p:tavLst>
                                    </p:anim>
                                    <p:anim calcmode="lin" valueType="num">
                                      <p:cBhvr>
                                        <p:cTn id="68" dur="3000" fill="hold"/>
                                        <p:tgtEl>
                                          <p:spTgt spid="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8" name="Cau hoi.wav"/>
                                        </p:tgtEl>
                                      </p:cMediaNode>
                                    </p:audio>
                                  </p:subTnLst>
                                </p:cTn>
                              </p:par>
                            </p:childTnLst>
                          </p:cTn>
                        </p:par>
                        <p:par>
                          <p:cTn id="69" fill="hold">
                            <p:stCondLst>
                              <p:cond delay="18000"/>
                            </p:stCondLst>
                            <p:childTnLst>
                              <p:par>
                                <p:cTn id="70" presetID="4" presetClass="exit" presetSubtype="16" fill="hold" nodeType="afterEffect">
                                  <p:stCondLst>
                                    <p:cond delay="0"/>
                                  </p:stCondLst>
                                  <p:childTnLst>
                                    <p:animEffect transition="out" filter="box(in)">
                                      <p:cBhvr>
                                        <p:cTn id="71" dur="500"/>
                                        <p:tgtEl>
                                          <p:spTgt spid="56"/>
                                        </p:tgtEl>
                                      </p:cBhvr>
                                    </p:animEffect>
                                    <p:set>
                                      <p:cBhvr>
                                        <p:cTn id="72" dur="1" fill="hold">
                                          <p:stCondLst>
                                            <p:cond delay="499"/>
                                          </p:stCondLst>
                                        </p:cTn>
                                        <p:tgtEl>
                                          <p:spTgt spid="5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4" presetClass="exit" presetSubtype="10" fill="hold" grpId="1" nodeType="clickEffect">
                                  <p:stCondLst>
                                    <p:cond delay="0"/>
                                  </p:stCondLst>
                                  <p:childTnLst>
                                    <p:animEffect transition="out" filter="randombar(horizontal)">
                                      <p:cBhvr>
                                        <p:cTn id="76" dur="500"/>
                                        <p:tgtEl>
                                          <p:spTgt spid="50"/>
                                        </p:tgtEl>
                                      </p:cBhvr>
                                    </p:animEffect>
                                    <p:set>
                                      <p:cBhvr>
                                        <p:cTn id="77"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autoUpdateAnimBg="0"/>
      <p:bldP spid="50" grpId="0" animBg="1" autoUpdateAnimBg="0"/>
      <p:bldP spid="50" grpId="1" animBg="1"/>
      <p:bldP spid="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Hình nền Powerpoint đẹp tạo nên một Slide chuyên nghiệ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2225"/>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Snip Diagonal Corner Rectangle 39"/>
          <p:cNvSpPr/>
          <p:nvPr/>
        </p:nvSpPr>
        <p:spPr>
          <a:xfrm>
            <a:off x="280111" y="331773"/>
            <a:ext cx="7893050" cy="1571641"/>
          </a:xfrm>
          <a:prstGeom prst="snip2DiagRect">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b="1" dirty="0" err="1">
                <a:solidFill>
                  <a:srgbClr val="1906D0"/>
                </a:solidFill>
                <a:latin typeface="Times New Roman" panose="02020603050405020304" pitchFamily="18" charset="0"/>
                <a:cs typeface="Times New Roman" panose="02020603050405020304" pitchFamily="18" charset="0"/>
              </a:rPr>
              <a:t>Cặp</a:t>
            </a:r>
            <a:r>
              <a:rPr lang="en-US" sz="4400" b="1" dirty="0">
                <a:solidFill>
                  <a:srgbClr val="1906D0"/>
                </a:solidFill>
                <a:latin typeface="Times New Roman" panose="02020603050405020304" pitchFamily="18" charset="0"/>
                <a:cs typeface="Times New Roman" panose="02020603050405020304" pitchFamily="18" charset="0"/>
              </a:rPr>
              <a:t> </a:t>
            </a:r>
            <a:r>
              <a:rPr lang="en-US" sz="4400" b="1" dirty="0" err="1">
                <a:solidFill>
                  <a:srgbClr val="1906D0"/>
                </a:solidFill>
                <a:latin typeface="Times New Roman" panose="02020603050405020304" pitchFamily="18" charset="0"/>
                <a:cs typeface="Times New Roman" panose="02020603050405020304" pitchFamily="18" charset="0"/>
              </a:rPr>
              <a:t>quan</a:t>
            </a:r>
            <a:r>
              <a:rPr lang="en-US" sz="4400" b="1" dirty="0">
                <a:solidFill>
                  <a:srgbClr val="1906D0"/>
                </a:solidFill>
                <a:latin typeface="Times New Roman" panose="02020603050405020304" pitchFamily="18" charset="0"/>
                <a:cs typeface="Times New Roman" panose="02020603050405020304" pitchFamily="18" charset="0"/>
              </a:rPr>
              <a:t> </a:t>
            </a:r>
            <a:r>
              <a:rPr lang="en-US" sz="4400" b="1" dirty="0" err="1">
                <a:solidFill>
                  <a:srgbClr val="1906D0"/>
                </a:solidFill>
                <a:latin typeface="Times New Roman" panose="02020603050405020304" pitchFamily="18" charset="0"/>
                <a:cs typeface="Times New Roman" panose="02020603050405020304" pitchFamily="18" charset="0"/>
              </a:rPr>
              <a:t>hệ</a:t>
            </a:r>
            <a:r>
              <a:rPr lang="en-US" sz="4400" b="1" dirty="0">
                <a:solidFill>
                  <a:srgbClr val="1906D0"/>
                </a:solidFill>
                <a:latin typeface="Times New Roman" panose="02020603050405020304" pitchFamily="18" charset="0"/>
                <a:cs typeface="Times New Roman" panose="02020603050405020304" pitchFamily="18" charset="0"/>
              </a:rPr>
              <a:t> </a:t>
            </a:r>
            <a:r>
              <a:rPr lang="en-US" sz="4400" b="1" dirty="0" err="1">
                <a:solidFill>
                  <a:srgbClr val="1906D0"/>
                </a:solidFill>
                <a:latin typeface="Times New Roman" panose="02020603050405020304" pitchFamily="18" charset="0"/>
                <a:cs typeface="Times New Roman" panose="02020603050405020304" pitchFamily="18" charset="0"/>
              </a:rPr>
              <a:t>từ</a:t>
            </a:r>
            <a:r>
              <a:rPr lang="en-US" sz="4400" b="1" dirty="0">
                <a:solidFill>
                  <a:srgbClr val="1906D0"/>
                </a:solidFill>
                <a:latin typeface="Times New Roman" panose="02020603050405020304" pitchFamily="18" charset="0"/>
                <a:cs typeface="Times New Roman" panose="02020603050405020304" pitchFamily="18" charset="0"/>
              </a:rPr>
              <a:t> “ </a:t>
            </a:r>
            <a:r>
              <a:rPr lang="en-US" sz="4400" b="1" dirty="0" err="1">
                <a:solidFill>
                  <a:srgbClr val="1906D0"/>
                </a:solidFill>
                <a:latin typeface="Times New Roman" panose="02020603050405020304" pitchFamily="18" charset="0"/>
                <a:cs typeface="Times New Roman" panose="02020603050405020304" pitchFamily="18" charset="0"/>
              </a:rPr>
              <a:t>Vì</a:t>
            </a:r>
            <a:r>
              <a:rPr lang="en-US" sz="4400" b="1" dirty="0">
                <a:solidFill>
                  <a:srgbClr val="1906D0"/>
                </a:solidFill>
                <a:latin typeface="Times New Roman" panose="02020603050405020304" pitchFamily="18" charset="0"/>
                <a:cs typeface="Times New Roman" panose="02020603050405020304" pitchFamily="18" charset="0"/>
              </a:rPr>
              <a:t> …. </a:t>
            </a:r>
            <a:r>
              <a:rPr lang="en-US" sz="4400" b="1" dirty="0" err="1">
                <a:solidFill>
                  <a:srgbClr val="1906D0"/>
                </a:solidFill>
                <a:latin typeface="Times New Roman" panose="02020603050405020304" pitchFamily="18" charset="0"/>
                <a:cs typeface="Times New Roman" panose="02020603050405020304" pitchFamily="18" charset="0"/>
              </a:rPr>
              <a:t>nên</a:t>
            </a:r>
            <a:r>
              <a:rPr lang="en-US" sz="4400" b="1" dirty="0">
                <a:solidFill>
                  <a:srgbClr val="1906D0"/>
                </a:solidFill>
                <a:latin typeface="Times New Roman" panose="02020603050405020304" pitchFamily="18" charset="0"/>
                <a:cs typeface="Times New Roman" panose="02020603050405020304" pitchFamily="18" charset="0"/>
              </a:rPr>
              <a:t>” </a:t>
            </a:r>
            <a:r>
              <a:rPr lang="en-US" sz="4400" b="1" dirty="0" err="1">
                <a:solidFill>
                  <a:srgbClr val="1906D0"/>
                </a:solidFill>
                <a:latin typeface="Times New Roman" panose="02020603050405020304" pitchFamily="18" charset="0"/>
                <a:cs typeface="Times New Roman" panose="02020603050405020304" pitchFamily="18" charset="0"/>
              </a:rPr>
              <a:t>biểu</a:t>
            </a:r>
            <a:r>
              <a:rPr lang="en-US" sz="4400" b="1" dirty="0">
                <a:solidFill>
                  <a:srgbClr val="1906D0"/>
                </a:solidFill>
                <a:latin typeface="Times New Roman" panose="02020603050405020304" pitchFamily="18" charset="0"/>
                <a:cs typeface="Times New Roman" panose="02020603050405020304" pitchFamily="18" charset="0"/>
              </a:rPr>
              <a:t> </a:t>
            </a:r>
            <a:r>
              <a:rPr lang="en-US" sz="4400" b="1" dirty="0" err="1">
                <a:solidFill>
                  <a:srgbClr val="1906D0"/>
                </a:solidFill>
                <a:latin typeface="Times New Roman" panose="02020603050405020304" pitchFamily="18" charset="0"/>
                <a:cs typeface="Times New Roman" panose="02020603050405020304" pitchFamily="18" charset="0"/>
              </a:rPr>
              <a:t>thị</a:t>
            </a:r>
            <a:r>
              <a:rPr lang="en-US" sz="4400" b="1" dirty="0">
                <a:solidFill>
                  <a:srgbClr val="1906D0"/>
                </a:solidFill>
                <a:latin typeface="Times New Roman" panose="02020603050405020304" pitchFamily="18" charset="0"/>
                <a:cs typeface="Times New Roman" panose="02020603050405020304" pitchFamily="18" charset="0"/>
              </a:rPr>
              <a:t> </a:t>
            </a:r>
            <a:r>
              <a:rPr lang="en-US" sz="4400" b="1" dirty="0" err="1">
                <a:solidFill>
                  <a:srgbClr val="1906D0"/>
                </a:solidFill>
                <a:latin typeface="Times New Roman" panose="02020603050405020304" pitchFamily="18" charset="0"/>
                <a:cs typeface="Times New Roman" panose="02020603050405020304" pitchFamily="18" charset="0"/>
              </a:rPr>
              <a:t>quan</a:t>
            </a:r>
            <a:r>
              <a:rPr lang="en-US" sz="4400" b="1" dirty="0">
                <a:solidFill>
                  <a:srgbClr val="1906D0"/>
                </a:solidFill>
                <a:latin typeface="Times New Roman" panose="02020603050405020304" pitchFamily="18" charset="0"/>
                <a:cs typeface="Times New Roman" panose="02020603050405020304" pitchFamily="18" charset="0"/>
              </a:rPr>
              <a:t> </a:t>
            </a:r>
            <a:r>
              <a:rPr lang="en-US" sz="4400" b="1" dirty="0" err="1">
                <a:solidFill>
                  <a:srgbClr val="1906D0"/>
                </a:solidFill>
                <a:latin typeface="Times New Roman" panose="02020603050405020304" pitchFamily="18" charset="0"/>
                <a:cs typeface="Times New Roman" panose="02020603050405020304" pitchFamily="18" charset="0"/>
              </a:rPr>
              <a:t>hệ</a:t>
            </a:r>
            <a:r>
              <a:rPr lang="en-US" sz="4400" b="1" dirty="0">
                <a:solidFill>
                  <a:srgbClr val="1906D0"/>
                </a:solidFill>
                <a:latin typeface="Times New Roman" panose="02020603050405020304" pitchFamily="18" charset="0"/>
                <a:cs typeface="Times New Roman" panose="02020603050405020304" pitchFamily="18" charset="0"/>
              </a:rPr>
              <a:t>: </a:t>
            </a:r>
            <a:endParaRPr lang="en-US" sz="4400" b="1" dirty="0">
              <a:solidFill>
                <a:srgbClr val="1906D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1" y="2416192"/>
            <a:ext cx="6015788"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000" b="1" dirty="0">
                <a:solidFill>
                  <a:prstClr val="white"/>
                </a:solidFill>
                <a:latin typeface="Times New Roman" panose="02020603050405020304" pitchFamily="18" charset="0"/>
                <a:cs typeface="Times New Roman" panose="02020603050405020304" pitchFamily="18" charset="0"/>
              </a:rPr>
              <a:t>A. </a:t>
            </a:r>
            <a:r>
              <a:rPr lang="en-US" sz="4000" b="1" dirty="0" err="1">
                <a:solidFill>
                  <a:prstClr val="white"/>
                </a:solidFill>
                <a:latin typeface="Times New Roman" panose="02020603050405020304" pitchFamily="18" charset="0"/>
                <a:cs typeface="Times New Roman" panose="02020603050405020304" pitchFamily="18" charset="0"/>
              </a:rPr>
              <a:t>Nguyên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nhân</a:t>
            </a:r>
            <a:r>
              <a:rPr lang="en-US" sz="4000" b="1" dirty="0">
                <a:solidFill>
                  <a:prstClr val="white"/>
                </a:solidFill>
                <a:latin typeface="Times New Roman" panose="02020603050405020304" pitchFamily="18" charset="0"/>
                <a:cs typeface="Times New Roman" panose="02020603050405020304" pitchFamily="18" charset="0"/>
              </a:rPr>
              <a:t> – </a:t>
            </a:r>
            <a:r>
              <a:rPr lang="en-US" sz="4000" b="1" dirty="0" err="1">
                <a:solidFill>
                  <a:prstClr val="white"/>
                </a:solidFill>
                <a:latin typeface="Times New Roman" panose="02020603050405020304" pitchFamily="18" charset="0"/>
                <a:cs typeface="Times New Roman" panose="02020603050405020304" pitchFamily="18" charset="0"/>
              </a:rPr>
              <a:t>kết</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quả</a:t>
            </a:r>
            <a:endParaRPr lang="en-US" sz="4000" b="1" dirty="0">
              <a:solidFill>
                <a:prstClr val="white"/>
              </a:solidFill>
              <a:latin typeface="Times New Roman" panose="02020603050405020304" pitchFamily="18" charset="0"/>
              <a:cs typeface="Times New Roman" panose="02020603050405020304" pitchFamily="18" charset="0"/>
            </a:endParaRPr>
          </a:p>
        </p:txBody>
      </p:sp>
      <p:pic>
        <p:nvPicPr>
          <p:cNvPr id="5125"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87975"/>
            <a:ext cx="1800225"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Diagonal Corner Rectangle 49"/>
          <p:cNvSpPr/>
          <p:nvPr/>
        </p:nvSpPr>
        <p:spPr>
          <a:xfrm>
            <a:off x="6285297" y="2416192"/>
            <a:ext cx="5906702"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000" b="1" dirty="0">
                <a:solidFill>
                  <a:prstClr val="white"/>
                </a:solidFill>
                <a:latin typeface="Times New Roman" panose="02020603050405020304" pitchFamily="18" charset="0"/>
                <a:cs typeface="Times New Roman" panose="02020603050405020304" pitchFamily="18" charset="0"/>
              </a:rPr>
              <a:t>B. </a:t>
            </a:r>
            <a:r>
              <a:rPr lang="en-US" sz="4000" b="1" dirty="0" err="1">
                <a:solidFill>
                  <a:prstClr val="white"/>
                </a:solidFill>
                <a:latin typeface="Times New Roman" panose="02020603050405020304" pitchFamily="18" charset="0"/>
                <a:cs typeface="Times New Roman" panose="02020603050405020304" pitchFamily="18" charset="0"/>
              </a:rPr>
              <a:t>Điều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kiện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kết</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quả</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 name="Snip Diagonal Corner Rectangle 49"/>
          <p:cNvSpPr/>
          <p:nvPr/>
        </p:nvSpPr>
        <p:spPr>
          <a:xfrm>
            <a:off x="-1" y="3992897"/>
            <a:ext cx="5906702"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000" b="1" dirty="0">
                <a:solidFill>
                  <a:prstClr val="white"/>
                </a:solidFill>
                <a:latin typeface="Times New Roman" panose="02020603050405020304" pitchFamily="18" charset="0"/>
                <a:cs typeface="Times New Roman" panose="02020603050405020304" pitchFamily="18" charset="0"/>
              </a:rPr>
              <a:t>C. </a:t>
            </a:r>
            <a:r>
              <a:rPr lang="en-US" sz="4000" b="1" dirty="0" err="1">
                <a:solidFill>
                  <a:prstClr val="white"/>
                </a:solidFill>
                <a:latin typeface="Times New Roman" panose="02020603050405020304" pitchFamily="18" charset="0"/>
                <a:cs typeface="Times New Roman" panose="02020603050405020304" pitchFamily="18" charset="0"/>
              </a:rPr>
              <a:t>Tương</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phản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5" name="Snip Diagonal Corner Rectangle 49"/>
          <p:cNvSpPr/>
          <p:nvPr/>
        </p:nvSpPr>
        <p:spPr>
          <a:xfrm>
            <a:off x="6285297" y="4018549"/>
            <a:ext cx="5906702"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000" b="1" dirty="0">
                <a:solidFill>
                  <a:prstClr val="white"/>
                </a:solidFill>
                <a:latin typeface="Times New Roman" panose="02020603050405020304" pitchFamily="18" charset="0"/>
                <a:cs typeface="Times New Roman" panose="02020603050405020304" pitchFamily="18" charset="0"/>
              </a:rPr>
              <a:t>D. </a:t>
            </a:r>
            <a:r>
              <a:rPr lang="en-US" sz="4000" b="1" dirty="0" err="1">
                <a:solidFill>
                  <a:prstClr val="white"/>
                </a:solidFill>
                <a:latin typeface="Times New Roman" panose="02020603050405020304" pitchFamily="18" charset="0"/>
                <a:cs typeface="Times New Roman" panose="02020603050405020304" pitchFamily="18" charset="0"/>
              </a:rPr>
              <a:t>Tăng</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tiến</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8" name="Group 18"/>
          <p:cNvGrpSpPr/>
          <p:nvPr/>
        </p:nvGrpSpPr>
        <p:grpSpPr bwMode="auto">
          <a:xfrm>
            <a:off x="9417419" y="1687665"/>
            <a:ext cx="1971772" cy="901700"/>
            <a:chOff x="912" y="2592"/>
            <a:chExt cx="3072" cy="960"/>
          </a:xfrm>
          <a:solidFill>
            <a:schemeClr val="accent2">
              <a:lumMod val="20000"/>
              <a:lumOff val="80000"/>
            </a:schemeClr>
          </a:solidFill>
        </p:grpSpPr>
        <p:sp>
          <p:nvSpPr>
            <p:cNvPr id="59" name="Oval 19"/>
            <p:cNvSpPr>
              <a:spLocks noChangeArrowheads="1"/>
            </p:cNvSpPr>
            <p:nvPr/>
          </p:nvSpPr>
          <p:spPr bwMode="auto">
            <a:xfrm>
              <a:off x="912" y="2592"/>
              <a:ext cx="3072" cy="960"/>
            </a:xfrm>
            <a:prstGeom prst="ellipse">
              <a:avLst/>
            </a:prstGeom>
            <a:solidFill>
              <a:srgbClr val="FF99FF"/>
            </a:solidFill>
            <a:ln w="9525">
              <a:solidFill>
                <a:srgbClr val="FF0000"/>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solidFill>
                  <a:srgbClr val="0000FF"/>
                </a:solidFill>
              </a:endParaRPr>
            </a:p>
          </p:txBody>
        </p:sp>
        <p:sp>
          <p:nvSpPr>
            <p:cNvPr id="60" name="WordArt 20"/>
            <p:cNvSpPr>
              <a:spLocks noChangeArrowheads="1" noChangeShapeType="1" noTextEdit="1"/>
            </p:cNvSpPr>
            <p:nvPr/>
          </p:nvSpPr>
          <p:spPr bwMode="auto">
            <a:xfrm>
              <a:off x="1488" y="2880"/>
              <a:ext cx="1884" cy="408"/>
            </a:xfrm>
            <a:prstGeom prst="rect">
              <a:avLst/>
            </a:prstGeom>
            <a:grpFill/>
          </p:spPr>
          <p:txBody>
            <a:bodyPr wrap="none" fromWordArt="1">
              <a:prstTxWarp prst="textPlain">
                <a:avLst>
                  <a:gd name="adj" fmla="val 50000"/>
                </a:avLst>
              </a:prstTxWarp>
            </a:bodyPr>
            <a:lstStyle/>
            <a:p>
              <a:r>
                <a:rPr lang="en-US" sz="3600" i="1" kern="10" dirty="0" err="1">
                  <a:ln w="9525">
                    <a:solidFill>
                      <a:srgbClr val="FF0000"/>
                    </a:solidFill>
                    <a:round/>
                  </a:ln>
                  <a:solidFill>
                    <a:srgbClr val="FF6600"/>
                  </a:solidFill>
                  <a:latin typeface=".VnTime" panose="020B7200000000000000" pitchFamily="34" charset="0"/>
                </a:rPr>
                <a:t>HÕt</a:t>
              </a:r>
              <a:r>
                <a:rPr lang="en-US" sz="3600" i="1" kern="10" dirty="0">
                  <a:ln w="9525">
                    <a:solidFill>
                      <a:srgbClr val="FF0000"/>
                    </a:solidFill>
                    <a:round/>
                  </a:ln>
                  <a:solidFill>
                    <a:srgbClr val="FF6600"/>
                  </a:solidFill>
                  <a:latin typeface=".VnTime" panose="020B7200000000000000" pitchFamily="34" charset="0"/>
                </a:rPr>
                <a:t> </a:t>
              </a:r>
              <a:r>
                <a:rPr lang="en-US" sz="3600" i="1" kern="10" dirty="0" err="1">
                  <a:ln w="9525">
                    <a:solidFill>
                      <a:srgbClr val="FF0000"/>
                    </a:solidFill>
                    <a:round/>
                  </a:ln>
                  <a:solidFill>
                    <a:srgbClr val="FF6600"/>
                  </a:solidFill>
                  <a:latin typeface=".VnTime" panose="020B7200000000000000" pitchFamily="34" charset="0"/>
                </a:rPr>
                <a:t>giê</a:t>
              </a:r>
              <a:endParaRPr lang="en-US" sz="3600" i="1" kern="10" dirty="0">
                <a:ln w="9525">
                  <a:solidFill>
                    <a:srgbClr val="FF0000"/>
                  </a:solidFill>
                  <a:round/>
                </a:ln>
                <a:solidFill>
                  <a:srgbClr val="FF6600"/>
                </a:solidFill>
                <a:latin typeface=".VnTime" panose="020B7200000000000000" pitchFamily="34" charset="0"/>
              </a:endParaRPr>
            </a:p>
          </p:txBody>
        </p:sp>
      </p:grpSp>
      <p:grpSp>
        <p:nvGrpSpPr>
          <p:cNvPr id="61" name="Group 3"/>
          <p:cNvGrpSpPr/>
          <p:nvPr/>
        </p:nvGrpSpPr>
        <p:grpSpPr bwMode="auto">
          <a:xfrm>
            <a:off x="8453271" y="148615"/>
            <a:ext cx="2365375" cy="1371600"/>
            <a:chOff x="4450" y="0"/>
            <a:chExt cx="1118" cy="1104"/>
          </a:xfrm>
        </p:grpSpPr>
        <p:pic>
          <p:nvPicPr>
            <p:cNvPr id="62" name="Picture 4"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AutoShape 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15</a:t>
              </a:r>
              <a:endParaRPr kumimoji="1" lang="en-US" altLang="en-US" sz="6600" b="1">
                <a:solidFill>
                  <a:srgbClr val="FF3300"/>
                </a:solidFill>
                <a:latin typeface="Times New Roman" panose="02020603050405020304" pitchFamily="18" charset="0"/>
              </a:endParaRPr>
            </a:p>
          </p:txBody>
        </p:sp>
      </p:grpSp>
      <p:grpSp>
        <p:nvGrpSpPr>
          <p:cNvPr id="5120" name="Group 6"/>
          <p:cNvGrpSpPr/>
          <p:nvPr/>
        </p:nvGrpSpPr>
        <p:grpSpPr bwMode="auto">
          <a:xfrm>
            <a:off x="8453271" y="148615"/>
            <a:ext cx="2365375" cy="1371600"/>
            <a:chOff x="4450" y="0"/>
            <a:chExt cx="1118" cy="1104"/>
          </a:xfrm>
        </p:grpSpPr>
        <p:pic>
          <p:nvPicPr>
            <p:cNvPr id="5121" name="Picture 7"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14</a:t>
              </a:r>
              <a:endParaRPr kumimoji="1" lang="en-US" altLang="en-US" sz="6600" b="1">
                <a:solidFill>
                  <a:srgbClr val="FF3300"/>
                </a:solidFill>
                <a:latin typeface="Times New Roman" panose="02020603050405020304" pitchFamily="18" charset="0"/>
              </a:endParaRPr>
            </a:p>
          </p:txBody>
        </p:sp>
      </p:grpSp>
      <p:grpSp>
        <p:nvGrpSpPr>
          <p:cNvPr id="5124" name="Group 9"/>
          <p:cNvGrpSpPr/>
          <p:nvPr/>
        </p:nvGrpSpPr>
        <p:grpSpPr bwMode="auto">
          <a:xfrm>
            <a:off x="8453271" y="148615"/>
            <a:ext cx="2365375" cy="1371600"/>
            <a:chOff x="4450" y="0"/>
            <a:chExt cx="1118" cy="1104"/>
          </a:xfrm>
        </p:grpSpPr>
        <p:pic>
          <p:nvPicPr>
            <p:cNvPr id="5126" name="Picture 10"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AutoShape 1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13</a:t>
              </a:r>
              <a:endParaRPr kumimoji="1" lang="en-US" altLang="en-US" sz="6600" b="1">
                <a:solidFill>
                  <a:srgbClr val="FF3300"/>
                </a:solidFill>
                <a:latin typeface="Times New Roman" panose="02020603050405020304" pitchFamily="18" charset="0"/>
              </a:endParaRPr>
            </a:p>
          </p:txBody>
        </p:sp>
      </p:grpSp>
      <p:grpSp>
        <p:nvGrpSpPr>
          <p:cNvPr id="5128" name="Group 12"/>
          <p:cNvGrpSpPr/>
          <p:nvPr/>
        </p:nvGrpSpPr>
        <p:grpSpPr bwMode="auto">
          <a:xfrm>
            <a:off x="8453271" y="148615"/>
            <a:ext cx="2365375" cy="1371600"/>
            <a:chOff x="4450" y="0"/>
            <a:chExt cx="1118" cy="1104"/>
          </a:xfrm>
        </p:grpSpPr>
        <p:pic>
          <p:nvPicPr>
            <p:cNvPr id="5129" name="Picture 13"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AutoShape 1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12</a:t>
              </a:r>
              <a:endParaRPr kumimoji="1" lang="en-US" altLang="en-US" sz="6600" b="1">
                <a:solidFill>
                  <a:srgbClr val="FF3300"/>
                </a:solidFill>
                <a:latin typeface="Times New Roman" panose="02020603050405020304" pitchFamily="18" charset="0"/>
              </a:endParaRPr>
            </a:p>
          </p:txBody>
        </p:sp>
      </p:grpSp>
      <p:grpSp>
        <p:nvGrpSpPr>
          <p:cNvPr id="5131" name="Group 15"/>
          <p:cNvGrpSpPr/>
          <p:nvPr/>
        </p:nvGrpSpPr>
        <p:grpSpPr bwMode="auto">
          <a:xfrm>
            <a:off x="8453271" y="148615"/>
            <a:ext cx="2365375" cy="1371600"/>
            <a:chOff x="4450" y="0"/>
            <a:chExt cx="1118" cy="1104"/>
          </a:xfrm>
        </p:grpSpPr>
        <p:pic>
          <p:nvPicPr>
            <p:cNvPr id="5132" name="Picture 16"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AutoShape 1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11</a:t>
              </a:r>
              <a:endParaRPr kumimoji="1" lang="en-US" altLang="en-US" sz="6600" b="1">
                <a:solidFill>
                  <a:srgbClr val="FF3300"/>
                </a:solidFill>
                <a:latin typeface="Times New Roman" panose="02020603050405020304" pitchFamily="18" charset="0"/>
              </a:endParaRPr>
            </a:p>
          </p:txBody>
        </p:sp>
      </p:grpSp>
      <p:grpSp>
        <p:nvGrpSpPr>
          <p:cNvPr id="5134" name="Group 18"/>
          <p:cNvGrpSpPr/>
          <p:nvPr/>
        </p:nvGrpSpPr>
        <p:grpSpPr bwMode="auto">
          <a:xfrm>
            <a:off x="8453271" y="148615"/>
            <a:ext cx="2365375" cy="1371600"/>
            <a:chOff x="4450" y="0"/>
            <a:chExt cx="1118" cy="1104"/>
          </a:xfrm>
        </p:grpSpPr>
        <p:pic>
          <p:nvPicPr>
            <p:cNvPr id="5135" name="Picture 19"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AutoShape 2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10</a:t>
              </a:r>
              <a:endParaRPr kumimoji="1" lang="en-US" altLang="en-US" sz="6600" b="1">
                <a:solidFill>
                  <a:srgbClr val="FF3300"/>
                </a:solidFill>
                <a:latin typeface="Times New Roman" panose="02020603050405020304" pitchFamily="18" charset="0"/>
              </a:endParaRPr>
            </a:p>
          </p:txBody>
        </p:sp>
      </p:grpSp>
      <p:grpSp>
        <p:nvGrpSpPr>
          <p:cNvPr id="5137" name="Group 21"/>
          <p:cNvGrpSpPr/>
          <p:nvPr/>
        </p:nvGrpSpPr>
        <p:grpSpPr bwMode="auto">
          <a:xfrm>
            <a:off x="8453271" y="148615"/>
            <a:ext cx="2365375" cy="1371600"/>
            <a:chOff x="4450" y="0"/>
            <a:chExt cx="1118" cy="1104"/>
          </a:xfrm>
        </p:grpSpPr>
        <p:pic>
          <p:nvPicPr>
            <p:cNvPr id="5138" name="Picture 22"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AutoShape 2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9</a:t>
              </a:r>
              <a:endParaRPr kumimoji="1" lang="en-US" altLang="en-US" sz="6600" b="1">
                <a:solidFill>
                  <a:srgbClr val="FF3300"/>
                </a:solidFill>
                <a:latin typeface="Times New Roman" panose="02020603050405020304" pitchFamily="18" charset="0"/>
              </a:endParaRPr>
            </a:p>
          </p:txBody>
        </p:sp>
      </p:grpSp>
      <p:grpSp>
        <p:nvGrpSpPr>
          <p:cNvPr id="5140" name="Group 24"/>
          <p:cNvGrpSpPr/>
          <p:nvPr/>
        </p:nvGrpSpPr>
        <p:grpSpPr bwMode="auto">
          <a:xfrm>
            <a:off x="8453271" y="148615"/>
            <a:ext cx="2365375" cy="1371600"/>
            <a:chOff x="4450" y="0"/>
            <a:chExt cx="1118" cy="1104"/>
          </a:xfrm>
        </p:grpSpPr>
        <p:pic>
          <p:nvPicPr>
            <p:cNvPr id="5141" name="Picture 25"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AutoShape 2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8</a:t>
              </a:r>
              <a:endParaRPr kumimoji="1" lang="en-US" altLang="en-US" sz="6600" b="1">
                <a:solidFill>
                  <a:srgbClr val="FF3300"/>
                </a:solidFill>
                <a:latin typeface="Times New Roman" panose="02020603050405020304" pitchFamily="18" charset="0"/>
              </a:endParaRPr>
            </a:p>
          </p:txBody>
        </p:sp>
      </p:grpSp>
      <p:grpSp>
        <p:nvGrpSpPr>
          <p:cNvPr id="5143" name="Group 27"/>
          <p:cNvGrpSpPr/>
          <p:nvPr/>
        </p:nvGrpSpPr>
        <p:grpSpPr bwMode="auto">
          <a:xfrm>
            <a:off x="8453271" y="148615"/>
            <a:ext cx="2365375" cy="1371600"/>
            <a:chOff x="4450" y="0"/>
            <a:chExt cx="1118" cy="1104"/>
          </a:xfrm>
        </p:grpSpPr>
        <p:pic>
          <p:nvPicPr>
            <p:cNvPr id="5144" name="Picture 28"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5" name="AutoShape 2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7</a:t>
              </a:r>
              <a:endParaRPr kumimoji="1" lang="en-US" altLang="en-US" sz="6600" b="1">
                <a:solidFill>
                  <a:srgbClr val="FF3300"/>
                </a:solidFill>
                <a:latin typeface="Times New Roman" panose="02020603050405020304" pitchFamily="18" charset="0"/>
              </a:endParaRPr>
            </a:p>
          </p:txBody>
        </p:sp>
      </p:grpSp>
      <p:grpSp>
        <p:nvGrpSpPr>
          <p:cNvPr id="5146" name="Group 30"/>
          <p:cNvGrpSpPr/>
          <p:nvPr/>
        </p:nvGrpSpPr>
        <p:grpSpPr bwMode="auto">
          <a:xfrm>
            <a:off x="8453271" y="148615"/>
            <a:ext cx="2365375" cy="1371600"/>
            <a:chOff x="4450" y="0"/>
            <a:chExt cx="1118" cy="1104"/>
          </a:xfrm>
        </p:grpSpPr>
        <p:pic>
          <p:nvPicPr>
            <p:cNvPr id="5147" name="Picture 31"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8" name="AutoShape 3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6</a:t>
              </a:r>
              <a:endParaRPr kumimoji="1" lang="en-US" altLang="en-US" sz="6600" b="1">
                <a:solidFill>
                  <a:srgbClr val="FF3300"/>
                </a:solidFill>
                <a:latin typeface="Times New Roman" panose="02020603050405020304" pitchFamily="18" charset="0"/>
              </a:endParaRPr>
            </a:p>
          </p:txBody>
        </p:sp>
      </p:grpSp>
      <p:grpSp>
        <p:nvGrpSpPr>
          <p:cNvPr id="5149" name="Group 33"/>
          <p:cNvGrpSpPr/>
          <p:nvPr/>
        </p:nvGrpSpPr>
        <p:grpSpPr bwMode="auto">
          <a:xfrm>
            <a:off x="8453271" y="148615"/>
            <a:ext cx="2365375" cy="1371600"/>
            <a:chOff x="4450" y="0"/>
            <a:chExt cx="1118" cy="1104"/>
          </a:xfrm>
        </p:grpSpPr>
        <p:pic>
          <p:nvPicPr>
            <p:cNvPr id="5150" name="Picture 34"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1" name="AutoShape 3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5</a:t>
              </a:r>
              <a:endParaRPr kumimoji="1" lang="en-US" altLang="en-US" sz="6600" b="1">
                <a:solidFill>
                  <a:srgbClr val="FF3300"/>
                </a:solidFill>
                <a:latin typeface="Times New Roman" panose="02020603050405020304" pitchFamily="18" charset="0"/>
              </a:endParaRPr>
            </a:p>
          </p:txBody>
        </p:sp>
      </p:grpSp>
      <p:grpSp>
        <p:nvGrpSpPr>
          <p:cNvPr id="5152" name="Group 36"/>
          <p:cNvGrpSpPr/>
          <p:nvPr/>
        </p:nvGrpSpPr>
        <p:grpSpPr bwMode="auto">
          <a:xfrm>
            <a:off x="8453271" y="148615"/>
            <a:ext cx="2365375" cy="1371600"/>
            <a:chOff x="4450" y="0"/>
            <a:chExt cx="1118" cy="1104"/>
          </a:xfrm>
        </p:grpSpPr>
        <p:pic>
          <p:nvPicPr>
            <p:cNvPr id="5153" name="Picture 37"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4" name="AutoShape 3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4</a:t>
              </a:r>
              <a:endParaRPr kumimoji="1" lang="en-US" altLang="en-US" sz="6600" b="1">
                <a:solidFill>
                  <a:srgbClr val="FF3300"/>
                </a:solidFill>
                <a:latin typeface="Times New Roman" panose="02020603050405020304" pitchFamily="18" charset="0"/>
              </a:endParaRPr>
            </a:p>
          </p:txBody>
        </p:sp>
      </p:grpSp>
      <p:grpSp>
        <p:nvGrpSpPr>
          <p:cNvPr id="5155" name="Group 39"/>
          <p:cNvGrpSpPr/>
          <p:nvPr/>
        </p:nvGrpSpPr>
        <p:grpSpPr bwMode="auto">
          <a:xfrm>
            <a:off x="8453271" y="148615"/>
            <a:ext cx="2365375" cy="1371600"/>
            <a:chOff x="4450" y="0"/>
            <a:chExt cx="1118" cy="1104"/>
          </a:xfrm>
        </p:grpSpPr>
        <p:pic>
          <p:nvPicPr>
            <p:cNvPr id="5156" name="Picture 40"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7" name="AutoShape 4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3</a:t>
              </a:r>
              <a:endParaRPr kumimoji="1" lang="en-US" altLang="en-US" sz="6600" b="1">
                <a:solidFill>
                  <a:srgbClr val="FF3300"/>
                </a:solidFill>
                <a:latin typeface="Times New Roman" panose="02020603050405020304" pitchFamily="18" charset="0"/>
              </a:endParaRPr>
            </a:p>
          </p:txBody>
        </p:sp>
      </p:grpSp>
      <p:grpSp>
        <p:nvGrpSpPr>
          <p:cNvPr id="5158" name="Group 42"/>
          <p:cNvGrpSpPr/>
          <p:nvPr/>
        </p:nvGrpSpPr>
        <p:grpSpPr bwMode="auto">
          <a:xfrm>
            <a:off x="8453271" y="148615"/>
            <a:ext cx="2365375" cy="1371600"/>
            <a:chOff x="4450" y="0"/>
            <a:chExt cx="1118" cy="1104"/>
          </a:xfrm>
        </p:grpSpPr>
        <p:pic>
          <p:nvPicPr>
            <p:cNvPr id="5159" name="Picture 43"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 name="AutoShape 4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2</a:t>
              </a:r>
              <a:endParaRPr kumimoji="1" lang="en-US" altLang="en-US" sz="6600" b="1">
                <a:solidFill>
                  <a:srgbClr val="FF3300"/>
                </a:solidFill>
                <a:latin typeface="Times New Roman" panose="02020603050405020304" pitchFamily="18" charset="0"/>
              </a:endParaRPr>
            </a:p>
          </p:txBody>
        </p:sp>
      </p:grpSp>
      <p:grpSp>
        <p:nvGrpSpPr>
          <p:cNvPr id="5161" name="Group 45"/>
          <p:cNvGrpSpPr/>
          <p:nvPr/>
        </p:nvGrpSpPr>
        <p:grpSpPr bwMode="auto">
          <a:xfrm>
            <a:off x="8453271" y="148615"/>
            <a:ext cx="2365375" cy="1371600"/>
            <a:chOff x="4450" y="0"/>
            <a:chExt cx="1118" cy="1104"/>
          </a:xfrm>
        </p:grpSpPr>
        <p:pic>
          <p:nvPicPr>
            <p:cNvPr id="5162" name="Picture 46"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3" name="AutoShape 4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a:t>
              </a:r>
              <a:endParaRPr kumimoji="1" lang="en-US" altLang="en-US" sz="6600" b="1">
                <a:solidFill>
                  <a:srgbClr val="FF3300"/>
                </a:solidFill>
                <a:latin typeface="Times New Roman" panose="02020603050405020304" pitchFamily="18" charset="0"/>
              </a:endParaRPr>
            </a:p>
          </p:txBody>
        </p:sp>
      </p:grpSp>
      <p:grpSp>
        <p:nvGrpSpPr>
          <p:cNvPr id="5164" name="Group 51"/>
          <p:cNvGrpSpPr/>
          <p:nvPr/>
        </p:nvGrpSpPr>
        <p:grpSpPr bwMode="auto">
          <a:xfrm>
            <a:off x="8453271" y="148615"/>
            <a:ext cx="2365375" cy="1349375"/>
            <a:chOff x="4450" y="0"/>
            <a:chExt cx="1118" cy="1104"/>
          </a:xfrm>
        </p:grpSpPr>
        <p:pic>
          <p:nvPicPr>
            <p:cNvPr id="5165" name="Picture 52"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6" name="AutoShape 5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0</a:t>
              </a:r>
              <a:endParaRPr kumimoji="1" lang="en-US" altLang="en-US" sz="6600" b="1">
                <a:solidFill>
                  <a:srgbClr val="FF3300"/>
                </a:solidFill>
                <a:latin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whoosh.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900" decel="100000" fill="hold"/>
                                        <p:tgtEl>
                                          <p:spTgt spid="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whoosh.wav"/>
                                        </p:tgtEl>
                                      </p:cMediaNode>
                                    </p:audio>
                                  </p:sub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900" decel="100000" fill="hold"/>
                                        <p:tgtEl>
                                          <p:spTgt spid="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subTnLst>
                                    <p:audio>
                                      <p:cMediaNode vol="100000">
                                        <p:cTn display="0" masterRel="sameClick">
                                          <p:stCondLst>
                                            <p:cond evt="begin" delay="0">
                                              <p:tn val="45"/>
                                            </p:cond>
                                          </p:stCondLst>
                                          <p:endCondLst>
                                            <p:cond evt="onStopAudio" delay="0">
                                              <p:tgtEl>
                                                <p:sldTgt/>
                                              </p:tgtEl>
                                            </p:cond>
                                          </p:endCondLst>
                                        </p:cTn>
                                        <p:tgtEl>
                                          <p:sndTgt r:embed="rId6" name="DING.WAV"/>
                                        </p:tgtEl>
                                      </p:cMediaNode>
                                    </p:audio>
                                  </p:subTnLst>
                                </p:cTn>
                              </p:par>
                            </p:childTnLst>
                          </p:cTn>
                        </p:par>
                        <p:par>
                          <p:cTn id="47" fill="hold">
                            <p:stCondLst>
                              <p:cond delay="0"/>
                            </p:stCondLst>
                            <p:childTnLst>
                              <p:par>
                                <p:cTn id="48" presetID="1" presetClass="entr" presetSubtype="0" fill="hold" nodeType="afterEffect">
                                  <p:stCondLst>
                                    <p:cond delay="1000"/>
                                  </p:stCondLst>
                                  <p:childTnLst>
                                    <p:set>
                                      <p:cBhvr>
                                        <p:cTn id="49" dur="1" fill="hold">
                                          <p:stCondLst>
                                            <p:cond delay="0"/>
                                          </p:stCondLst>
                                        </p:cTn>
                                        <p:tgtEl>
                                          <p:spTgt spid="5120"/>
                                        </p:tgtEl>
                                        <p:attrNameLst>
                                          <p:attrName>style.visibility</p:attrName>
                                        </p:attrNameLst>
                                      </p:cBhvr>
                                      <p:to>
                                        <p:strVal val="visible"/>
                                      </p:to>
                                    </p:set>
                                  </p:childTnLst>
                                  <p:subTnLst>
                                    <p:audio>
                                      <p:cMediaNode vol="100000">
                                        <p:cTn display="0" masterRel="sameClick">
                                          <p:stCondLst>
                                            <p:cond evt="begin" delay="0">
                                              <p:tn val="48"/>
                                            </p:cond>
                                          </p:stCondLst>
                                          <p:endCondLst>
                                            <p:cond evt="onStopAudio" delay="0">
                                              <p:tgtEl>
                                                <p:sldTgt/>
                                              </p:tgtEl>
                                            </p:cond>
                                          </p:endCondLst>
                                        </p:cTn>
                                        <p:tgtEl>
                                          <p:sndTgt r:embed="rId6" name="DING.WAV"/>
                                        </p:tgtEl>
                                      </p:cMediaNode>
                                    </p:audio>
                                  </p:subTnLst>
                                </p:cTn>
                              </p:par>
                            </p:childTnLst>
                          </p:cTn>
                        </p:par>
                        <p:par>
                          <p:cTn id="50" fill="hold">
                            <p:stCondLst>
                              <p:cond delay="1000"/>
                            </p:stCondLst>
                            <p:childTnLst>
                              <p:par>
                                <p:cTn id="51" presetID="1" presetClass="entr" presetSubtype="0" fill="hold" nodeType="afterEffect">
                                  <p:stCondLst>
                                    <p:cond delay="1000"/>
                                  </p:stCondLst>
                                  <p:childTnLst>
                                    <p:set>
                                      <p:cBhvr>
                                        <p:cTn id="52" dur="1" fill="hold">
                                          <p:stCondLst>
                                            <p:cond delay="0"/>
                                          </p:stCondLst>
                                        </p:cTn>
                                        <p:tgtEl>
                                          <p:spTgt spid="5124"/>
                                        </p:tgtEl>
                                        <p:attrNameLst>
                                          <p:attrName>style.visibility</p:attrName>
                                        </p:attrNameLst>
                                      </p:cBhvr>
                                      <p:to>
                                        <p:strVal val="visible"/>
                                      </p:to>
                                    </p:set>
                                  </p:childTnLst>
                                  <p:subTnLst>
                                    <p:audio>
                                      <p:cMediaNode vol="100000">
                                        <p:cTn display="0" masterRel="sameClick">
                                          <p:stCondLst>
                                            <p:cond evt="begin" delay="0">
                                              <p:tn val="51"/>
                                            </p:cond>
                                          </p:stCondLst>
                                          <p:endCondLst>
                                            <p:cond evt="onStopAudio" delay="0">
                                              <p:tgtEl>
                                                <p:sldTgt/>
                                              </p:tgtEl>
                                            </p:cond>
                                          </p:endCondLst>
                                        </p:cTn>
                                        <p:tgtEl>
                                          <p:sndTgt r:embed="rId6" name="DING.WAV"/>
                                        </p:tgtEl>
                                      </p:cMediaNode>
                                    </p:audio>
                                  </p:subTnLst>
                                </p:cTn>
                              </p:par>
                            </p:childTnLst>
                          </p:cTn>
                        </p:par>
                        <p:par>
                          <p:cTn id="53" fill="hold">
                            <p:stCondLst>
                              <p:cond delay="2000"/>
                            </p:stCondLst>
                            <p:childTnLst>
                              <p:par>
                                <p:cTn id="54" presetID="1" presetClass="entr" presetSubtype="0" fill="hold" nodeType="afterEffect">
                                  <p:stCondLst>
                                    <p:cond delay="1000"/>
                                  </p:stCondLst>
                                  <p:childTnLst>
                                    <p:set>
                                      <p:cBhvr>
                                        <p:cTn id="55" dur="1" fill="hold">
                                          <p:stCondLst>
                                            <p:cond delay="0"/>
                                          </p:stCondLst>
                                        </p:cTn>
                                        <p:tgtEl>
                                          <p:spTgt spid="5128"/>
                                        </p:tgtEl>
                                        <p:attrNameLst>
                                          <p:attrName>style.visibility</p:attrName>
                                        </p:attrNameLst>
                                      </p:cBhvr>
                                      <p:to>
                                        <p:strVal val="visible"/>
                                      </p:to>
                                    </p:set>
                                  </p:childTnLst>
                                  <p:subTnLst>
                                    <p:audio>
                                      <p:cMediaNode vol="100000">
                                        <p:cTn display="0" masterRel="sameClick">
                                          <p:stCondLst>
                                            <p:cond evt="begin" delay="0">
                                              <p:tn val="54"/>
                                            </p:cond>
                                          </p:stCondLst>
                                          <p:endCondLst>
                                            <p:cond evt="onStopAudio" delay="0">
                                              <p:tgtEl>
                                                <p:sldTgt/>
                                              </p:tgtEl>
                                            </p:cond>
                                          </p:endCondLst>
                                        </p:cTn>
                                        <p:tgtEl>
                                          <p:sndTgt r:embed="rId6" name="DING.WAV"/>
                                        </p:tgtEl>
                                      </p:cMediaNode>
                                    </p:audio>
                                  </p:subTnLst>
                                </p:cTn>
                              </p:par>
                            </p:childTnLst>
                          </p:cTn>
                        </p:par>
                        <p:par>
                          <p:cTn id="56" fill="hold">
                            <p:stCondLst>
                              <p:cond delay="3000"/>
                            </p:stCondLst>
                            <p:childTnLst>
                              <p:par>
                                <p:cTn id="57" presetID="1" presetClass="entr" presetSubtype="0" fill="hold" nodeType="afterEffect">
                                  <p:stCondLst>
                                    <p:cond delay="1000"/>
                                  </p:stCondLst>
                                  <p:childTnLst>
                                    <p:set>
                                      <p:cBhvr>
                                        <p:cTn id="58" dur="1" fill="hold">
                                          <p:stCondLst>
                                            <p:cond delay="0"/>
                                          </p:stCondLst>
                                        </p:cTn>
                                        <p:tgtEl>
                                          <p:spTgt spid="5131"/>
                                        </p:tgtEl>
                                        <p:attrNameLst>
                                          <p:attrName>style.visibility</p:attrName>
                                        </p:attrNameLst>
                                      </p:cBhvr>
                                      <p:to>
                                        <p:strVal val="visible"/>
                                      </p:to>
                                    </p:set>
                                  </p:childTnLst>
                                  <p:subTnLst>
                                    <p:audio>
                                      <p:cMediaNode vol="100000">
                                        <p:cTn display="0" masterRel="sameClick">
                                          <p:stCondLst>
                                            <p:cond evt="begin" delay="0">
                                              <p:tn val="57"/>
                                            </p:cond>
                                          </p:stCondLst>
                                          <p:endCondLst>
                                            <p:cond evt="onStopAudio" delay="0">
                                              <p:tgtEl>
                                                <p:sldTgt/>
                                              </p:tgtEl>
                                            </p:cond>
                                          </p:endCondLst>
                                        </p:cTn>
                                        <p:tgtEl>
                                          <p:sndTgt r:embed="rId6" name="DING.WAV"/>
                                        </p:tgtEl>
                                      </p:cMediaNode>
                                    </p:audio>
                                  </p:subTnLst>
                                </p:cTn>
                              </p:par>
                            </p:childTnLst>
                          </p:cTn>
                        </p:par>
                        <p:par>
                          <p:cTn id="59" fill="hold">
                            <p:stCondLst>
                              <p:cond delay="4000"/>
                            </p:stCondLst>
                            <p:childTnLst>
                              <p:par>
                                <p:cTn id="60" presetID="1" presetClass="entr" presetSubtype="0" fill="hold" nodeType="afterEffect">
                                  <p:stCondLst>
                                    <p:cond delay="1000"/>
                                  </p:stCondLst>
                                  <p:childTnLst>
                                    <p:set>
                                      <p:cBhvr>
                                        <p:cTn id="61" dur="1" fill="hold">
                                          <p:stCondLst>
                                            <p:cond delay="0"/>
                                          </p:stCondLst>
                                        </p:cTn>
                                        <p:tgtEl>
                                          <p:spTgt spid="51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DING.WAV"/>
                                        </p:tgtEl>
                                      </p:cMediaNode>
                                    </p:audio>
                                  </p:subTnLst>
                                </p:cTn>
                              </p:par>
                            </p:childTnLst>
                          </p:cTn>
                        </p:par>
                        <p:par>
                          <p:cTn id="62" fill="hold">
                            <p:stCondLst>
                              <p:cond delay="5000"/>
                            </p:stCondLst>
                            <p:childTnLst>
                              <p:par>
                                <p:cTn id="63" presetID="1" presetClass="entr" presetSubtype="0" fill="hold" nodeType="afterEffect">
                                  <p:stCondLst>
                                    <p:cond delay="1000"/>
                                  </p:stCondLst>
                                  <p:childTnLst>
                                    <p:set>
                                      <p:cBhvr>
                                        <p:cTn id="64"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6" name="DING.WAV"/>
                                        </p:tgtEl>
                                      </p:cMediaNode>
                                    </p:audio>
                                  </p:subTnLst>
                                </p:cTn>
                              </p:par>
                            </p:childTnLst>
                          </p:cTn>
                        </p:par>
                        <p:par>
                          <p:cTn id="65" fill="hold">
                            <p:stCondLst>
                              <p:cond delay="6000"/>
                            </p:stCondLst>
                            <p:childTnLst>
                              <p:par>
                                <p:cTn id="66" presetID="1" presetClass="entr" presetSubtype="0" fill="hold" nodeType="afterEffect">
                                  <p:stCondLst>
                                    <p:cond delay="1000"/>
                                  </p:stCondLst>
                                  <p:childTnLst>
                                    <p:set>
                                      <p:cBhvr>
                                        <p:cTn id="67" dur="1" fill="hold">
                                          <p:stCondLst>
                                            <p:cond delay="0"/>
                                          </p:stCondLst>
                                        </p:cTn>
                                        <p:tgtEl>
                                          <p:spTgt spid="514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DING.WAV"/>
                                        </p:tgtEl>
                                      </p:cMediaNode>
                                    </p:audio>
                                  </p:subTnLst>
                                </p:cTn>
                              </p:par>
                            </p:childTnLst>
                          </p:cTn>
                        </p:par>
                        <p:par>
                          <p:cTn id="68" fill="hold">
                            <p:stCondLst>
                              <p:cond delay="7000"/>
                            </p:stCondLst>
                            <p:childTnLst>
                              <p:par>
                                <p:cTn id="69" presetID="1" presetClass="entr" presetSubtype="0" fill="hold" nodeType="afterEffect">
                                  <p:stCondLst>
                                    <p:cond delay="1000"/>
                                  </p:stCondLst>
                                  <p:childTnLst>
                                    <p:set>
                                      <p:cBhvr>
                                        <p:cTn id="70" dur="1" fill="hold">
                                          <p:stCondLst>
                                            <p:cond delay="0"/>
                                          </p:stCondLst>
                                        </p:cTn>
                                        <p:tgtEl>
                                          <p:spTgt spid="514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DING.WAV"/>
                                        </p:tgtEl>
                                      </p:cMediaNode>
                                    </p:audio>
                                  </p:subTnLst>
                                </p:cTn>
                              </p:par>
                            </p:childTnLst>
                          </p:cTn>
                        </p:par>
                        <p:par>
                          <p:cTn id="71" fill="hold">
                            <p:stCondLst>
                              <p:cond delay="8000"/>
                            </p:stCondLst>
                            <p:childTnLst>
                              <p:par>
                                <p:cTn id="72" presetID="1" presetClass="entr" presetSubtype="0" fill="hold" nodeType="afterEffect">
                                  <p:stCondLst>
                                    <p:cond delay="1000"/>
                                  </p:stCondLst>
                                  <p:childTnLst>
                                    <p:set>
                                      <p:cBhvr>
                                        <p:cTn id="73" dur="1" fill="hold">
                                          <p:stCondLst>
                                            <p:cond delay="0"/>
                                          </p:stCondLst>
                                        </p:cTn>
                                        <p:tgtEl>
                                          <p:spTgt spid="514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DING.WAV"/>
                                        </p:tgtEl>
                                      </p:cMediaNode>
                                    </p:audio>
                                  </p:subTnLst>
                                </p:cTn>
                              </p:par>
                            </p:childTnLst>
                          </p:cTn>
                        </p:par>
                        <p:par>
                          <p:cTn id="74" fill="hold">
                            <p:stCondLst>
                              <p:cond delay="9000"/>
                            </p:stCondLst>
                            <p:childTnLst>
                              <p:par>
                                <p:cTn id="75" presetID="1" presetClass="entr" presetSubtype="0" fill="hold" nodeType="afterEffect">
                                  <p:stCondLst>
                                    <p:cond delay="1000"/>
                                  </p:stCondLst>
                                  <p:childTnLst>
                                    <p:set>
                                      <p:cBhvr>
                                        <p:cTn id="76" dur="1" fill="hold">
                                          <p:stCondLst>
                                            <p:cond delay="0"/>
                                          </p:stCondLst>
                                        </p:cTn>
                                        <p:tgtEl>
                                          <p:spTgt spid="5149"/>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DING.WAV"/>
                                        </p:tgtEl>
                                      </p:cMediaNode>
                                    </p:audio>
                                  </p:subTnLst>
                                </p:cTn>
                              </p:par>
                            </p:childTnLst>
                          </p:cTn>
                        </p:par>
                        <p:par>
                          <p:cTn id="77" fill="hold">
                            <p:stCondLst>
                              <p:cond delay="10000"/>
                            </p:stCondLst>
                            <p:childTnLst>
                              <p:par>
                                <p:cTn id="78" presetID="1" presetClass="entr" presetSubtype="0" fill="hold" nodeType="afterEffect">
                                  <p:stCondLst>
                                    <p:cond delay="1000"/>
                                  </p:stCondLst>
                                  <p:childTnLst>
                                    <p:set>
                                      <p:cBhvr>
                                        <p:cTn id="79" dur="1" fill="hold">
                                          <p:stCondLst>
                                            <p:cond delay="0"/>
                                          </p:stCondLst>
                                        </p:cTn>
                                        <p:tgtEl>
                                          <p:spTgt spid="515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DING.WAV"/>
                                        </p:tgtEl>
                                      </p:cMediaNode>
                                    </p:audio>
                                  </p:subTnLst>
                                </p:cTn>
                              </p:par>
                            </p:childTnLst>
                          </p:cTn>
                        </p:par>
                        <p:par>
                          <p:cTn id="80" fill="hold">
                            <p:stCondLst>
                              <p:cond delay="11000"/>
                            </p:stCondLst>
                            <p:childTnLst>
                              <p:par>
                                <p:cTn id="81" presetID="1" presetClass="entr" presetSubtype="0" fill="hold" nodeType="afterEffect">
                                  <p:stCondLst>
                                    <p:cond delay="1000"/>
                                  </p:stCondLst>
                                  <p:childTnLst>
                                    <p:set>
                                      <p:cBhvr>
                                        <p:cTn id="82" dur="1" fill="hold">
                                          <p:stCondLst>
                                            <p:cond delay="0"/>
                                          </p:stCondLst>
                                        </p:cTn>
                                        <p:tgtEl>
                                          <p:spTgt spid="515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DING.WAV"/>
                                        </p:tgtEl>
                                      </p:cMediaNode>
                                    </p:audio>
                                  </p:subTnLst>
                                </p:cTn>
                              </p:par>
                            </p:childTnLst>
                          </p:cTn>
                        </p:par>
                        <p:par>
                          <p:cTn id="83" fill="hold">
                            <p:stCondLst>
                              <p:cond delay="12000"/>
                            </p:stCondLst>
                            <p:childTnLst>
                              <p:par>
                                <p:cTn id="84" presetID="1" presetClass="entr" presetSubtype="0" fill="hold" nodeType="afterEffect">
                                  <p:stCondLst>
                                    <p:cond delay="1000"/>
                                  </p:stCondLst>
                                  <p:childTnLst>
                                    <p:set>
                                      <p:cBhvr>
                                        <p:cTn id="85" dur="1" fill="hold">
                                          <p:stCondLst>
                                            <p:cond delay="0"/>
                                          </p:stCondLst>
                                        </p:cTn>
                                        <p:tgtEl>
                                          <p:spTgt spid="515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DING.WAV"/>
                                        </p:tgtEl>
                                      </p:cMediaNode>
                                    </p:audio>
                                  </p:subTnLst>
                                </p:cTn>
                              </p:par>
                            </p:childTnLst>
                          </p:cTn>
                        </p:par>
                        <p:par>
                          <p:cTn id="86" fill="hold">
                            <p:stCondLst>
                              <p:cond delay="13000"/>
                            </p:stCondLst>
                            <p:childTnLst>
                              <p:par>
                                <p:cTn id="87" presetID="1" presetClass="entr" presetSubtype="0" fill="hold" nodeType="afterEffect">
                                  <p:stCondLst>
                                    <p:cond delay="1000"/>
                                  </p:stCondLst>
                                  <p:childTnLst>
                                    <p:set>
                                      <p:cBhvr>
                                        <p:cTn id="88" dur="1" fill="hold">
                                          <p:stCondLst>
                                            <p:cond delay="0"/>
                                          </p:stCondLst>
                                        </p:cTn>
                                        <p:tgtEl>
                                          <p:spTgt spid="516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DING.WAV"/>
                                        </p:tgtEl>
                                      </p:cMediaNode>
                                    </p:audio>
                                  </p:subTnLst>
                                </p:cTn>
                              </p:par>
                            </p:childTnLst>
                          </p:cTn>
                        </p:par>
                        <p:par>
                          <p:cTn id="89" fill="hold">
                            <p:stCondLst>
                              <p:cond delay="14000"/>
                            </p:stCondLst>
                            <p:childTnLst>
                              <p:par>
                                <p:cTn id="90" presetID="1" presetClass="entr" presetSubtype="0" fill="hold" nodeType="afterEffect">
                                  <p:stCondLst>
                                    <p:cond delay="1000"/>
                                  </p:stCondLst>
                                  <p:childTnLst>
                                    <p:set>
                                      <p:cBhvr>
                                        <p:cTn id="91" dur="1" fill="hold">
                                          <p:stCondLst>
                                            <p:cond delay="0"/>
                                          </p:stCondLst>
                                        </p:cTn>
                                        <p:tgtEl>
                                          <p:spTgt spid="5164"/>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DING.WAV"/>
                                        </p:tgtEl>
                                      </p:cMediaNode>
                                    </p:audio>
                                  </p:subTnLst>
                                </p:cTn>
                              </p:par>
                            </p:childTnLst>
                          </p:cTn>
                        </p:par>
                        <p:par>
                          <p:cTn id="92" fill="hold">
                            <p:stCondLst>
                              <p:cond delay="15000"/>
                            </p:stCondLst>
                            <p:childTnLst>
                              <p:par>
                                <p:cTn id="93" presetID="23" presetClass="entr" presetSubtype="16" fill="remove" nodeType="after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p:cTn id="95" dur="3000" fill="hold"/>
                                        <p:tgtEl>
                                          <p:spTgt spid="58"/>
                                        </p:tgtEl>
                                        <p:attrNameLst>
                                          <p:attrName>ppt_w</p:attrName>
                                        </p:attrNameLst>
                                      </p:cBhvr>
                                      <p:tavLst>
                                        <p:tav tm="0">
                                          <p:val>
                                            <p:fltVal val="0"/>
                                          </p:val>
                                        </p:tav>
                                        <p:tav tm="100000">
                                          <p:val>
                                            <p:strVal val="#ppt_w"/>
                                          </p:val>
                                        </p:tav>
                                      </p:tavLst>
                                    </p:anim>
                                    <p:anim calcmode="lin" valueType="num">
                                      <p:cBhvr>
                                        <p:cTn id="96" dur="3000" fill="hold"/>
                                        <p:tgtEl>
                                          <p:spTgt spid="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7" name="Cau hoi.wav"/>
                                        </p:tgtEl>
                                      </p:cMediaNode>
                                    </p:audio>
                                  </p:subTnLst>
                                </p:cTn>
                              </p:par>
                            </p:childTnLst>
                          </p:cTn>
                        </p:par>
                        <p:par>
                          <p:cTn id="97" fill="hold">
                            <p:stCondLst>
                              <p:cond delay="18000"/>
                            </p:stCondLst>
                            <p:childTnLst>
                              <p:par>
                                <p:cTn id="98" presetID="4" presetClass="exit" presetSubtype="16" fill="hold" nodeType="afterEffect">
                                  <p:stCondLst>
                                    <p:cond delay="0"/>
                                  </p:stCondLst>
                                  <p:childTnLst>
                                    <p:animEffect transition="out" filter="box(in)">
                                      <p:cBhvr>
                                        <p:cTn id="99" dur="500"/>
                                        <p:tgtEl>
                                          <p:spTgt spid="58"/>
                                        </p:tgtEl>
                                      </p:cBhvr>
                                    </p:animEffect>
                                    <p:set>
                                      <p:cBhvr>
                                        <p:cTn id="100" dur="1" fill="hold">
                                          <p:stCondLst>
                                            <p:cond delay="499"/>
                                          </p:stCondLst>
                                        </p:cTn>
                                        <p:tgtEl>
                                          <p:spTgt spid="5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1" presetClass="exit" presetSubtype="0" fill="hold" grpId="1" nodeType="clickEffect">
                                  <p:stCondLst>
                                    <p:cond delay="0"/>
                                  </p:stCondLst>
                                  <p:childTnLst>
                                    <p:anim calcmode="lin" valueType="num">
                                      <p:cBhvr>
                                        <p:cTn id="104" dur="1000"/>
                                        <p:tgtEl>
                                          <p:spTgt spid="2"/>
                                        </p:tgtEl>
                                        <p:attrNameLst>
                                          <p:attrName>ppt_w</p:attrName>
                                        </p:attrNameLst>
                                      </p:cBhvr>
                                      <p:tavLst>
                                        <p:tav tm="0">
                                          <p:val>
                                            <p:strVal val="ppt_w"/>
                                          </p:val>
                                        </p:tav>
                                        <p:tav tm="100000">
                                          <p:val>
                                            <p:fltVal val="0"/>
                                          </p:val>
                                        </p:tav>
                                      </p:tavLst>
                                    </p:anim>
                                    <p:anim calcmode="lin" valueType="num">
                                      <p:cBhvr>
                                        <p:cTn id="105" dur="1000"/>
                                        <p:tgtEl>
                                          <p:spTgt spid="2"/>
                                        </p:tgtEl>
                                        <p:attrNameLst>
                                          <p:attrName>ppt_h</p:attrName>
                                        </p:attrNameLst>
                                      </p:cBhvr>
                                      <p:tavLst>
                                        <p:tav tm="0">
                                          <p:val>
                                            <p:strVal val="ppt_h"/>
                                          </p:val>
                                        </p:tav>
                                        <p:tav tm="100000">
                                          <p:val>
                                            <p:fltVal val="0"/>
                                          </p:val>
                                        </p:tav>
                                      </p:tavLst>
                                    </p:anim>
                                    <p:anim calcmode="lin" valueType="num">
                                      <p:cBhvr>
                                        <p:cTn id="106" dur="1000"/>
                                        <p:tgtEl>
                                          <p:spTgt spid="2"/>
                                        </p:tgtEl>
                                        <p:attrNameLst>
                                          <p:attrName>style.rotation</p:attrName>
                                        </p:attrNameLst>
                                      </p:cBhvr>
                                      <p:tavLst>
                                        <p:tav tm="0">
                                          <p:val>
                                            <p:fltVal val="0"/>
                                          </p:val>
                                        </p:tav>
                                        <p:tav tm="100000">
                                          <p:val>
                                            <p:fltVal val="90"/>
                                          </p:val>
                                        </p:tav>
                                      </p:tavLst>
                                    </p:anim>
                                    <p:animEffect transition="out" filter="fade">
                                      <p:cBhvr>
                                        <p:cTn id="107" dur="1000"/>
                                        <p:tgtEl>
                                          <p:spTgt spid="2"/>
                                        </p:tgtEl>
                                      </p:cBhvr>
                                    </p:animEffect>
                                    <p:set>
                                      <p:cBhvr>
                                        <p:cTn id="108" dur="1" fill="hold">
                                          <p:stCondLst>
                                            <p:cond delay="999"/>
                                          </p:stCondLst>
                                        </p:cTn>
                                        <p:tgtEl>
                                          <p:spTgt spid="2"/>
                                        </p:tgtEl>
                                        <p:attrNameLst>
                                          <p:attrName>style.visibility</p:attrName>
                                        </p:attrNameLst>
                                      </p:cBhvr>
                                      <p:to>
                                        <p:strVal val="hidden"/>
                                      </p:to>
                                    </p:set>
                                  </p:childTnLst>
                                </p:cTn>
                              </p:par>
                              <p:par>
                                <p:cTn id="109" presetID="31" presetClass="exit" presetSubtype="0" fill="hold" grpId="1" nodeType="withEffect">
                                  <p:stCondLst>
                                    <p:cond delay="0"/>
                                  </p:stCondLst>
                                  <p:childTnLst>
                                    <p:anim calcmode="lin" valueType="num">
                                      <p:cBhvr>
                                        <p:cTn id="110" dur="1000"/>
                                        <p:tgtEl>
                                          <p:spTgt spid="3"/>
                                        </p:tgtEl>
                                        <p:attrNameLst>
                                          <p:attrName>ppt_w</p:attrName>
                                        </p:attrNameLst>
                                      </p:cBhvr>
                                      <p:tavLst>
                                        <p:tav tm="0">
                                          <p:val>
                                            <p:strVal val="ppt_w"/>
                                          </p:val>
                                        </p:tav>
                                        <p:tav tm="100000">
                                          <p:val>
                                            <p:fltVal val="0"/>
                                          </p:val>
                                        </p:tav>
                                      </p:tavLst>
                                    </p:anim>
                                    <p:anim calcmode="lin" valueType="num">
                                      <p:cBhvr>
                                        <p:cTn id="111" dur="1000"/>
                                        <p:tgtEl>
                                          <p:spTgt spid="3"/>
                                        </p:tgtEl>
                                        <p:attrNameLst>
                                          <p:attrName>ppt_h</p:attrName>
                                        </p:attrNameLst>
                                      </p:cBhvr>
                                      <p:tavLst>
                                        <p:tav tm="0">
                                          <p:val>
                                            <p:strVal val="ppt_h"/>
                                          </p:val>
                                        </p:tav>
                                        <p:tav tm="100000">
                                          <p:val>
                                            <p:fltVal val="0"/>
                                          </p:val>
                                        </p:tav>
                                      </p:tavLst>
                                    </p:anim>
                                    <p:anim calcmode="lin" valueType="num">
                                      <p:cBhvr>
                                        <p:cTn id="112" dur="1000"/>
                                        <p:tgtEl>
                                          <p:spTgt spid="3"/>
                                        </p:tgtEl>
                                        <p:attrNameLst>
                                          <p:attrName>style.rotation</p:attrName>
                                        </p:attrNameLst>
                                      </p:cBhvr>
                                      <p:tavLst>
                                        <p:tav tm="0">
                                          <p:val>
                                            <p:fltVal val="0"/>
                                          </p:val>
                                        </p:tav>
                                        <p:tav tm="100000">
                                          <p:val>
                                            <p:fltVal val="90"/>
                                          </p:val>
                                        </p:tav>
                                      </p:tavLst>
                                    </p:anim>
                                    <p:animEffect transition="out" filter="fade">
                                      <p:cBhvr>
                                        <p:cTn id="113" dur="1000"/>
                                        <p:tgtEl>
                                          <p:spTgt spid="3"/>
                                        </p:tgtEl>
                                      </p:cBhvr>
                                    </p:animEffect>
                                    <p:set>
                                      <p:cBhvr>
                                        <p:cTn id="114" dur="1" fill="hold">
                                          <p:stCondLst>
                                            <p:cond delay="999"/>
                                          </p:stCondLst>
                                        </p:cTn>
                                        <p:tgtEl>
                                          <p:spTgt spid="3"/>
                                        </p:tgtEl>
                                        <p:attrNameLst>
                                          <p:attrName>style.visibility</p:attrName>
                                        </p:attrNameLst>
                                      </p:cBhvr>
                                      <p:to>
                                        <p:strVal val="hidden"/>
                                      </p:to>
                                    </p:set>
                                  </p:childTnLst>
                                </p:cTn>
                              </p:par>
                              <p:par>
                                <p:cTn id="115" presetID="31" presetClass="exit" presetSubtype="0" fill="hold" grpId="1" nodeType="withEffect">
                                  <p:stCondLst>
                                    <p:cond delay="0"/>
                                  </p:stCondLst>
                                  <p:childTnLst>
                                    <p:anim calcmode="lin" valueType="num">
                                      <p:cBhvr>
                                        <p:cTn id="116" dur="1000"/>
                                        <p:tgtEl>
                                          <p:spTgt spid="5"/>
                                        </p:tgtEl>
                                        <p:attrNameLst>
                                          <p:attrName>ppt_w</p:attrName>
                                        </p:attrNameLst>
                                      </p:cBhvr>
                                      <p:tavLst>
                                        <p:tav tm="0">
                                          <p:val>
                                            <p:strVal val="ppt_w"/>
                                          </p:val>
                                        </p:tav>
                                        <p:tav tm="100000">
                                          <p:val>
                                            <p:fltVal val="0"/>
                                          </p:val>
                                        </p:tav>
                                      </p:tavLst>
                                    </p:anim>
                                    <p:anim calcmode="lin" valueType="num">
                                      <p:cBhvr>
                                        <p:cTn id="117" dur="1000"/>
                                        <p:tgtEl>
                                          <p:spTgt spid="5"/>
                                        </p:tgtEl>
                                        <p:attrNameLst>
                                          <p:attrName>ppt_h</p:attrName>
                                        </p:attrNameLst>
                                      </p:cBhvr>
                                      <p:tavLst>
                                        <p:tav tm="0">
                                          <p:val>
                                            <p:strVal val="ppt_h"/>
                                          </p:val>
                                        </p:tav>
                                        <p:tav tm="100000">
                                          <p:val>
                                            <p:fltVal val="0"/>
                                          </p:val>
                                        </p:tav>
                                      </p:tavLst>
                                    </p:anim>
                                    <p:anim calcmode="lin" valueType="num">
                                      <p:cBhvr>
                                        <p:cTn id="118" dur="1000"/>
                                        <p:tgtEl>
                                          <p:spTgt spid="5"/>
                                        </p:tgtEl>
                                        <p:attrNameLst>
                                          <p:attrName>style.rotation</p:attrName>
                                        </p:attrNameLst>
                                      </p:cBhvr>
                                      <p:tavLst>
                                        <p:tav tm="0">
                                          <p:val>
                                            <p:fltVal val="0"/>
                                          </p:val>
                                        </p:tav>
                                        <p:tav tm="100000">
                                          <p:val>
                                            <p:fltVal val="90"/>
                                          </p:val>
                                        </p:tav>
                                      </p:tavLst>
                                    </p:anim>
                                    <p:animEffect transition="out" filter="fade">
                                      <p:cBhvr>
                                        <p:cTn id="119" dur="1000"/>
                                        <p:tgtEl>
                                          <p:spTgt spid="5"/>
                                        </p:tgtEl>
                                      </p:cBhvr>
                                    </p:animEffect>
                                    <p:set>
                                      <p:cBhvr>
                                        <p:cTn id="12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animBg="1"/>
      <p:bldP spid="2" grpId="1" animBg="1"/>
      <p:bldP spid="3" grpId="0" animBg="1"/>
      <p:bldP spid="3"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Hình nền Powerpoint đẹp tạo nên một Slide chuyên nghiệ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2225"/>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87975"/>
            <a:ext cx="1800225"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Diagonal Corner Rectangle 39"/>
          <p:cNvSpPr/>
          <p:nvPr/>
        </p:nvSpPr>
        <p:spPr>
          <a:xfrm>
            <a:off x="82080" y="68784"/>
            <a:ext cx="8589110" cy="1888307"/>
          </a:xfrm>
          <a:prstGeom prst="snip2DiagRect">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err="1">
                <a:solidFill>
                  <a:schemeClr val="tx1"/>
                </a:solidFill>
                <a:latin typeface="Times New Roman" panose="02020603050405020304" pitchFamily="18" charset="0"/>
                <a:cs typeface="Times New Roman" panose="02020603050405020304" pitchFamily="18" charset="0"/>
              </a:rPr>
              <a:t>Cặp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quan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hệ</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từ</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trong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câu</a:t>
            </a:r>
            <a:r>
              <a:rPr lang="en-US" sz="4000" b="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Tuy</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thân</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hình</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nhỏ</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nhưng</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sóc</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lại</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rất</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nhanh</a:t>
            </a:r>
            <a:r>
              <a:rPr lang="en-US" sz="4000" b="1" i="1" dirty="0">
                <a:solidFill>
                  <a:srgbClr val="1906D0"/>
                </a:solidFill>
                <a:latin typeface="Times New Roman" panose="02020603050405020304" pitchFamily="18" charset="0"/>
                <a:cs typeface="Times New Roman" panose="02020603050405020304" pitchFamily="18" charset="0"/>
              </a:rPr>
              <a:t> </a:t>
            </a:r>
            <a:r>
              <a:rPr lang="en-US" sz="4000" b="1" i="1" dirty="0" err="1">
                <a:solidFill>
                  <a:srgbClr val="1906D0"/>
                </a:solidFill>
                <a:latin typeface="Times New Roman" panose="02020603050405020304" pitchFamily="18" charset="0"/>
                <a:cs typeface="Times New Roman" panose="02020603050405020304" pitchFamily="18" charset="0"/>
              </a:rPr>
              <a:t>nhẹn</a:t>
            </a:r>
            <a:r>
              <a:rPr lang="en-US" sz="4000" b="1" i="1" dirty="0">
                <a:solidFill>
                  <a:srgbClr val="1906D0"/>
                </a:solidFill>
                <a:latin typeface="Times New Roman" panose="02020603050405020304" pitchFamily="18" charset="0"/>
                <a:cs typeface="Times New Roman" panose="02020603050405020304" pitchFamily="18" charset="0"/>
              </a:rPr>
              <a:t>.”</a:t>
            </a:r>
            <a:r>
              <a:rPr lang="en-US" sz="4000" b="1" dirty="0">
                <a:solidFill>
                  <a:srgbClr val="1906D0"/>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a:t>
            </a:r>
            <a:r>
              <a:rPr lang="en-US" sz="4000" b="1" dirty="0">
                <a:solidFill>
                  <a:schemeClr val="tx1"/>
                </a:solidFill>
                <a:latin typeface="Times New Roman" panose="02020603050405020304" pitchFamily="18" charset="0"/>
                <a:cs typeface="Times New Roman" panose="02020603050405020304" pitchFamily="18" charset="0"/>
              </a:rPr>
              <a:t>:</a:t>
            </a:r>
            <a:r>
              <a:rPr lang="en-US" sz="4000" b="1" dirty="0">
                <a:solidFill>
                  <a:srgbClr val="1906D0"/>
                </a:solidFill>
                <a:latin typeface="Times New Roman" panose="02020603050405020304" pitchFamily="18" charset="0"/>
                <a:cs typeface="Times New Roman" panose="02020603050405020304" pitchFamily="18" charset="0"/>
              </a:rPr>
              <a:t> </a:t>
            </a:r>
            <a:endParaRPr lang="en-US" sz="4000" b="1" dirty="0">
              <a:solidFill>
                <a:srgbClr val="1906D0"/>
              </a:solidFill>
              <a:latin typeface="Times New Roman" panose="02020603050405020304" pitchFamily="18" charset="0"/>
              <a:cs typeface="Times New Roman" panose="02020603050405020304" pitchFamily="18" charset="0"/>
            </a:endParaRPr>
          </a:p>
        </p:txBody>
      </p:sp>
      <p:sp>
        <p:nvSpPr>
          <p:cNvPr id="3" name="Snip Diagonal Corner Rectangle 49"/>
          <p:cNvSpPr/>
          <p:nvPr/>
        </p:nvSpPr>
        <p:spPr>
          <a:xfrm>
            <a:off x="808522" y="2416192"/>
            <a:ext cx="4812631"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400" b="1" dirty="0">
                <a:solidFill>
                  <a:prstClr val="white"/>
                </a:solidFill>
                <a:latin typeface="Times New Roman" panose="02020603050405020304" pitchFamily="18" charset="0"/>
                <a:cs typeface="Times New Roman" panose="02020603050405020304" pitchFamily="18" charset="0"/>
              </a:rPr>
              <a:t>A. </a:t>
            </a:r>
            <a:r>
              <a:rPr lang="en-US" sz="4400" b="1" dirty="0" err="1">
                <a:solidFill>
                  <a:prstClr val="white"/>
                </a:solidFill>
                <a:latin typeface="Times New Roman" panose="02020603050405020304" pitchFamily="18" charset="0"/>
                <a:cs typeface="Times New Roman" panose="02020603050405020304" pitchFamily="18" charset="0"/>
              </a:rPr>
              <a:t>Tuy</a:t>
            </a:r>
            <a:r>
              <a:rPr lang="en-US" sz="4400" b="1" dirty="0">
                <a:solidFill>
                  <a:prstClr val="white"/>
                </a:solidFill>
                <a:latin typeface="Times New Roman" panose="02020603050405020304" pitchFamily="18" charset="0"/>
                <a:cs typeface="Times New Roman" panose="02020603050405020304" pitchFamily="18" charset="0"/>
              </a:rPr>
              <a:t> ….. </a:t>
            </a:r>
            <a:r>
              <a:rPr lang="en-US" sz="4400" b="1" dirty="0" err="1">
                <a:solidFill>
                  <a:prstClr val="white"/>
                </a:solidFill>
                <a:latin typeface="Times New Roman" panose="02020603050405020304" pitchFamily="18" charset="0"/>
                <a:cs typeface="Times New Roman" panose="02020603050405020304" pitchFamily="18" charset="0"/>
              </a:rPr>
              <a:t>lại</a:t>
            </a:r>
            <a:r>
              <a:rPr lang="en-US" sz="4400" b="1" dirty="0">
                <a:solidFill>
                  <a:prstClr val="white"/>
                </a:solidFill>
                <a:latin typeface="Times New Roman" panose="02020603050405020304" pitchFamily="18" charset="0"/>
                <a:cs typeface="Times New Roman" panose="02020603050405020304" pitchFamily="18" charset="0"/>
              </a:rPr>
              <a:t> …..</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 name="Snip Diagonal Corner Rectangle 49"/>
          <p:cNvSpPr/>
          <p:nvPr/>
        </p:nvSpPr>
        <p:spPr>
          <a:xfrm>
            <a:off x="6285297" y="2416192"/>
            <a:ext cx="4976263"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400" b="1" dirty="0">
                <a:solidFill>
                  <a:prstClr val="white"/>
                </a:solidFill>
                <a:latin typeface="Times New Roman" panose="02020603050405020304" pitchFamily="18" charset="0"/>
                <a:cs typeface="Times New Roman" panose="02020603050405020304" pitchFamily="18" charset="0"/>
              </a:rPr>
              <a:t>B. </a:t>
            </a:r>
            <a:r>
              <a:rPr lang="en-US" sz="4400" b="1" dirty="0" err="1">
                <a:solidFill>
                  <a:prstClr val="white"/>
                </a:solidFill>
                <a:latin typeface="Times New Roman" panose="02020603050405020304" pitchFamily="18" charset="0"/>
                <a:cs typeface="Times New Roman" panose="02020603050405020304" pitchFamily="18" charset="0"/>
              </a:rPr>
              <a:t>Tuy</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rất</a:t>
            </a:r>
            <a:r>
              <a:rPr lang="en-US" sz="4400" b="1" dirty="0">
                <a:solidFill>
                  <a:prstClr val="white"/>
                </a:solidFill>
                <a:latin typeface="Times New Roman" panose="02020603050405020304" pitchFamily="18" charset="0"/>
                <a:cs typeface="Times New Roman" panose="02020603050405020304" pitchFamily="18" charset="0"/>
              </a:rPr>
              <a:t> ……</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5" name="Snip Diagonal Corner Rectangle 49"/>
          <p:cNvSpPr/>
          <p:nvPr/>
        </p:nvSpPr>
        <p:spPr>
          <a:xfrm>
            <a:off x="3282213" y="3902083"/>
            <a:ext cx="5388977"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4400" b="1" dirty="0">
                <a:solidFill>
                  <a:prstClr val="white"/>
                </a:solidFill>
                <a:latin typeface="Times New Roman" panose="02020603050405020304" pitchFamily="18" charset="0"/>
                <a:cs typeface="Times New Roman" panose="02020603050405020304" pitchFamily="18" charset="0"/>
              </a:rPr>
              <a:t>C. </a:t>
            </a:r>
            <a:r>
              <a:rPr lang="en-US" sz="4400" b="1" dirty="0" err="1">
                <a:solidFill>
                  <a:prstClr val="white"/>
                </a:solidFill>
                <a:latin typeface="Times New Roman" panose="02020603050405020304" pitchFamily="18" charset="0"/>
                <a:cs typeface="Times New Roman" panose="02020603050405020304" pitchFamily="18" charset="0"/>
              </a:rPr>
              <a:t>Tuy</a:t>
            </a:r>
            <a:r>
              <a:rPr lang="en-US" sz="4400" b="1" dirty="0">
                <a:solidFill>
                  <a:prstClr val="white"/>
                </a:solidFill>
                <a:latin typeface="Times New Roman" panose="02020603050405020304" pitchFamily="18" charset="0"/>
                <a:cs typeface="Times New Roman" panose="02020603050405020304" pitchFamily="18" charset="0"/>
              </a:rPr>
              <a:t> ….. </a:t>
            </a:r>
            <a:r>
              <a:rPr lang="en-US" sz="4400" b="1" dirty="0" err="1">
                <a:solidFill>
                  <a:prstClr val="white"/>
                </a:solidFill>
                <a:latin typeface="Times New Roman" panose="02020603050405020304" pitchFamily="18" charset="0"/>
                <a:cs typeface="Times New Roman" panose="02020603050405020304" pitchFamily="18" charset="0"/>
              </a:rPr>
              <a:t>nhưng</a:t>
            </a:r>
            <a:r>
              <a:rPr lang="en-US" sz="4400" b="1" dirty="0">
                <a:solidFill>
                  <a:prstClr val="white"/>
                </a:solidFill>
                <a:latin typeface="Times New Roman" panose="02020603050405020304" pitchFamily="18" charset="0"/>
                <a:cs typeface="Times New Roman" panose="02020603050405020304" pitchFamily="18" charset="0"/>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7" name="Group 18"/>
          <p:cNvGrpSpPr/>
          <p:nvPr/>
        </p:nvGrpSpPr>
        <p:grpSpPr bwMode="auto">
          <a:xfrm>
            <a:off x="9880913" y="1433857"/>
            <a:ext cx="1971772" cy="901700"/>
            <a:chOff x="912" y="2592"/>
            <a:chExt cx="3072" cy="960"/>
          </a:xfrm>
          <a:solidFill>
            <a:schemeClr val="accent2">
              <a:lumMod val="20000"/>
              <a:lumOff val="80000"/>
            </a:schemeClr>
          </a:solidFill>
        </p:grpSpPr>
        <p:sp>
          <p:nvSpPr>
            <p:cNvPr id="8" name="Oval 19"/>
            <p:cNvSpPr>
              <a:spLocks noChangeArrowheads="1"/>
            </p:cNvSpPr>
            <p:nvPr/>
          </p:nvSpPr>
          <p:spPr bwMode="auto">
            <a:xfrm>
              <a:off x="912" y="2592"/>
              <a:ext cx="3072" cy="960"/>
            </a:xfrm>
            <a:prstGeom prst="ellipse">
              <a:avLst/>
            </a:prstGeom>
            <a:solidFill>
              <a:srgbClr val="FF99FF"/>
            </a:solidFill>
            <a:ln w="9525">
              <a:solidFill>
                <a:srgbClr val="FF0000"/>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solidFill>
                  <a:srgbClr val="0000FF"/>
                </a:solidFill>
              </a:endParaRPr>
            </a:p>
          </p:txBody>
        </p:sp>
        <p:sp>
          <p:nvSpPr>
            <p:cNvPr id="9" name="WordArt 20"/>
            <p:cNvSpPr>
              <a:spLocks noChangeArrowheads="1" noChangeShapeType="1" noTextEdit="1"/>
            </p:cNvSpPr>
            <p:nvPr/>
          </p:nvSpPr>
          <p:spPr bwMode="auto">
            <a:xfrm>
              <a:off x="1488" y="2880"/>
              <a:ext cx="1884" cy="408"/>
            </a:xfrm>
            <a:prstGeom prst="rect">
              <a:avLst/>
            </a:prstGeom>
            <a:grpFill/>
          </p:spPr>
          <p:txBody>
            <a:bodyPr wrap="none" fromWordArt="1">
              <a:prstTxWarp prst="textPlain">
                <a:avLst>
                  <a:gd name="adj" fmla="val 50000"/>
                </a:avLst>
              </a:prstTxWarp>
            </a:bodyPr>
            <a:lstStyle/>
            <a:p>
              <a:r>
                <a:rPr lang="en-US" sz="3600" i="1" kern="10" dirty="0" err="1">
                  <a:ln w="9525">
                    <a:solidFill>
                      <a:srgbClr val="FF0000"/>
                    </a:solidFill>
                    <a:round/>
                  </a:ln>
                  <a:solidFill>
                    <a:srgbClr val="FF6600"/>
                  </a:solidFill>
                  <a:latin typeface=".VnTime" panose="020B7200000000000000" pitchFamily="34" charset="0"/>
                </a:rPr>
                <a:t>HÕt</a:t>
              </a:r>
              <a:r>
                <a:rPr lang="en-US" sz="3600" i="1" kern="10" dirty="0">
                  <a:ln w="9525">
                    <a:solidFill>
                      <a:srgbClr val="FF0000"/>
                    </a:solidFill>
                    <a:round/>
                  </a:ln>
                  <a:solidFill>
                    <a:srgbClr val="FF6600"/>
                  </a:solidFill>
                  <a:latin typeface=".VnTime" panose="020B7200000000000000" pitchFamily="34" charset="0"/>
                </a:rPr>
                <a:t> </a:t>
              </a:r>
              <a:r>
                <a:rPr lang="en-US" sz="3600" i="1" kern="10" dirty="0" err="1">
                  <a:ln w="9525">
                    <a:solidFill>
                      <a:srgbClr val="FF0000"/>
                    </a:solidFill>
                    <a:round/>
                  </a:ln>
                  <a:solidFill>
                    <a:srgbClr val="FF6600"/>
                  </a:solidFill>
                  <a:latin typeface=".VnTime" panose="020B7200000000000000" pitchFamily="34" charset="0"/>
                </a:rPr>
                <a:t>giê</a:t>
              </a:r>
              <a:endParaRPr lang="en-US" sz="3600" i="1" kern="10" dirty="0">
                <a:ln w="9525">
                  <a:solidFill>
                    <a:srgbClr val="FF0000"/>
                  </a:solidFill>
                  <a:round/>
                </a:ln>
                <a:solidFill>
                  <a:srgbClr val="FF6600"/>
                </a:solidFill>
                <a:latin typeface=".VnTime" panose="020B7200000000000000" pitchFamily="34" charset="0"/>
              </a:endParaRPr>
            </a:p>
          </p:txBody>
        </p:sp>
      </p:grpSp>
      <p:grpSp>
        <p:nvGrpSpPr>
          <p:cNvPr id="10" name="Group 3"/>
          <p:cNvGrpSpPr/>
          <p:nvPr/>
        </p:nvGrpSpPr>
        <p:grpSpPr bwMode="auto">
          <a:xfrm>
            <a:off x="8453271" y="148615"/>
            <a:ext cx="2365375" cy="1371600"/>
            <a:chOff x="4450" y="0"/>
            <a:chExt cx="1118" cy="1104"/>
          </a:xfrm>
        </p:grpSpPr>
        <p:pic>
          <p:nvPicPr>
            <p:cNvPr id="11" name="Picture 4"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15</a:t>
              </a:r>
              <a:endParaRPr kumimoji="1" lang="en-US" altLang="en-US" sz="6600" b="1">
                <a:solidFill>
                  <a:srgbClr val="FF3300"/>
                </a:solidFill>
                <a:latin typeface="Times New Roman" panose="02020603050405020304" pitchFamily="18" charset="0"/>
              </a:endParaRPr>
            </a:p>
          </p:txBody>
        </p:sp>
      </p:grpSp>
      <p:grpSp>
        <p:nvGrpSpPr>
          <p:cNvPr id="13" name="Group 6"/>
          <p:cNvGrpSpPr/>
          <p:nvPr/>
        </p:nvGrpSpPr>
        <p:grpSpPr bwMode="auto">
          <a:xfrm>
            <a:off x="8453271" y="148615"/>
            <a:ext cx="2365375" cy="1371600"/>
            <a:chOff x="4450" y="0"/>
            <a:chExt cx="1118" cy="1104"/>
          </a:xfrm>
        </p:grpSpPr>
        <p:pic>
          <p:nvPicPr>
            <p:cNvPr id="14" name="Picture 7"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14</a:t>
              </a:r>
              <a:endParaRPr kumimoji="1" lang="en-US" altLang="en-US" sz="6600" b="1">
                <a:solidFill>
                  <a:srgbClr val="FF3300"/>
                </a:solidFill>
                <a:latin typeface="Times New Roman" panose="02020603050405020304" pitchFamily="18" charset="0"/>
              </a:endParaRPr>
            </a:p>
          </p:txBody>
        </p:sp>
      </p:grpSp>
      <p:grpSp>
        <p:nvGrpSpPr>
          <p:cNvPr id="16" name="Group 9"/>
          <p:cNvGrpSpPr/>
          <p:nvPr/>
        </p:nvGrpSpPr>
        <p:grpSpPr bwMode="auto">
          <a:xfrm>
            <a:off x="8453271" y="148615"/>
            <a:ext cx="2365375" cy="1371600"/>
            <a:chOff x="4450" y="0"/>
            <a:chExt cx="1118" cy="1104"/>
          </a:xfrm>
        </p:grpSpPr>
        <p:pic>
          <p:nvPicPr>
            <p:cNvPr id="17" name="Picture 10"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13</a:t>
              </a:r>
              <a:endParaRPr kumimoji="1" lang="en-US" altLang="en-US" sz="6600" b="1">
                <a:solidFill>
                  <a:srgbClr val="FF3300"/>
                </a:solidFill>
                <a:latin typeface="Times New Roman" panose="02020603050405020304" pitchFamily="18" charset="0"/>
              </a:endParaRPr>
            </a:p>
          </p:txBody>
        </p:sp>
      </p:grpSp>
      <p:grpSp>
        <p:nvGrpSpPr>
          <p:cNvPr id="19" name="Group 12"/>
          <p:cNvGrpSpPr/>
          <p:nvPr/>
        </p:nvGrpSpPr>
        <p:grpSpPr bwMode="auto">
          <a:xfrm>
            <a:off x="8453271" y="148615"/>
            <a:ext cx="2365375" cy="1371600"/>
            <a:chOff x="4450" y="0"/>
            <a:chExt cx="1118" cy="1104"/>
          </a:xfrm>
        </p:grpSpPr>
        <p:pic>
          <p:nvPicPr>
            <p:cNvPr id="20" name="Picture 13"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12</a:t>
              </a:r>
              <a:endParaRPr kumimoji="1" lang="en-US" altLang="en-US" sz="6600" b="1">
                <a:solidFill>
                  <a:srgbClr val="FF3300"/>
                </a:solidFill>
                <a:latin typeface="Times New Roman" panose="02020603050405020304" pitchFamily="18" charset="0"/>
              </a:endParaRPr>
            </a:p>
          </p:txBody>
        </p:sp>
      </p:grpSp>
      <p:grpSp>
        <p:nvGrpSpPr>
          <p:cNvPr id="22" name="Group 15"/>
          <p:cNvGrpSpPr/>
          <p:nvPr/>
        </p:nvGrpSpPr>
        <p:grpSpPr bwMode="auto">
          <a:xfrm>
            <a:off x="8453271" y="148615"/>
            <a:ext cx="2365375" cy="1371600"/>
            <a:chOff x="4450" y="0"/>
            <a:chExt cx="1118" cy="1104"/>
          </a:xfrm>
        </p:grpSpPr>
        <p:pic>
          <p:nvPicPr>
            <p:cNvPr id="23" name="Picture 16"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1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11</a:t>
              </a:r>
              <a:endParaRPr kumimoji="1" lang="en-US" altLang="en-US" sz="6600" b="1">
                <a:solidFill>
                  <a:srgbClr val="FF3300"/>
                </a:solidFill>
                <a:latin typeface="Times New Roman" panose="02020603050405020304" pitchFamily="18" charset="0"/>
              </a:endParaRPr>
            </a:p>
          </p:txBody>
        </p:sp>
      </p:grpSp>
      <p:grpSp>
        <p:nvGrpSpPr>
          <p:cNvPr id="25" name="Group 18"/>
          <p:cNvGrpSpPr/>
          <p:nvPr/>
        </p:nvGrpSpPr>
        <p:grpSpPr bwMode="auto">
          <a:xfrm>
            <a:off x="8453271" y="148615"/>
            <a:ext cx="2365375" cy="1371600"/>
            <a:chOff x="4450" y="0"/>
            <a:chExt cx="1118" cy="1104"/>
          </a:xfrm>
        </p:grpSpPr>
        <p:pic>
          <p:nvPicPr>
            <p:cNvPr id="26" name="Picture 19"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2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10</a:t>
              </a:r>
              <a:endParaRPr kumimoji="1" lang="en-US" altLang="en-US" sz="6600" b="1">
                <a:solidFill>
                  <a:srgbClr val="FF3300"/>
                </a:solidFill>
                <a:latin typeface="Times New Roman" panose="02020603050405020304" pitchFamily="18" charset="0"/>
              </a:endParaRPr>
            </a:p>
          </p:txBody>
        </p:sp>
      </p:grpSp>
      <p:grpSp>
        <p:nvGrpSpPr>
          <p:cNvPr id="28" name="Group 21"/>
          <p:cNvGrpSpPr/>
          <p:nvPr/>
        </p:nvGrpSpPr>
        <p:grpSpPr bwMode="auto">
          <a:xfrm>
            <a:off x="8453271" y="148615"/>
            <a:ext cx="2365375" cy="1371600"/>
            <a:chOff x="4450" y="0"/>
            <a:chExt cx="1118" cy="1104"/>
          </a:xfrm>
        </p:grpSpPr>
        <p:pic>
          <p:nvPicPr>
            <p:cNvPr id="29" name="Picture 22"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2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9</a:t>
              </a:r>
              <a:endParaRPr kumimoji="1" lang="en-US" altLang="en-US" sz="6600" b="1">
                <a:solidFill>
                  <a:srgbClr val="FF3300"/>
                </a:solidFill>
                <a:latin typeface="Times New Roman" panose="02020603050405020304" pitchFamily="18" charset="0"/>
              </a:endParaRPr>
            </a:p>
          </p:txBody>
        </p:sp>
      </p:grpSp>
      <p:grpSp>
        <p:nvGrpSpPr>
          <p:cNvPr id="31" name="Group 24"/>
          <p:cNvGrpSpPr/>
          <p:nvPr/>
        </p:nvGrpSpPr>
        <p:grpSpPr bwMode="auto">
          <a:xfrm>
            <a:off x="8453271" y="148615"/>
            <a:ext cx="2365375" cy="1371600"/>
            <a:chOff x="4450" y="0"/>
            <a:chExt cx="1118" cy="1104"/>
          </a:xfrm>
        </p:grpSpPr>
        <p:pic>
          <p:nvPicPr>
            <p:cNvPr id="32" name="Picture 25"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2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8</a:t>
              </a:r>
              <a:endParaRPr kumimoji="1" lang="en-US" altLang="en-US" sz="6600" b="1">
                <a:solidFill>
                  <a:srgbClr val="FF3300"/>
                </a:solidFill>
                <a:latin typeface="Times New Roman" panose="02020603050405020304" pitchFamily="18" charset="0"/>
              </a:endParaRPr>
            </a:p>
          </p:txBody>
        </p:sp>
      </p:grpSp>
      <p:grpSp>
        <p:nvGrpSpPr>
          <p:cNvPr id="34" name="Group 27"/>
          <p:cNvGrpSpPr/>
          <p:nvPr/>
        </p:nvGrpSpPr>
        <p:grpSpPr bwMode="auto">
          <a:xfrm>
            <a:off x="8453271" y="148615"/>
            <a:ext cx="2365375" cy="1371600"/>
            <a:chOff x="4450" y="0"/>
            <a:chExt cx="1118" cy="1104"/>
          </a:xfrm>
        </p:grpSpPr>
        <p:pic>
          <p:nvPicPr>
            <p:cNvPr id="35" name="Picture 28"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utoShape 2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7</a:t>
              </a:r>
              <a:endParaRPr kumimoji="1" lang="en-US" altLang="en-US" sz="6600" b="1">
                <a:solidFill>
                  <a:srgbClr val="FF3300"/>
                </a:solidFill>
                <a:latin typeface="Times New Roman" panose="02020603050405020304" pitchFamily="18" charset="0"/>
              </a:endParaRPr>
            </a:p>
          </p:txBody>
        </p:sp>
      </p:grpSp>
      <p:grpSp>
        <p:nvGrpSpPr>
          <p:cNvPr id="37" name="Group 30"/>
          <p:cNvGrpSpPr/>
          <p:nvPr/>
        </p:nvGrpSpPr>
        <p:grpSpPr bwMode="auto">
          <a:xfrm>
            <a:off x="8453271" y="148615"/>
            <a:ext cx="2365375" cy="1371600"/>
            <a:chOff x="4450" y="0"/>
            <a:chExt cx="1118" cy="1104"/>
          </a:xfrm>
        </p:grpSpPr>
        <p:pic>
          <p:nvPicPr>
            <p:cNvPr id="38" name="Picture 31"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3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6</a:t>
              </a:r>
              <a:endParaRPr kumimoji="1" lang="en-US" altLang="en-US" sz="6600" b="1">
                <a:solidFill>
                  <a:srgbClr val="FF3300"/>
                </a:solidFill>
                <a:latin typeface="Times New Roman" panose="02020603050405020304" pitchFamily="18" charset="0"/>
              </a:endParaRPr>
            </a:p>
          </p:txBody>
        </p:sp>
      </p:grpSp>
      <p:grpSp>
        <p:nvGrpSpPr>
          <p:cNvPr id="40" name="Group 33"/>
          <p:cNvGrpSpPr/>
          <p:nvPr/>
        </p:nvGrpSpPr>
        <p:grpSpPr bwMode="auto">
          <a:xfrm>
            <a:off x="8453271" y="148615"/>
            <a:ext cx="2365375" cy="1371600"/>
            <a:chOff x="4450" y="0"/>
            <a:chExt cx="1118" cy="1104"/>
          </a:xfrm>
        </p:grpSpPr>
        <p:pic>
          <p:nvPicPr>
            <p:cNvPr id="41" name="Picture 34"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3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5</a:t>
              </a:r>
              <a:endParaRPr kumimoji="1" lang="en-US" altLang="en-US" sz="6600" b="1">
                <a:solidFill>
                  <a:srgbClr val="FF3300"/>
                </a:solidFill>
                <a:latin typeface="Times New Roman" panose="02020603050405020304" pitchFamily="18" charset="0"/>
              </a:endParaRPr>
            </a:p>
          </p:txBody>
        </p:sp>
      </p:grpSp>
      <p:grpSp>
        <p:nvGrpSpPr>
          <p:cNvPr id="43" name="Group 36"/>
          <p:cNvGrpSpPr/>
          <p:nvPr/>
        </p:nvGrpSpPr>
        <p:grpSpPr bwMode="auto">
          <a:xfrm>
            <a:off x="8453271" y="148615"/>
            <a:ext cx="2365375" cy="1371600"/>
            <a:chOff x="4450" y="0"/>
            <a:chExt cx="1118" cy="1104"/>
          </a:xfrm>
        </p:grpSpPr>
        <p:pic>
          <p:nvPicPr>
            <p:cNvPr id="44" name="Picture 37"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3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4</a:t>
              </a:r>
              <a:endParaRPr kumimoji="1" lang="en-US" altLang="en-US" sz="6600" b="1">
                <a:solidFill>
                  <a:srgbClr val="FF3300"/>
                </a:solidFill>
                <a:latin typeface="Times New Roman" panose="02020603050405020304" pitchFamily="18" charset="0"/>
              </a:endParaRPr>
            </a:p>
          </p:txBody>
        </p:sp>
      </p:grpSp>
      <p:grpSp>
        <p:nvGrpSpPr>
          <p:cNvPr id="46" name="Group 39"/>
          <p:cNvGrpSpPr/>
          <p:nvPr/>
        </p:nvGrpSpPr>
        <p:grpSpPr bwMode="auto">
          <a:xfrm>
            <a:off x="8453271" y="148615"/>
            <a:ext cx="2365375" cy="1371600"/>
            <a:chOff x="4450" y="0"/>
            <a:chExt cx="1118" cy="1104"/>
          </a:xfrm>
        </p:grpSpPr>
        <p:pic>
          <p:nvPicPr>
            <p:cNvPr id="47" name="Picture 40"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4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3</a:t>
              </a:r>
              <a:endParaRPr kumimoji="1" lang="en-US" altLang="en-US" sz="6600" b="1">
                <a:solidFill>
                  <a:srgbClr val="FF3300"/>
                </a:solidFill>
                <a:latin typeface="Times New Roman" panose="02020603050405020304" pitchFamily="18" charset="0"/>
              </a:endParaRPr>
            </a:p>
          </p:txBody>
        </p:sp>
      </p:grpSp>
      <p:grpSp>
        <p:nvGrpSpPr>
          <p:cNvPr id="49" name="Group 42"/>
          <p:cNvGrpSpPr/>
          <p:nvPr/>
        </p:nvGrpSpPr>
        <p:grpSpPr bwMode="auto">
          <a:xfrm>
            <a:off x="8453271" y="148615"/>
            <a:ext cx="2365375" cy="1371600"/>
            <a:chOff x="4450" y="0"/>
            <a:chExt cx="1118" cy="1104"/>
          </a:xfrm>
        </p:grpSpPr>
        <p:pic>
          <p:nvPicPr>
            <p:cNvPr id="50" name="Picture 43"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4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2</a:t>
              </a:r>
              <a:endParaRPr kumimoji="1" lang="en-US" altLang="en-US" sz="6600" b="1">
                <a:solidFill>
                  <a:srgbClr val="FF3300"/>
                </a:solidFill>
                <a:latin typeface="Times New Roman" panose="02020603050405020304" pitchFamily="18" charset="0"/>
              </a:endParaRPr>
            </a:p>
          </p:txBody>
        </p:sp>
      </p:grpSp>
      <p:grpSp>
        <p:nvGrpSpPr>
          <p:cNvPr id="52" name="Group 45"/>
          <p:cNvGrpSpPr/>
          <p:nvPr/>
        </p:nvGrpSpPr>
        <p:grpSpPr bwMode="auto">
          <a:xfrm>
            <a:off x="8453271" y="148615"/>
            <a:ext cx="2365375" cy="1371600"/>
            <a:chOff x="4450" y="0"/>
            <a:chExt cx="1118" cy="1104"/>
          </a:xfrm>
        </p:grpSpPr>
        <p:pic>
          <p:nvPicPr>
            <p:cNvPr id="53" name="Picture 46"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4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a:t>
              </a:r>
              <a:endParaRPr kumimoji="1" lang="en-US" altLang="en-US" sz="6600" b="1">
                <a:solidFill>
                  <a:srgbClr val="FF3300"/>
                </a:solidFill>
                <a:latin typeface="Times New Roman" panose="02020603050405020304" pitchFamily="18" charset="0"/>
              </a:endParaRPr>
            </a:p>
          </p:txBody>
        </p:sp>
      </p:grpSp>
      <p:grpSp>
        <p:nvGrpSpPr>
          <p:cNvPr id="55" name="Group 51"/>
          <p:cNvGrpSpPr/>
          <p:nvPr/>
        </p:nvGrpSpPr>
        <p:grpSpPr bwMode="auto">
          <a:xfrm>
            <a:off x="8453271" y="148615"/>
            <a:ext cx="2365375" cy="1349375"/>
            <a:chOff x="4450" y="0"/>
            <a:chExt cx="1118" cy="1104"/>
          </a:xfrm>
        </p:grpSpPr>
        <p:pic>
          <p:nvPicPr>
            <p:cNvPr id="56" name="Picture 52"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5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0</a:t>
              </a:r>
              <a:endParaRPr kumimoji="1" lang="en-US" altLang="en-US" sz="6600" b="1">
                <a:solidFill>
                  <a:srgbClr val="FF3300"/>
                </a:solidFill>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6" name="DING.WAV"/>
                                        </p:tgtEl>
                                      </p:cMediaNode>
                                    </p:audio>
                                  </p:subTnLst>
                                </p:cTn>
                              </p:par>
                            </p:childTnLst>
                          </p:cTn>
                        </p:par>
                        <p:par>
                          <p:cTn id="27" fill="hold">
                            <p:stCondLst>
                              <p:cond delay="0"/>
                            </p:stCondLst>
                            <p:childTnLst>
                              <p:par>
                                <p:cTn id="28" presetID="1" presetClass="entr" presetSubtype="0" fill="hold"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6" name="DING.WAV"/>
                                        </p:tgtEl>
                                      </p:cMediaNode>
                                    </p:audio>
                                  </p:subTnLst>
                                </p:cTn>
                              </p:par>
                            </p:childTnLst>
                          </p:cTn>
                        </p:par>
                        <p:par>
                          <p:cTn id="30" fill="hold">
                            <p:stCondLst>
                              <p:cond delay="1000"/>
                            </p:stCondLst>
                            <p:childTnLst>
                              <p:par>
                                <p:cTn id="31" presetID="1" presetClass="entr" presetSubtype="0" fill="hold" nodeType="afterEffect">
                                  <p:stCondLst>
                                    <p:cond delay="1000"/>
                                  </p:stCondLst>
                                  <p:childTnLst>
                                    <p:set>
                                      <p:cBhvr>
                                        <p:cTn id="32" dur="1" fill="hold">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31"/>
                                            </p:cond>
                                          </p:stCondLst>
                                          <p:endCondLst>
                                            <p:cond evt="onStopAudio" delay="0">
                                              <p:tgtEl>
                                                <p:sldTgt/>
                                              </p:tgtEl>
                                            </p:cond>
                                          </p:endCondLst>
                                        </p:cTn>
                                        <p:tgtEl>
                                          <p:sndTgt r:embed="rId6" name="DING.WAV"/>
                                        </p:tgtEl>
                                      </p:cMediaNode>
                                    </p:audio>
                                  </p:subTnLst>
                                </p:cTn>
                              </p:par>
                            </p:childTnLst>
                          </p:cTn>
                        </p:par>
                        <p:par>
                          <p:cTn id="33" fill="hold">
                            <p:stCondLst>
                              <p:cond delay="2000"/>
                            </p:stCondLst>
                            <p:childTnLst>
                              <p:par>
                                <p:cTn id="34" presetID="1" presetClass="entr" presetSubtype="0" fill="hold" nodeType="afterEffect">
                                  <p:stCondLst>
                                    <p:cond delay="1000"/>
                                  </p:stCondLst>
                                  <p:childTnLst>
                                    <p:set>
                                      <p:cBhvr>
                                        <p:cTn id="3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6" name="DING.WAV"/>
                                        </p:tgtEl>
                                      </p:cMediaNode>
                                    </p:audio>
                                  </p:subTnLst>
                                </p:cTn>
                              </p:par>
                            </p:childTnLst>
                          </p:cTn>
                        </p:par>
                        <p:par>
                          <p:cTn id="36" fill="hold">
                            <p:stCondLst>
                              <p:cond delay="3000"/>
                            </p:stCondLst>
                            <p:childTnLst>
                              <p:par>
                                <p:cTn id="37" presetID="1" presetClass="entr" presetSubtype="0" fill="hold"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6" name="DING.WAV"/>
                                        </p:tgtEl>
                                      </p:cMediaNode>
                                    </p:audio>
                                  </p:subTnLst>
                                </p:cTn>
                              </p:par>
                            </p:childTnLst>
                          </p:cTn>
                        </p:par>
                        <p:par>
                          <p:cTn id="39" fill="hold">
                            <p:stCondLst>
                              <p:cond delay="4000"/>
                            </p:stCondLst>
                            <p:childTnLst>
                              <p:par>
                                <p:cTn id="40" presetID="1" presetClass="entr" presetSubtype="0" fill="hold"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DING.WAV"/>
                                        </p:tgtEl>
                                      </p:cMediaNode>
                                    </p:audio>
                                  </p:subTnLst>
                                </p:cTn>
                              </p:par>
                            </p:childTnLst>
                          </p:cTn>
                        </p:par>
                        <p:par>
                          <p:cTn id="42" fill="hold">
                            <p:stCondLst>
                              <p:cond delay="5000"/>
                            </p:stCondLst>
                            <p:childTnLst>
                              <p:par>
                                <p:cTn id="43" presetID="1" presetClass="entr" presetSubtype="0" fill="hold" nodeType="afterEffect">
                                  <p:stCondLst>
                                    <p:cond delay="1000"/>
                                  </p:stCondLst>
                                  <p:childTnLst>
                                    <p:set>
                                      <p:cBhvr>
                                        <p:cTn id="4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DING.WAV"/>
                                        </p:tgtEl>
                                      </p:cMediaNode>
                                    </p:audio>
                                  </p:subTnLst>
                                </p:cTn>
                              </p:par>
                            </p:childTnLst>
                          </p:cTn>
                        </p:par>
                        <p:par>
                          <p:cTn id="45" fill="hold">
                            <p:stCondLst>
                              <p:cond delay="6000"/>
                            </p:stCondLst>
                            <p:childTnLst>
                              <p:par>
                                <p:cTn id="46" presetID="1" presetClass="entr" presetSubtype="0" fill="hold" nodeType="afterEffect">
                                  <p:stCondLst>
                                    <p:cond delay="1000"/>
                                  </p:stCondLst>
                                  <p:childTnLst>
                                    <p:set>
                                      <p:cBhvr>
                                        <p:cTn id="4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DING.WAV"/>
                                        </p:tgtEl>
                                      </p:cMediaNode>
                                    </p:audio>
                                  </p:subTnLst>
                                </p:cTn>
                              </p:par>
                            </p:childTnLst>
                          </p:cTn>
                        </p:par>
                        <p:par>
                          <p:cTn id="48" fill="hold">
                            <p:stCondLst>
                              <p:cond delay="7000"/>
                            </p:stCondLst>
                            <p:childTnLst>
                              <p:par>
                                <p:cTn id="49" presetID="1" presetClass="entr" presetSubtype="0" fill="hold"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DING.WAV"/>
                                        </p:tgtEl>
                                      </p:cMediaNode>
                                    </p:audio>
                                  </p:subTnLst>
                                </p:cTn>
                              </p:par>
                            </p:childTnLst>
                          </p:cTn>
                        </p:par>
                        <p:par>
                          <p:cTn id="51" fill="hold">
                            <p:stCondLst>
                              <p:cond delay="8000"/>
                            </p:stCondLst>
                            <p:childTnLst>
                              <p:par>
                                <p:cTn id="52" presetID="1" presetClass="entr" presetSubtype="0" fill="hold" nodeType="afterEffect">
                                  <p:stCondLst>
                                    <p:cond delay="1000"/>
                                  </p:stCondLst>
                                  <p:childTnLst>
                                    <p:set>
                                      <p:cBhvr>
                                        <p:cTn id="5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DING.WAV"/>
                                        </p:tgtEl>
                                      </p:cMediaNode>
                                    </p:audio>
                                  </p:subTnLst>
                                </p:cTn>
                              </p:par>
                            </p:childTnLst>
                          </p:cTn>
                        </p:par>
                        <p:par>
                          <p:cTn id="54" fill="hold">
                            <p:stCondLst>
                              <p:cond delay="9000"/>
                            </p:stCondLst>
                            <p:childTnLst>
                              <p:par>
                                <p:cTn id="55" presetID="1" presetClass="entr" presetSubtype="0" fill="hold" nodeType="afterEffect">
                                  <p:stCondLst>
                                    <p:cond delay="1000"/>
                                  </p:stCondLst>
                                  <p:childTnLst>
                                    <p:set>
                                      <p:cBhvr>
                                        <p:cTn id="5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DING.WAV"/>
                                        </p:tgtEl>
                                      </p:cMediaNode>
                                    </p:audio>
                                  </p:subTnLst>
                                </p:cTn>
                              </p:par>
                            </p:childTnLst>
                          </p:cTn>
                        </p:par>
                        <p:par>
                          <p:cTn id="57" fill="hold">
                            <p:stCondLst>
                              <p:cond delay="10000"/>
                            </p:stCondLst>
                            <p:childTnLst>
                              <p:par>
                                <p:cTn id="58" presetID="1" presetClass="entr" presetSubtype="0" fill="hold" nodeType="afterEffect">
                                  <p:stCondLst>
                                    <p:cond delay="1000"/>
                                  </p:stCondLst>
                                  <p:childTnLst>
                                    <p:set>
                                      <p:cBhvr>
                                        <p:cTn id="5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DING.WAV"/>
                                        </p:tgtEl>
                                      </p:cMediaNode>
                                    </p:audio>
                                  </p:subTnLst>
                                </p:cTn>
                              </p:par>
                            </p:childTnLst>
                          </p:cTn>
                        </p:par>
                        <p:par>
                          <p:cTn id="60" fill="hold">
                            <p:stCondLst>
                              <p:cond delay="11000"/>
                            </p:stCondLst>
                            <p:childTnLst>
                              <p:par>
                                <p:cTn id="61" presetID="1" presetClass="entr" presetSubtype="0" fill="hold" nodeType="afterEffect">
                                  <p:stCondLst>
                                    <p:cond delay="1000"/>
                                  </p:stCondLst>
                                  <p:childTnLst>
                                    <p:set>
                                      <p:cBhvr>
                                        <p:cTn id="6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DING.WAV"/>
                                        </p:tgtEl>
                                      </p:cMediaNode>
                                    </p:audio>
                                  </p:subTnLst>
                                </p:cTn>
                              </p:par>
                            </p:childTnLst>
                          </p:cTn>
                        </p:par>
                        <p:par>
                          <p:cTn id="63" fill="hold">
                            <p:stCondLst>
                              <p:cond delay="12000"/>
                            </p:stCondLst>
                            <p:childTnLst>
                              <p:par>
                                <p:cTn id="64" presetID="1" presetClass="entr" presetSubtype="0" fill="hold" nodeType="afterEffect">
                                  <p:stCondLst>
                                    <p:cond delay="1000"/>
                                  </p:stCondLst>
                                  <p:childTnLst>
                                    <p:set>
                                      <p:cBhvr>
                                        <p:cTn id="6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DING.WAV"/>
                                        </p:tgtEl>
                                      </p:cMediaNode>
                                    </p:audio>
                                  </p:subTnLst>
                                </p:cTn>
                              </p:par>
                            </p:childTnLst>
                          </p:cTn>
                        </p:par>
                        <p:par>
                          <p:cTn id="66" fill="hold">
                            <p:stCondLst>
                              <p:cond delay="13000"/>
                            </p:stCondLst>
                            <p:childTnLst>
                              <p:par>
                                <p:cTn id="67" presetID="1" presetClass="entr" presetSubtype="0" fill="hold" nodeType="afterEffect">
                                  <p:stCondLst>
                                    <p:cond delay="1000"/>
                                  </p:stCondLst>
                                  <p:childTnLst>
                                    <p:set>
                                      <p:cBhvr>
                                        <p:cTn id="6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DING.WAV"/>
                                        </p:tgtEl>
                                      </p:cMediaNode>
                                    </p:audio>
                                  </p:subTnLst>
                                </p:cTn>
                              </p:par>
                            </p:childTnLst>
                          </p:cTn>
                        </p:par>
                        <p:par>
                          <p:cTn id="69" fill="hold">
                            <p:stCondLst>
                              <p:cond delay="14000"/>
                            </p:stCondLst>
                            <p:childTnLst>
                              <p:par>
                                <p:cTn id="70" presetID="1" presetClass="entr" presetSubtype="0" fill="hold" nodeType="afterEffect">
                                  <p:stCondLst>
                                    <p:cond delay="1000"/>
                                  </p:stCondLst>
                                  <p:childTnLst>
                                    <p:set>
                                      <p:cBhvr>
                                        <p:cTn id="7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DING.WAV"/>
                                        </p:tgtEl>
                                      </p:cMediaNode>
                                    </p:audio>
                                  </p:subTnLst>
                                </p:cTn>
                              </p:par>
                            </p:childTnLst>
                          </p:cTn>
                        </p:par>
                        <p:par>
                          <p:cTn id="72" fill="hold">
                            <p:stCondLst>
                              <p:cond delay="15000"/>
                            </p:stCondLst>
                            <p:childTnLst>
                              <p:par>
                                <p:cTn id="73" presetID="23" presetClass="entr" presetSubtype="16" fill="remove" nodeType="after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3000" fill="hold"/>
                                        <p:tgtEl>
                                          <p:spTgt spid="7"/>
                                        </p:tgtEl>
                                        <p:attrNameLst>
                                          <p:attrName>ppt_w</p:attrName>
                                        </p:attrNameLst>
                                      </p:cBhvr>
                                      <p:tavLst>
                                        <p:tav tm="0">
                                          <p:val>
                                            <p:fltVal val="0"/>
                                          </p:val>
                                        </p:tav>
                                        <p:tav tm="100000">
                                          <p:val>
                                            <p:strVal val="#ppt_w"/>
                                          </p:val>
                                        </p:tav>
                                      </p:tavLst>
                                    </p:anim>
                                    <p:anim calcmode="lin" valueType="num">
                                      <p:cBhvr>
                                        <p:cTn id="76" dur="3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Cau hoi.wav"/>
                                        </p:tgtEl>
                                      </p:cMediaNode>
                                    </p:audio>
                                  </p:subTnLst>
                                </p:cTn>
                              </p:par>
                            </p:childTnLst>
                          </p:cTn>
                        </p:par>
                        <p:par>
                          <p:cTn id="77" fill="hold">
                            <p:stCondLst>
                              <p:cond delay="18000"/>
                            </p:stCondLst>
                            <p:childTnLst>
                              <p:par>
                                <p:cTn id="78" presetID="4" presetClass="exit" presetSubtype="16" fill="hold" nodeType="afterEffect">
                                  <p:stCondLst>
                                    <p:cond delay="0"/>
                                  </p:stCondLst>
                                  <p:childTnLst>
                                    <p:animEffect transition="out" filter="box(in)">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6" presetClass="exit" presetSubtype="21" fill="hold" grpId="1" nodeType="clickEffect">
                                  <p:stCondLst>
                                    <p:cond delay="0"/>
                                  </p:stCondLst>
                                  <p:childTnLst>
                                    <p:animEffect transition="out" filter="barn(inVertical)">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par>
                                <p:cTn id="86" presetID="16" presetClass="exit" presetSubtype="21" fill="hold" grpId="1" nodeType="withEffect">
                                  <p:stCondLst>
                                    <p:cond delay="0"/>
                                  </p:stCondLst>
                                  <p:childTnLst>
                                    <p:animEffect transition="out" filter="barn(inVertical)">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Hình nền Powerpoint đẹp tạo nên một Slide chuyên nghiệ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2225"/>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87975"/>
            <a:ext cx="1800225"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Diagonal Corner Rectangle 39"/>
          <p:cNvSpPr/>
          <p:nvPr/>
        </p:nvSpPr>
        <p:spPr>
          <a:xfrm>
            <a:off x="17646" y="-23812"/>
            <a:ext cx="9221002" cy="1571641"/>
          </a:xfrm>
          <a:prstGeom prst="snip2DiagRect">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b="1" dirty="0">
                <a:solidFill>
                  <a:schemeClr val="tx1"/>
                </a:solidFill>
                <a:latin typeface="Times New Roman" panose="02020603050405020304" pitchFamily="18" charset="0"/>
                <a:cs typeface="Times New Roman" panose="02020603050405020304" pitchFamily="18" charset="0"/>
              </a:rPr>
              <a:t>Quan </a:t>
            </a:r>
            <a:r>
              <a:rPr lang="en-US" sz="4400" b="1" dirty="0" err="1">
                <a:solidFill>
                  <a:schemeClr val="tx1"/>
                </a:solidFill>
                <a:latin typeface="Times New Roman" panose="02020603050405020304" pitchFamily="18" charset="0"/>
                <a:cs typeface="Times New Roman" panose="02020603050405020304" pitchFamily="18" charset="0"/>
              </a:rPr>
              <a:t>hệ</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từ</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câu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i="1" dirty="0">
                <a:solidFill>
                  <a:srgbClr val="1906D0"/>
                </a:solidFill>
                <a:latin typeface="Times New Roman" panose="02020603050405020304" pitchFamily="18" charset="0"/>
                <a:cs typeface="Times New Roman" panose="02020603050405020304" pitchFamily="18" charset="0"/>
              </a:rPr>
              <a:t>“Mai </a:t>
            </a:r>
            <a:r>
              <a:rPr lang="en-US" sz="4400" b="1" i="1" dirty="0" err="1">
                <a:solidFill>
                  <a:srgbClr val="1906D0"/>
                </a:solidFill>
                <a:latin typeface="Times New Roman" panose="02020603050405020304" pitchFamily="18" charset="0"/>
                <a:cs typeface="Times New Roman" panose="02020603050405020304" pitchFamily="18" charset="0"/>
              </a:rPr>
              <a:t>và</a:t>
            </a:r>
            <a:r>
              <a:rPr lang="en-US" sz="4400" b="1" i="1" dirty="0">
                <a:solidFill>
                  <a:srgbClr val="1906D0"/>
                </a:solidFill>
                <a:latin typeface="Times New Roman" panose="02020603050405020304" pitchFamily="18" charset="0"/>
                <a:cs typeface="Times New Roman" panose="02020603050405020304" pitchFamily="18" charset="0"/>
              </a:rPr>
              <a:t> Lan </a:t>
            </a:r>
            <a:r>
              <a:rPr lang="en-US" sz="4400" b="1" i="1" dirty="0" err="1">
                <a:solidFill>
                  <a:srgbClr val="1906D0"/>
                </a:solidFill>
                <a:latin typeface="Times New Roman" panose="02020603050405020304" pitchFamily="18" charset="0"/>
                <a:cs typeface="Times New Roman" panose="02020603050405020304" pitchFamily="18" charset="0"/>
              </a:rPr>
              <a:t>đi</a:t>
            </a:r>
            <a:r>
              <a:rPr lang="en-US" sz="4400" b="1" i="1" dirty="0">
                <a:solidFill>
                  <a:srgbClr val="1906D0"/>
                </a:solidFill>
                <a:latin typeface="Times New Roman" panose="02020603050405020304" pitchFamily="18" charset="0"/>
                <a:cs typeface="Times New Roman" panose="02020603050405020304" pitchFamily="18" charset="0"/>
              </a:rPr>
              <a:t> </a:t>
            </a:r>
            <a:r>
              <a:rPr lang="en-US" sz="4400" b="1" i="1" dirty="0" err="1">
                <a:solidFill>
                  <a:srgbClr val="1906D0"/>
                </a:solidFill>
                <a:latin typeface="Times New Roman" panose="02020603050405020304" pitchFamily="18" charset="0"/>
                <a:cs typeface="Times New Roman" panose="02020603050405020304" pitchFamily="18" charset="0"/>
              </a:rPr>
              <a:t>học</a:t>
            </a:r>
            <a:r>
              <a:rPr lang="en-US" sz="4400" b="1" i="1" dirty="0">
                <a:solidFill>
                  <a:srgbClr val="1906D0"/>
                </a:solidFill>
                <a:latin typeface="Times New Roman" panose="02020603050405020304" pitchFamily="18" charset="0"/>
                <a:cs typeface="Times New Roman" panose="02020603050405020304" pitchFamily="18" charset="0"/>
              </a:rPr>
              <a:t> </a:t>
            </a:r>
            <a:r>
              <a:rPr lang="en-US" sz="4400" b="1" i="1" dirty="0" err="1">
                <a:solidFill>
                  <a:srgbClr val="1906D0"/>
                </a:solidFill>
                <a:latin typeface="Times New Roman" panose="02020603050405020304" pitchFamily="18" charset="0"/>
                <a:cs typeface="Times New Roman" panose="02020603050405020304" pitchFamily="18" charset="0"/>
              </a:rPr>
              <a:t>vẽ</a:t>
            </a:r>
            <a:r>
              <a:rPr lang="en-US" sz="4400" b="1" i="1" dirty="0">
                <a:solidFill>
                  <a:srgbClr val="1906D0"/>
                </a:solidFill>
                <a:latin typeface="Times New Roman" panose="02020603050405020304" pitchFamily="18" charset="0"/>
                <a:cs typeface="Times New Roman" panose="02020603050405020304" pitchFamily="18" charset="0"/>
              </a:rPr>
              <a:t> ở </a:t>
            </a:r>
            <a:r>
              <a:rPr lang="en-US" sz="4400" b="1" i="1" dirty="0" err="1">
                <a:solidFill>
                  <a:srgbClr val="1906D0"/>
                </a:solidFill>
                <a:latin typeface="Times New Roman" panose="02020603050405020304" pitchFamily="18" charset="0"/>
                <a:cs typeface="Times New Roman" panose="02020603050405020304" pitchFamily="18" charset="0"/>
              </a:rPr>
              <a:t>nhà</a:t>
            </a:r>
            <a:r>
              <a:rPr lang="en-US" sz="4400" b="1" i="1" dirty="0">
                <a:solidFill>
                  <a:srgbClr val="1906D0"/>
                </a:solidFill>
                <a:latin typeface="Times New Roman" panose="02020603050405020304" pitchFamily="18" charset="0"/>
                <a:cs typeface="Times New Roman" panose="02020603050405020304" pitchFamily="18" charset="0"/>
              </a:rPr>
              <a:t> </a:t>
            </a:r>
            <a:r>
              <a:rPr lang="en-US" sz="4400" b="1" i="1" dirty="0" err="1">
                <a:solidFill>
                  <a:srgbClr val="1906D0"/>
                </a:solidFill>
                <a:latin typeface="Times New Roman" panose="02020603050405020304" pitchFamily="18" charset="0"/>
                <a:cs typeface="Times New Roman" panose="02020603050405020304" pitchFamily="18" charset="0"/>
              </a:rPr>
              <a:t>văn</a:t>
            </a:r>
            <a:r>
              <a:rPr lang="en-US" sz="4400" b="1" i="1" dirty="0">
                <a:solidFill>
                  <a:srgbClr val="1906D0"/>
                </a:solidFill>
                <a:latin typeface="Times New Roman" panose="02020603050405020304" pitchFamily="18" charset="0"/>
                <a:cs typeface="Times New Roman" panose="02020603050405020304" pitchFamily="18" charset="0"/>
              </a:rPr>
              <a:t> </a:t>
            </a:r>
            <a:r>
              <a:rPr lang="en-US" sz="4400" b="1" i="1" dirty="0" err="1">
                <a:solidFill>
                  <a:srgbClr val="1906D0"/>
                </a:solidFill>
                <a:latin typeface="Times New Roman" panose="02020603050405020304" pitchFamily="18" charset="0"/>
                <a:cs typeface="Times New Roman" panose="02020603050405020304" pitchFamily="18" charset="0"/>
              </a:rPr>
              <a:t>hóa</a:t>
            </a:r>
            <a:r>
              <a:rPr lang="en-US" sz="4400" b="1" i="1" dirty="0">
                <a:solidFill>
                  <a:srgbClr val="1906D0"/>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cs typeface="Times New Roman" panose="02020603050405020304" pitchFamily="18" charset="0"/>
              </a:rPr>
              <a:t>:</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49"/>
          <p:cNvSpPr/>
          <p:nvPr/>
        </p:nvSpPr>
        <p:spPr>
          <a:xfrm>
            <a:off x="1" y="2416192"/>
            <a:ext cx="5906700"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6000" b="1" dirty="0">
                <a:solidFill>
                  <a:prstClr val="white"/>
                </a:solidFill>
                <a:latin typeface="Times New Roman" panose="02020603050405020304" pitchFamily="18" charset="0"/>
                <a:cs typeface="Times New Roman" panose="02020603050405020304" pitchFamily="18" charset="0"/>
              </a:rPr>
              <a:t>A. </a:t>
            </a:r>
            <a:r>
              <a:rPr lang="en-US" sz="6000" b="1" dirty="0" err="1">
                <a:solidFill>
                  <a:prstClr val="white"/>
                </a:solidFill>
                <a:latin typeface="Times New Roman" panose="02020603050405020304" pitchFamily="18" charset="0"/>
                <a:cs typeface="Times New Roman" panose="02020603050405020304" pitchFamily="18" charset="0"/>
              </a:rPr>
              <a:t>và</a:t>
            </a:r>
            <a:r>
              <a:rPr lang="en-US" sz="6000" b="1" dirty="0">
                <a:solidFill>
                  <a:prstClr val="white"/>
                </a:solidFill>
                <a:latin typeface="Times New Roman" panose="02020603050405020304" pitchFamily="18" charset="0"/>
                <a:cs typeface="Times New Roman" panose="02020603050405020304" pitchFamily="18" charset="0"/>
              </a:rPr>
              <a:t> </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 name="Snip Diagonal Corner Rectangle 49"/>
          <p:cNvSpPr/>
          <p:nvPr/>
        </p:nvSpPr>
        <p:spPr>
          <a:xfrm>
            <a:off x="6285297" y="2416192"/>
            <a:ext cx="5906702"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6000" b="1" dirty="0">
                <a:solidFill>
                  <a:prstClr val="white"/>
                </a:solidFill>
                <a:latin typeface="Times New Roman" panose="02020603050405020304" pitchFamily="18" charset="0"/>
                <a:cs typeface="Times New Roman" panose="02020603050405020304" pitchFamily="18" charset="0"/>
              </a:rPr>
              <a:t>B. ở</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5" name="Snip Diagonal Corner Rectangle 49"/>
          <p:cNvSpPr/>
          <p:nvPr/>
        </p:nvSpPr>
        <p:spPr>
          <a:xfrm>
            <a:off x="-1" y="3992897"/>
            <a:ext cx="5906702"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6000" b="1" dirty="0">
                <a:solidFill>
                  <a:prstClr val="white"/>
                </a:solidFill>
                <a:latin typeface="Times New Roman" panose="02020603050405020304" pitchFamily="18" charset="0"/>
                <a:cs typeface="Times New Roman" panose="02020603050405020304" pitchFamily="18" charset="0"/>
              </a:rPr>
              <a:t>C. </a:t>
            </a:r>
            <a:r>
              <a:rPr lang="en-US" sz="6000" b="1" dirty="0" err="1">
                <a:solidFill>
                  <a:prstClr val="white"/>
                </a:solidFill>
                <a:latin typeface="Times New Roman" panose="02020603050405020304" pitchFamily="18" charset="0"/>
                <a:cs typeface="Times New Roman" panose="02020603050405020304" pitchFamily="18" charset="0"/>
              </a:rPr>
              <a:t>và</a:t>
            </a:r>
            <a:r>
              <a:rPr lang="en-US" sz="6000" b="1" dirty="0">
                <a:solidFill>
                  <a:prstClr val="white"/>
                </a:solidFill>
                <a:latin typeface="Times New Roman" panose="02020603050405020304" pitchFamily="18" charset="0"/>
                <a:cs typeface="Times New Roman" panose="02020603050405020304" pitchFamily="18" charset="0"/>
              </a:rPr>
              <a:t>, </a:t>
            </a:r>
            <a:r>
              <a:rPr lang="en-US" sz="6000" b="1" dirty="0" err="1">
                <a:solidFill>
                  <a:prstClr val="white"/>
                </a:solidFill>
                <a:latin typeface="Times New Roman" panose="02020603050405020304" pitchFamily="18" charset="0"/>
                <a:cs typeface="Times New Roman" panose="02020603050405020304" pitchFamily="18" charset="0"/>
              </a:rPr>
              <a:t>vẽ</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6" name="Snip Diagonal Corner Rectangle 49"/>
          <p:cNvSpPr/>
          <p:nvPr/>
        </p:nvSpPr>
        <p:spPr>
          <a:xfrm>
            <a:off x="6285297" y="4018549"/>
            <a:ext cx="5906702" cy="8566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6000" b="1" dirty="0">
                <a:solidFill>
                  <a:prstClr val="white"/>
                </a:solidFill>
                <a:latin typeface="Times New Roman" panose="02020603050405020304" pitchFamily="18" charset="0"/>
                <a:cs typeface="Times New Roman" panose="02020603050405020304" pitchFamily="18" charset="0"/>
              </a:rPr>
              <a:t>D. </a:t>
            </a:r>
            <a:r>
              <a:rPr lang="en-US" sz="6000" b="1" dirty="0" err="1">
                <a:solidFill>
                  <a:prstClr val="white"/>
                </a:solidFill>
                <a:latin typeface="Times New Roman" panose="02020603050405020304" pitchFamily="18" charset="0"/>
                <a:cs typeface="Times New Roman" panose="02020603050405020304" pitchFamily="18" charset="0"/>
              </a:rPr>
              <a:t>và</a:t>
            </a:r>
            <a:r>
              <a:rPr lang="en-US" sz="6000" b="1" dirty="0">
                <a:solidFill>
                  <a:prstClr val="white"/>
                </a:solidFill>
                <a:latin typeface="Times New Roman" panose="02020603050405020304" pitchFamily="18" charset="0"/>
                <a:cs typeface="Times New Roman" panose="02020603050405020304" pitchFamily="18" charset="0"/>
              </a:rPr>
              <a:t>, ở</a:t>
            </a:r>
            <a:endParaRPr lang="en-US" sz="6000" b="1" dirty="0">
              <a:solidFill>
                <a:prstClr val="white"/>
              </a:solidFill>
              <a:latin typeface="Times New Roman" panose="02020603050405020304" pitchFamily="18" charset="0"/>
              <a:cs typeface="Times New Roman" panose="02020603050405020304" pitchFamily="18" charset="0"/>
            </a:endParaRPr>
          </a:p>
        </p:txBody>
      </p:sp>
      <p:grpSp>
        <p:nvGrpSpPr>
          <p:cNvPr id="7" name="Group 18"/>
          <p:cNvGrpSpPr/>
          <p:nvPr/>
        </p:nvGrpSpPr>
        <p:grpSpPr bwMode="auto">
          <a:xfrm>
            <a:off x="10175203" y="1576984"/>
            <a:ext cx="1971772" cy="901700"/>
            <a:chOff x="912" y="2592"/>
            <a:chExt cx="3072" cy="960"/>
          </a:xfrm>
          <a:solidFill>
            <a:schemeClr val="accent2">
              <a:lumMod val="20000"/>
              <a:lumOff val="80000"/>
            </a:schemeClr>
          </a:solidFill>
        </p:grpSpPr>
        <p:sp>
          <p:nvSpPr>
            <p:cNvPr id="8" name="Oval 19"/>
            <p:cNvSpPr>
              <a:spLocks noChangeArrowheads="1"/>
            </p:cNvSpPr>
            <p:nvPr/>
          </p:nvSpPr>
          <p:spPr bwMode="auto">
            <a:xfrm>
              <a:off x="912" y="2592"/>
              <a:ext cx="3072" cy="960"/>
            </a:xfrm>
            <a:prstGeom prst="ellipse">
              <a:avLst/>
            </a:prstGeom>
            <a:solidFill>
              <a:srgbClr val="FF99FF"/>
            </a:solidFill>
            <a:ln w="9525">
              <a:solidFill>
                <a:srgbClr val="FF0000"/>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solidFill>
                  <a:srgbClr val="0000FF"/>
                </a:solidFill>
              </a:endParaRPr>
            </a:p>
          </p:txBody>
        </p:sp>
        <p:sp>
          <p:nvSpPr>
            <p:cNvPr id="9" name="WordArt 20"/>
            <p:cNvSpPr>
              <a:spLocks noChangeArrowheads="1" noChangeShapeType="1" noTextEdit="1"/>
            </p:cNvSpPr>
            <p:nvPr/>
          </p:nvSpPr>
          <p:spPr bwMode="auto">
            <a:xfrm>
              <a:off x="1488" y="2880"/>
              <a:ext cx="1884" cy="408"/>
            </a:xfrm>
            <a:prstGeom prst="rect">
              <a:avLst/>
            </a:prstGeom>
            <a:grpFill/>
          </p:spPr>
          <p:txBody>
            <a:bodyPr wrap="none" fromWordArt="1">
              <a:prstTxWarp prst="textPlain">
                <a:avLst>
                  <a:gd name="adj" fmla="val 50000"/>
                </a:avLst>
              </a:prstTxWarp>
            </a:bodyPr>
            <a:lstStyle/>
            <a:p>
              <a:r>
                <a:rPr lang="en-US" sz="3600" i="1" kern="10" dirty="0" err="1">
                  <a:ln w="9525">
                    <a:solidFill>
                      <a:srgbClr val="FF0000"/>
                    </a:solidFill>
                    <a:round/>
                  </a:ln>
                  <a:solidFill>
                    <a:srgbClr val="FF6600"/>
                  </a:solidFill>
                  <a:latin typeface=".VnTime" panose="020B7200000000000000" pitchFamily="34" charset="0"/>
                </a:rPr>
                <a:t>HÕt</a:t>
              </a:r>
              <a:r>
                <a:rPr lang="en-US" sz="3600" i="1" kern="10" dirty="0">
                  <a:ln w="9525">
                    <a:solidFill>
                      <a:srgbClr val="FF0000"/>
                    </a:solidFill>
                    <a:round/>
                  </a:ln>
                  <a:solidFill>
                    <a:srgbClr val="FF6600"/>
                  </a:solidFill>
                  <a:latin typeface=".VnTime" panose="020B7200000000000000" pitchFamily="34" charset="0"/>
                </a:rPr>
                <a:t> </a:t>
              </a:r>
              <a:r>
                <a:rPr lang="en-US" sz="3600" i="1" kern="10" dirty="0" err="1">
                  <a:ln w="9525">
                    <a:solidFill>
                      <a:srgbClr val="FF0000"/>
                    </a:solidFill>
                    <a:round/>
                  </a:ln>
                  <a:solidFill>
                    <a:srgbClr val="FF6600"/>
                  </a:solidFill>
                  <a:latin typeface=".VnTime" panose="020B7200000000000000" pitchFamily="34" charset="0"/>
                </a:rPr>
                <a:t>giê</a:t>
              </a:r>
              <a:endParaRPr lang="en-US" sz="3600" i="1" kern="10" dirty="0">
                <a:ln w="9525">
                  <a:solidFill>
                    <a:srgbClr val="FF0000"/>
                  </a:solidFill>
                  <a:round/>
                </a:ln>
                <a:solidFill>
                  <a:srgbClr val="FF6600"/>
                </a:solidFill>
                <a:latin typeface=".VnTime" panose="020B7200000000000000" pitchFamily="34" charset="0"/>
              </a:endParaRPr>
            </a:p>
          </p:txBody>
        </p:sp>
      </p:grpSp>
      <p:grpSp>
        <p:nvGrpSpPr>
          <p:cNvPr id="10" name="Group 3"/>
          <p:cNvGrpSpPr/>
          <p:nvPr/>
        </p:nvGrpSpPr>
        <p:grpSpPr bwMode="auto">
          <a:xfrm>
            <a:off x="9211055" y="37934"/>
            <a:ext cx="2365375" cy="1371600"/>
            <a:chOff x="4450" y="0"/>
            <a:chExt cx="1118" cy="1104"/>
          </a:xfrm>
        </p:grpSpPr>
        <p:pic>
          <p:nvPicPr>
            <p:cNvPr id="11" name="Picture 4"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15</a:t>
              </a:r>
              <a:endParaRPr kumimoji="1" lang="en-US" altLang="en-US" sz="6600" b="1">
                <a:solidFill>
                  <a:srgbClr val="FF3300"/>
                </a:solidFill>
                <a:latin typeface="Times New Roman" panose="02020603050405020304" pitchFamily="18" charset="0"/>
              </a:endParaRPr>
            </a:p>
          </p:txBody>
        </p:sp>
      </p:grpSp>
      <p:grpSp>
        <p:nvGrpSpPr>
          <p:cNvPr id="13" name="Group 6"/>
          <p:cNvGrpSpPr/>
          <p:nvPr/>
        </p:nvGrpSpPr>
        <p:grpSpPr bwMode="auto">
          <a:xfrm>
            <a:off x="9211055" y="37934"/>
            <a:ext cx="2365375" cy="1371600"/>
            <a:chOff x="4450" y="0"/>
            <a:chExt cx="1118" cy="1104"/>
          </a:xfrm>
        </p:grpSpPr>
        <p:pic>
          <p:nvPicPr>
            <p:cNvPr id="14" name="Picture 7"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14</a:t>
              </a:r>
              <a:endParaRPr kumimoji="1" lang="en-US" altLang="en-US" sz="6600" b="1">
                <a:solidFill>
                  <a:srgbClr val="FF3300"/>
                </a:solidFill>
                <a:latin typeface="Times New Roman" panose="02020603050405020304" pitchFamily="18" charset="0"/>
              </a:endParaRPr>
            </a:p>
          </p:txBody>
        </p:sp>
      </p:grpSp>
      <p:grpSp>
        <p:nvGrpSpPr>
          <p:cNvPr id="16" name="Group 9"/>
          <p:cNvGrpSpPr/>
          <p:nvPr/>
        </p:nvGrpSpPr>
        <p:grpSpPr bwMode="auto">
          <a:xfrm>
            <a:off x="9211055" y="37934"/>
            <a:ext cx="2365375" cy="1371600"/>
            <a:chOff x="4450" y="0"/>
            <a:chExt cx="1118" cy="1104"/>
          </a:xfrm>
        </p:grpSpPr>
        <p:pic>
          <p:nvPicPr>
            <p:cNvPr id="17" name="Picture 10"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13</a:t>
              </a:r>
              <a:endParaRPr kumimoji="1" lang="en-US" altLang="en-US" sz="6600" b="1">
                <a:solidFill>
                  <a:srgbClr val="FF3300"/>
                </a:solidFill>
                <a:latin typeface="Times New Roman" panose="02020603050405020304" pitchFamily="18" charset="0"/>
              </a:endParaRPr>
            </a:p>
          </p:txBody>
        </p:sp>
      </p:grpSp>
      <p:grpSp>
        <p:nvGrpSpPr>
          <p:cNvPr id="19" name="Group 12"/>
          <p:cNvGrpSpPr/>
          <p:nvPr/>
        </p:nvGrpSpPr>
        <p:grpSpPr bwMode="auto">
          <a:xfrm>
            <a:off x="9211055" y="37934"/>
            <a:ext cx="2365375" cy="1371600"/>
            <a:chOff x="4450" y="0"/>
            <a:chExt cx="1118" cy="1104"/>
          </a:xfrm>
        </p:grpSpPr>
        <p:pic>
          <p:nvPicPr>
            <p:cNvPr id="20" name="Picture 13"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12</a:t>
              </a:r>
              <a:endParaRPr kumimoji="1" lang="en-US" altLang="en-US" sz="6600" b="1">
                <a:solidFill>
                  <a:srgbClr val="FF3300"/>
                </a:solidFill>
                <a:latin typeface="Times New Roman" panose="02020603050405020304" pitchFamily="18" charset="0"/>
              </a:endParaRPr>
            </a:p>
          </p:txBody>
        </p:sp>
      </p:grpSp>
      <p:grpSp>
        <p:nvGrpSpPr>
          <p:cNvPr id="22" name="Group 15"/>
          <p:cNvGrpSpPr/>
          <p:nvPr/>
        </p:nvGrpSpPr>
        <p:grpSpPr bwMode="auto">
          <a:xfrm>
            <a:off x="9211055" y="37934"/>
            <a:ext cx="2365375" cy="1371600"/>
            <a:chOff x="4450" y="0"/>
            <a:chExt cx="1118" cy="1104"/>
          </a:xfrm>
        </p:grpSpPr>
        <p:pic>
          <p:nvPicPr>
            <p:cNvPr id="23" name="Picture 16"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1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11</a:t>
              </a:r>
              <a:endParaRPr kumimoji="1" lang="en-US" altLang="en-US" sz="6600" b="1">
                <a:solidFill>
                  <a:srgbClr val="FF3300"/>
                </a:solidFill>
                <a:latin typeface="Times New Roman" panose="02020603050405020304" pitchFamily="18" charset="0"/>
              </a:endParaRPr>
            </a:p>
          </p:txBody>
        </p:sp>
      </p:grpSp>
      <p:grpSp>
        <p:nvGrpSpPr>
          <p:cNvPr id="25" name="Group 18"/>
          <p:cNvGrpSpPr/>
          <p:nvPr/>
        </p:nvGrpSpPr>
        <p:grpSpPr bwMode="auto">
          <a:xfrm>
            <a:off x="9211055" y="37934"/>
            <a:ext cx="2365375" cy="1371600"/>
            <a:chOff x="4450" y="0"/>
            <a:chExt cx="1118" cy="1104"/>
          </a:xfrm>
        </p:grpSpPr>
        <p:pic>
          <p:nvPicPr>
            <p:cNvPr id="26" name="Picture 19"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2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10</a:t>
              </a:r>
              <a:endParaRPr kumimoji="1" lang="en-US" altLang="en-US" sz="6600" b="1">
                <a:solidFill>
                  <a:srgbClr val="FF3300"/>
                </a:solidFill>
                <a:latin typeface="Times New Roman" panose="02020603050405020304" pitchFamily="18" charset="0"/>
              </a:endParaRPr>
            </a:p>
          </p:txBody>
        </p:sp>
      </p:grpSp>
      <p:grpSp>
        <p:nvGrpSpPr>
          <p:cNvPr id="28" name="Group 21"/>
          <p:cNvGrpSpPr/>
          <p:nvPr/>
        </p:nvGrpSpPr>
        <p:grpSpPr bwMode="auto">
          <a:xfrm>
            <a:off x="9211055" y="37934"/>
            <a:ext cx="2365375" cy="1371600"/>
            <a:chOff x="4450" y="0"/>
            <a:chExt cx="1118" cy="1104"/>
          </a:xfrm>
        </p:grpSpPr>
        <p:pic>
          <p:nvPicPr>
            <p:cNvPr id="29" name="Picture 22"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2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9</a:t>
              </a:r>
              <a:endParaRPr kumimoji="1" lang="en-US" altLang="en-US" sz="6600" b="1">
                <a:solidFill>
                  <a:srgbClr val="FF3300"/>
                </a:solidFill>
                <a:latin typeface="Times New Roman" panose="02020603050405020304" pitchFamily="18" charset="0"/>
              </a:endParaRPr>
            </a:p>
          </p:txBody>
        </p:sp>
      </p:grpSp>
      <p:grpSp>
        <p:nvGrpSpPr>
          <p:cNvPr id="31" name="Group 24"/>
          <p:cNvGrpSpPr/>
          <p:nvPr/>
        </p:nvGrpSpPr>
        <p:grpSpPr bwMode="auto">
          <a:xfrm>
            <a:off x="9211055" y="37934"/>
            <a:ext cx="2365375" cy="1371600"/>
            <a:chOff x="4450" y="0"/>
            <a:chExt cx="1118" cy="1104"/>
          </a:xfrm>
        </p:grpSpPr>
        <p:pic>
          <p:nvPicPr>
            <p:cNvPr id="32" name="Picture 25"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2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8</a:t>
              </a:r>
              <a:endParaRPr kumimoji="1" lang="en-US" altLang="en-US" sz="6600" b="1">
                <a:solidFill>
                  <a:srgbClr val="FF3300"/>
                </a:solidFill>
                <a:latin typeface="Times New Roman" panose="02020603050405020304" pitchFamily="18" charset="0"/>
              </a:endParaRPr>
            </a:p>
          </p:txBody>
        </p:sp>
      </p:grpSp>
      <p:grpSp>
        <p:nvGrpSpPr>
          <p:cNvPr id="34" name="Group 27"/>
          <p:cNvGrpSpPr/>
          <p:nvPr/>
        </p:nvGrpSpPr>
        <p:grpSpPr bwMode="auto">
          <a:xfrm>
            <a:off x="9211055" y="37934"/>
            <a:ext cx="2365375" cy="1371600"/>
            <a:chOff x="4450" y="0"/>
            <a:chExt cx="1118" cy="1104"/>
          </a:xfrm>
        </p:grpSpPr>
        <p:pic>
          <p:nvPicPr>
            <p:cNvPr id="35" name="Picture 28"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utoShape 2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7</a:t>
              </a:r>
              <a:endParaRPr kumimoji="1" lang="en-US" altLang="en-US" sz="6600" b="1">
                <a:solidFill>
                  <a:srgbClr val="FF3300"/>
                </a:solidFill>
                <a:latin typeface="Times New Roman" panose="02020603050405020304" pitchFamily="18" charset="0"/>
              </a:endParaRPr>
            </a:p>
          </p:txBody>
        </p:sp>
      </p:grpSp>
      <p:grpSp>
        <p:nvGrpSpPr>
          <p:cNvPr id="37" name="Group 30"/>
          <p:cNvGrpSpPr/>
          <p:nvPr/>
        </p:nvGrpSpPr>
        <p:grpSpPr bwMode="auto">
          <a:xfrm>
            <a:off x="9211055" y="37934"/>
            <a:ext cx="2365375" cy="1371600"/>
            <a:chOff x="4450" y="0"/>
            <a:chExt cx="1118" cy="1104"/>
          </a:xfrm>
        </p:grpSpPr>
        <p:pic>
          <p:nvPicPr>
            <p:cNvPr id="38" name="Picture 31"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3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6</a:t>
              </a:r>
              <a:endParaRPr kumimoji="1" lang="en-US" altLang="en-US" sz="6600" b="1">
                <a:solidFill>
                  <a:srgbClr val="FF3300"/>
                </a:solidFill>
                <a:latin typeface="Times New Roman" panose="02020603050405020304" pitchFamily="18" charset="0"/>
              </a:endParaRPr>
            </a:p>
          </p:txBody>
        </p:sp>
      </p:grpSp>
      <p:grpSp>
        <p:nvGrpSpPr>
          <p:cNvPr id="40" name="Group 33"/>
          <p:cNvGrpSpPr/>
          <p:nvPr/>
        </p:nvGrpSpPr>
        <p:grpSpPr bwMode="auto">
          <a:xfrm>
            <a:off x="9211055" y="37934"/>
            <a:ext cx="2365375" cy="1371600"/>
            <a:chOff x="4450" y="0"/>
            <a:chExt cx="1118" cy="1104"/>
          </a:xfrm>
        </p:grpSpPr>
        <p:pic>
          <p:nvPicPr>
            <p:cNvPr id="41" name="Picture 34"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3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5</a:t>
              </a:r>
              <a:endParaRPr kumimoji="1" lang="en-US" altLang="en-US" sz="6600" b="1">
                <a:solidFill>
                  <a:srgbClr val="FF3300"/>
                </a:solidFill>
                <a:latin typeface="Times New Roman" panose="02020603050405020304" pitchFamily="18" charset="0"/>
              </a:endParaRPr>
            </a:p>
          </p:txBody>
        </p:sp>
      </p:grpSp>
      <p:grpSp>
        <p:nvGrpSpPr>
          <p:cNvPr id="43" name="Group 36"/>
          <p:cNvGrpSpPr/>
          <p:nvPr/>
        </p:nvGrpSpPr>
        <p:grpSpPr bwMode="auto">
          <a:xfrm>
            <a:off x="9211055" y="37934"/>
            <a:ext cx="2365375" cy="1371600"/>
            <a:chOff x="4450" y="0"/>
            <a:chExt cx="1118" cy="1104"/>
          </a:xfrm>
        </p:grpSpPr>
        <p:pic>
          <p:nvPicPr>
            <p:cNvPr id="44" name="Picture 37"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3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4</a:t>
              </a:r>
              <a:endParaRPr kumimoji="1" lang="en-US" altLang="en-US" sz="6600" b="1">
                <a:solidFill>
                  <a:srgbClr val="FF3300"/>
                </a:solidFill>
                <a:latin typeface="Times New Roman" panose="02020603050405020304" pitchFamily="18" charset="0"/>
              </a:endParaRPr>
            </a:p>
          </p:txBody>
        </p:sp>
      </p:grpSp>
      <p:grpSp>
        <p:nvGrpSpPr>
          <p:cNvPr id="46" name="Group 39"/>
          <p:cNvGrpSpPr/>
          <p:nvPr/>
        </p:nvGrpSpPr>
        <p:grpSpPr bwMode="auto">
          <a:xfrm>
            <a:off x="9211055" y="37934"/>
            <a:ext cx="2365375" cy="1371600"/>
            <a:chOff x="4450" y="0"/>
            <a:chExt cx="1118" cy="1104"/>
          </a:xfrm>
        </p:grpSpPr>
        <p:pic>
          <p:nvPicPr>
            <p:cNvPr id="47" name="Picture 40"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4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3</a:t>
              </a:r>
              <a:endParaRPr kumimoji="1" lang="en-US" altLang="en-US" sz="6600" b="1">
                <a:solidFill>
                  <a:srgbClr val="FF3300"/>
                </a:solidFill>
                <a:latin typeface="Times New Roman" panose="02020603050405020304" pitchFamily="18" charset="0"/>
              </a:endParaRPr>
            </a:p>
          </p:txBody>
        </p:sp>
      </p:grpSp>
      <p:grpSp>
        <p:nvGrpSpPr>
          <p:cNvPr id="49" name="Group 42"/>
          <p:cNvGrpSpPr/>
          <p:nvPr/>
        </p:nvGrpSpPr>
        <p:grpSpPr bwMode="auto">
          <a:xfrm>
            <a:off x="9211055" y="37934"/>
            <a:ext cx="2365375" cy="1371600"/>
            <a:chOff x="4450" y="0"/>
            <a:chExt cx="1118" cy="1104"/>
          </a:xfrm>
        </p:grpSpPr>
        <p:pic>
          <p:nvPicPr>
            <p:cNvPr id="50" name="Picture 43"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4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2</a:t>
              </a:r>
              <a:endParaRPr kumimoji="1" lang="en-US" altLang="en-US" sz="6600" b="1">
                <a:solidFill>
                  <a:srgbClr val="FF3300"/>
                </a:solidFill>
                <a:latin typeface="Times New Roman" panose="02020603050405020304" pitchFamily="18" charset="0"/>
              </a:endParaRPr>
            </a:p>
          </p:txBody>
        </p:sp>
      </p:grpSp>
      <p:grpSp>
        <p:nvGrpSpPr>
          <p:cNvPr id="52" name="Group 45"/>
          <p:cNvGrpSpPr/>
          <p:nvPr/>
        </p:nvGrpSpPr>
        <p:grpSpPr bwMode="auto">
          <a:xfrm>
            <a:off x="9211055" y="37934"/>
            <a:ext cx="2365375" cy="1371600"/>
            <a:chOff x="4450" y="0"/>
            <a:chExt cx="1118" cy="1104"/>
          </a:xfrm>
        </p:grpSpPr>
        <p:pic>
          <p:nvPicPr>
            <p:cNvPr id="53" name="Picture 46"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4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1</a:t>
              </a:r>
              <a:endParaRPr kumimoji="1" lang="en-US" altLang="en-US" sz="6600" b="1">
                <a:solidFill>
                  <a:srgbClr val="FF3300"/>
                </a:solidFill>
                <a:latin typeface="Times New Roman" panose="02020603050405020304" pitchFamily="18" charset="0"/>
              </a:endParaRPr>
            </a:p>
          </p:txBody>
        </p:sp>
      </p:grpSp>
      <p:grpSp>
        <p:nvGrpSpPr>
          <p:cNvPr id="55" name="Group 51"/>
          <p:cNvGrpSpPr/>
          <p:nvPr/>
        </p:nvGrpSpPr>
        <p:grpSpPr bwMode="auto">
          <a:xfrm>
            <a:off x="9211055" y="37934"/>
            <a:ext cx="2365375" cy="1349375"/>
            <a:chOff x="4450" y="0"/>
            <a:chExt cx="1118" cy="1104"/>
          </a:xfrm>
        </p:grpSpPr>
        <p:pic>
          <p:nvPicPr>
            <p:cNvPr id="56" name="Picture 52" descr="CL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5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en-US" sz="6600" b="1">
                  <a:solidFill>
                    <a:srgbClr val="FF3300"/>
                  </a:solidFill>
                  <a:latin typeface="Times New Roman" panose="02020603050405020304" pitchFamily="18" charset="0"/>
                </a:rPr>
                <a:t>0</a:t>
              </a:r>
              <a:endParaRPr kumimoji="1" lang="en-US" altLang="en-US" sz="6600" b="1">
                <a:solidFill>
                  <a:srgbClr val="FF3300"/>
                </a:solidFill>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whoosh.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whoosh.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44"/>
                                            </p:cond>
                                          </p:stCondLst>
                                          <p:endCondLst>
                                            <p:cond evt="onStopAudio" delay="0">
                                              <p:tgtEl>
                                                <p:sldTgt/>
                                              </p:tgtEl>
                                            </p:cond>
                                          </p:endCondLst>
                                        </p:cTn>
                                        <p:tgtEl>
                                          <p:sndTgt r:embed="rId6" name="DING.WAV"/>
                                        </p:tgtEl>
                                      </p:cMediaNode>
                                    </p:audio>
                                  </p:subTnLst>
                                </p:cTn>
                              </p:par>
                            </p:childTnLst>
                          </p:cTn>
                        </p:par>
                        <p:par>
                          <p:cTn id="46" fill="hold">
                            <p:stCondLst>
                              <p:cond delay="0"/>
                            </p:stCondLst>
                            <p:childTnLst>
                              <p:par>
                                <p:cTn id="47" presetID="1" presetClass="entr" presetSubtype="0" fill="hold" nodeType="afterEffect">
                                  <p:stCondLst>
                                    <p:cond delay="1000"/>
                                  </p:stCondLst>
                                  <p:childTnLst>
                                    <p:set>
                                      <p:cBhvr>
                                        <p:cTn id="48" dur="1" fill="hold">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6" name="DING.WAV"/>
                                        </p:tgtEl>
                                      </p:cMediaNode>
                                    </p:audio>
                                  </p:subTnLst>
                                </p:cTn>
                              </p:par>
                            </p:childTnLst>
                          </p:cTn>
                        </p:par>
                        <p:par>
                          <p:cTn id="49" fill="hold">
                            <p:stCondLst>
                              <p:cond delay="1000"/>
                            </p:stCondLst>
                            <p:childTnLst>
                              <p:par>
                                <p:cTn id="50" presetID="1" presetClass="entr" presetSubtype="0" fill="hold"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50"/>
                                            </p:cond>
                                          </p:stCondLst>
                                          <p:endCondLst>
                                            <p:cond evt="onStopAudio" delay="0">
                                              <p:tgtEl>
                                                <p:sldTgt/>
                                              </p:tgtEl>
                                            </p:cond>
                                          </p:endCondLst>
                                        </p:cTn>
                                        <p:tgtEl>
                                          <p:sndTgt r:embed="rId6" name="DING.WAV"/>
                                        </p:tgtEl>
                                      </p:cMediaNode>
                                    </p:audio>
                                  </p:subTnLst>
                                </p:cTn>
                              </p:par>
                            </p:childTnLst>
                          </p:cTn>
                        </p:par>
                        <p:par>
                          <p:cTn id="52" fill="hold">
                            <p:stCondLst>
                              <p:cond delay="2000"/>
                            </p:stCondLst>
                            <p:childTnLst>
                              <p:par>
                                <p:cTn id="53" presetID="1" presetClass="entr" presetSubtype="0" fill="hold" nodeType="afterEffect">
                                  <p:stCondLst>
                                    <p:cond delay="1000"/>
                                  </p:stCondLst>
                                  <p:childTnLst>
                                    <p:set>
                                      <p:cBhvr>
                                        <p:cTn id="54"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3"/>
                                            </p:cond>
                                          </p:stCondLst>
                                          <p:endCondLst>
                                            <p:cond evt="onStopAudio" delay="0">
                                              <p:tgtEl>
                                                <p:sldTgt/>
                                              </p:tgtEl>
                                            </p:cond>
                                          </p:endCondLst>
                                        </p:cTn>
                                        <p:tgtEl>
                                          <p:sndTgt r:embed="rId6" name="DING.WAV"/>
                                        </p:tgtEl>
                                      </p:cMediaNode>
                                    </p:audio>
                                  </p:subTnLst>
                                </p:cTn>
                              </p:par>
                            </p:childTnLst>
                          </p:cTn>
                        </p:par>
                        <p:par>
                          <p:cTn id="55" fill="hold">
                            <p:stCondLst>
                              <p:cond delay="3000"/>
                            </p:stCondLst>
                            <p:childTnLst>
                              <p:par>
                                <p:cTn id="56" presetID="1" presetClass="entr" presetSubtype="0" fill="hold" nodeType="afterEffect">
                                  <p:stCondLst>
                                    <p:cond delay="1000"/>
                                  </p:stCondLst>
                                  <p:childTnLst>
                                    <p:set>
                                      <p:cBhvr>
                                        <p:cTn id="57" dur="1" fill="hold">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56"/>
                                            </p:cond>
                                          </p:stCondLst>
                                          <p:endCondLst>
                                            <p:cond evt="onStopAudio" delay="0">
                                              <p:tgtEl>
                                                <p:sldTgt/>
                                              </p:tgtEl>
                                            </p:cond>
                                          </p:endCondLst>
                                        </p:cTn>
                                        <p:tgtEl>
                                          <p:sndTgt r:embed="rId6" name="DING.WAV"/>
                                        </p:tgtEl>
                                      </p:cMediaNode>
                                    </p:audio>
                                  </p:subTnLst>
                                </p:cTn>
                              </p:par>
                            </p:childTnLst>
                          </p:cTn>
                        </p:par>
                        <p:par>
                          <p:cTn id="58" fill="hold">
                            <p:stCondLst>
                              <p:cond delay="4000"/>
                            </p:stCondLst>
                            <p:childTnLst>
                              <p:par>
                                <p:cTn id="59" presetID="1" presetClass="entr" presetSubtype="0" fill="hold"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DING.WAV"/>
                                        </p:tgtEl>
                                      </p:cMediaNode>
                                    </p:audio>
                                  </p:subTnLst>
                                </p:cTn>
                              </p:par>
                            </p:childTnLst>
                          </p:cTn>
                        </p:par>
                        <p:par>
                          <p:cTn id="61" fill="hold">
                            <p:stCondLst>
                              <p:cond delay="5000"/>
                            </p:stCondLst>
                            <p:childTnLst>
                              <p:par>
                                <p:cTn id="62" presetID="1" presetClass="entr" presetSubtype="0" fill="hold" nodeType="afterEffect">
                                  <p:stCondLst>
                                    <p:cond delay="1000"/>
                                  </p:stCondLst>
                                  <p:childTnLst>
                                    <p:set>
                                      <p:cBhvr>
                                        <p:cTn id="6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DING.WAV"/>
                                        </p:tgtEl>
                                      </p:cMediaNode>
                                    </p:audio>
                                  </p:subTnLst>
                                </p:cTn>
                              </p:par>
                            </p:childTnLst>
                          </p:cTn>
                        </p:par>
                        <p:par>
                          <p:cTn id="64" fill="hold">
                            <p:stCondLst>
                              <p:cond delay="6000"/>
                            </p:stCondLst>
                            <p:childTnLst>
                              <p:par>
                                <p:cTn id="65" presetID="1" presetClass="entr" presetSubtype="0" fill="hold" nodeType="afterEffect">
                                  <p:stCondLst>
                                    <p:cond delay="1000"/>
                                  </p:stCondLst>
                                  <p:childTnLst>
                                    <p:set>
                                      <p:cBhvr>
                                        <p:cTn id="6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DING.WAV"/>
                                        </p:tgtEl>
                                      </p:cMediaNode>
                                    </p:audio>
                                  </p:subTnLst>
                                </p:cTn>
                              </p:par>
                            </p:childTnLst>
                          </p:cTn>
                        </p:par>
                        <p:par>
                          <p:cTn id="67" fill="hold">
                            <p:stCondLst>
                              <p:cond delay="7000"/>
                            </p:stCondLst>
                            <p:childTnLst>
                              <p:par>
                                <p:cTn id="68" presetID="1" presetClass="entr" presetSubtype="0" fill="hold" nodeType="afterEffect">
                                  <p:stCondLst>
                                    <p:cond delay="100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DING.WAV"/>
                                        </p:tgtEl>
                                      </p:cMediaNode>
                                    </p:audio>
                                  </p:subTnLst>
                                </p:cTn>
                              </p:par>
                            </p:childTnLst>
                          </p:cTn>
                        </p:par>
                        <p:par>
                          <p:cTn id="70" fill="hold">
                            <p:stCondLst>
                              <p:cond delay="8000"/>
                            </p:stCondLst>
                            <p:childTnLst>
                              <p:par>
                                <p:cTn id="71" presetID="1" presetClass="entr" presetSubtype="0" fill="hold" nodeType="afterEffect">
                                  <p:stCondLst>
                                    <p:cond delay="1000"/>
                                  </p:stCondLst>
                                  <p:childTnLst>
                                    <p:set>
                                      <p:cBhvr>
                                        <p:cTn id="7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DING.WAV"/>
                                        </p:tgtEl>
                                      </p:cMediaNode>
                                    </p:audio>
                                  </p:subTnLst>
                                </p:cTn>
                              </p:par>
                            </p:childTnLst>
                          </p:cTn>
                        </p:par>
                        <p:par>
                          <p:cTn id="73" fill="hold">
                            <p:stCondLst>
                              <p:cond delay="9000"/>
                            </p:stCondLst>
                            <p:childTnLst>
                              <p:par>
                                <p:cTn id="74" presetID="1" presetClass="entr" presetSubtype="0" fill="hold" nodeType="afterEffect">
                                  <p:stCondLst>
                                    <p:cond delay="1000"/>
                                  </p:stCondLst>
                                  <p:childTnLst>
                                    <p:set>
                                      <p:cBhvr>
                                        <p:cTn id="7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DING.WAV"/>
                                        </p:tgtEl>
                                      </p:cMediaNode>
                                    </p:audio>
                                  </p:subTnLst>
                                </p:cTn>
                              </p:par>
                            </p:childTnLst>
                          </p:cTn>
                        </p:par>
                        <p:par>
                          <p:cTn id="76" fill="hold">
                            <p:stCondLst>
                              <p:cond delay="10000"/>
                            </p:stCondLst>
                            <p:childTnLst>
                              <p:par>
                                <p:cTn id="77" presetID="1" presetClass="entr" presetSubtype="0" fill="hold" nodeType="afterEffect">
                                  <p:stCondLst>
                                    <p:cond delay="1000"/>
                                  </p:stCondLst>
                                  <p:childTnLst>
                                    <p:set>
                                      <p:cBhvr>
                                        <p:cTn id="7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DING.WAV"/>
                                        </p:tgtEl>
                                      </p:cMediaNode>
                                    </p:audio>
                                  </p:subTnLst>
                                </p:cTn>
                              </p:par>
                            </p:childTnLst>
                          </p:cTn>
                        </p:par>
                        <p:par>
                          <p:cTn id="79" fill="hold">
                            <p:stCondLst>
                              <p:cond delay="11000"/>
                            </p:stCondLst>
                            <p:childTnLst>
                              <p:par>
                                <p:cTn id="80" presetID="1" presetClass="entr" presetSubtype="0" fill="hold" nodeType="afterEffect">
                                  <p:stCondLst>
                                    <p:cond delay="1000"/>
                                  </p:stCondLst>
                                  <p:childTnLst>
                                    <p:set>
                                      <p:cBhvr>
                                        <p:cTn id="8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DING.WAV"/>
                                        </p:tgtEl>
                                      </p:cMediaNode>
                                    </p:audio>
                                  </p:subTnLst>
                                </p:cTn>
                              </p:par>
                            </p:childTnLst>
                          </p:cTn>
                        </p:par>
                        <p:par>
                          <p:cTn id="82" fill="hold">
                            <p:stCondLst>
                              <p:cond delay="12000"/>
                            </p:stCondLst>
                            <p:childTnLst>
                              <p:par>
                                <p:cTn id="83" presetID="1" presetClass="entr" presetSubtype="0" fill="hold" nodeType="afterEffect">
                                  <p:stCondLst>
                                    <p:cond delay="1000"/>
                                  </p:stCondLst>
                                  <p:childTnLst>
                                    <p:set>
                                      <p:cBhvr>
                                        <p:cTn id="8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DING.WAV"/>
                                        </p:tgtEl>
                                      </p:cMediaNode>
                                    </p:audio>
                                  </p:subTnLst>
                                </p:cTn>
                              </p:par>
                            </p:childTnLst>
                          </p:cTn>
                        </p:par>
                        <p:par>
                          <p:cTn id="85" fill="hold">
                            <p:stCondLst>
                              <p:cond delay="13000"/>
                            </p:stCondLst>
                            <p:childTnLst>
                              <p:par>
                                <p:cTn id="86" presetID="1" presetClass="entr" presetSubtype="0" fill="hold" nodeType="afterEffect">
                                  <p:stCondLst>
                                    <p:cond delay="1000"/>
                                  </p:stCondLst>
                                  <p:childTnLst>
                                    <p:set>
                                      <p:cBhvr>
                                        <p:cTn id="87"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DING.WAV"/>
                                        </p:tgtEl>
                                      </p:cMediaNode>
                                    </p:audio>
                                  </p:subTnLst>
                                </p:cTn>
                              </p:par>
                            </p:childTnLst>
                          </p:cTn>
                        </p:par>
                        <p:par>
                          <p:cTn id="88" fill="hold">
                            <p:stCondLst>
                              <p:cond delay="14000"/>
                            </p:stCondLst>
                            <p:childTnLst>
                              <p:par>
                                <p:cTn id="89" presetID="1" presetClass="entr" presetSubtype="0" fill="hold" nodeType="afterEffect">
                                  <p:stCondLst>
                                    <p:cond delay="1000"/>
                                  </p:stCondLst>
                                  <p:childTnLst>
                                    <p:set>
                                      <p:cBhvr>
                                        <p:cTn id="9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DING.WAV"/>
                                        </p:tgtEl>
                                      </p:cMediaNode>
                                    </p:audio>
                                  </p:subTnLst>
                                </p:cTn>
                              </p:par>
                            </p:childTnLst>
                          </p:cTn>
                        </p:par>
                        <p:par>
                          <p:cTn id="91" fill="hold">
                            <p:stCondLst>
                              <p:cond delay="15000"/>
                            </p:stCondLst>
                            <p:childTnLst>
                              <p:par>
                                <p:cTn id="92" presetID="23" presetClass="entr" presetSubtype="16" fill="remove" nodeType="after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p:cTn id="94" dur="3000" fill="hold"/>
                                        <p:tgtEl>
                                          <p:spTgt spid="7"/>
                                        </p:tgtEl>
                                        <p:attrNameLst>
                                          <p:attrName>ppt_w</p:attrName>
                                        </p:attrNameLst>
                                      </p:cBhvr>
                                      <p:tavLst>
                                        <p:tav tm="0">
                                          <p:val>
                                            <p:fltVal val="0"/>
                                          </p:val>
                                        </p:tav>
                                        <p:tav tm="100000">
                                          <p:val>
                                            <p:strVal val="#ppt_w"/>
                                          </p:val>
                                        </p:tav>
                                      </p:tavLst>
                                    </p:anim>
                                    <p:anim calcmode="lin" valueType="num">
                                      <p:cBhvr>
                                        <p:cTn id="95" dur="3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7" name="Cau hoi.wav"/>
                                        </p:tgtEl>
                                      </p:cMediaNode>
                                    </p:audio>
                                  </p:subTnLst>
                                </p:cTn>
                              </p:par>
                            </p:childTnLst>
                          </p:cTn>
                        </p:par>
                        <p:par>
                          <p:cTn id="96" fill="hold">
                            <p:stCondLst>
                              <p:cond delay="18000"/>
                            </p:stCondLst>
                            <p:childTnLst>
                              <p:par>
                                <p:cTn id="97" presetID="4" presetClass="exit" presetSubtype="16" fill="hold" nodeType="afterEffect">
                                  <p:stCondLst>
                                    <p:cond delay="0"/>
                                  </p:stCondLst>
                                  <p:childTnLst>
                                    <p:animEffect transition="out" filter="box(in)">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grpId="1" nodeType="clickEffect">
                                  <p:stCondLst>
                                    <p:cond delay="0"/>
                                  </p:stCondLst>
                                  <p:childTnLst>
                                    <p:anim calcmode="lin" valueType="num">
                                      <p:cBhvr additive="base">
                                        <p:cTn id="103" dur="500"/>
                                        <p:tgtEl>
                                          <p:spTgt spid="3"/>
                                        </p:tgtEl>
                                        <p:attrNameLst>
                                          <p:attrName>ppt_x</p:attrName>
                                        </p:attrNameLst>
                                      </p:cBhvr>
                                      <p:tavLst>
                                        <p:tav tm="0">
                                          <p:val>
                                            <p:strVal val="ppt_x"/>
                                          </p:val>
                                        </p:tav>
                                        <p:tav tm="100000">
                                          <p:val>
                                            <p:strVal val="ppt_x"/>
                                          </p:val>
                                        </p:tav>
                                      </p:tavLst>
                                    </p:anim>
                                    <p:anim calcmode="lin" valueType="num">
                                      <p:cBhvr additive="base">
                                        <p:cTn id="104" dur="500"/>
                                        <p:tgtEl>
                                          <p:spTgt spid="3"/>
                                        </p:tgtEl>
                                        <p:attrNameLst>
                                          <p:attrName>ppt_y</p:attrName>
                                        </p:attrNameLst>
                                      </p:cBhvr>
                                      <p:tavLst>
                                        <p:tav tm="0">
                                          <p:val>
                                            <p:strVal val="ppt_y"/>
                                          </p:val>
                                        </p:tav>
                                        <p:tav tm="100000">
                                          <p:val>
                                            <p:strVal val="1+ppt_h/2"/>
                                          </p:val>
                                        </p:tav>
                                      </p:tavLst>
                                    </p:anim>
                                    <p:set>
                                      <p:cBhvr>
                                        <p:cTn id="105" dur="1" fill="hold">
                                          <p:stCondLst>
                                            <p:cond delay="499"/>
                                          </p:stCondLst>
                                        </p:cTn>
                                        <p:tgtEl>
                                          <p:spTgt spid="3"/>
                                        </p:tgtEl>
                                        <p:attrNameLst>
                                          <p:attrName>style.visibility</p:attrName>
                                        </p:attrNameLst>
                                      </p:cBhvr>
                                      <p:to>
                                        <p:strVal val="hidden"/>
                                      </p:to>
                                    </p:set>
                                  </p:childTnLst>
                                </p:cTn>
                              </p:par>
                              <p:par>
                                <p:cTn id="106" presetID="2" presetClass="exit" presetSubtype="4" fill="hold" grpId="1" nodeType="withEffect">
                                  <p:stCondLst>
                                    <p:cond delay="0"/>
                                  </p:stCondLst>
                                  <p:childTnLst>
                                    <p:anim calcmode="lin" valueType="num">
                                      <p:cBhvr additive="base">
                                        <p:cTn id="107" dur="500"/>
                                        <p:tgtEl>
                                          <p:spTgt spid="4"/>
                                        </p:tgtEl>
                                        <p:attrNameLst>
                                          <p:attrName>ppt_x</p:attrName>
                                        </p:attrNameLst>
                                      </p:cBhvr>
                                      <p:tavLst>
                                        <p:tav tm="0">
                                          <p:val>
                                            <p:strVal val="ppt_x"/>
                                          </p:val>
                                        </p:tav>
                                        <p:tav tm="100000">
                                          <p:val>
                                            <p:strVal val="ppt_x"/>
                                          </p:val>
                                        </p:tav>
                                      </p:tavLst>
                                    </p:anim>
                                    <p:anim calcmode="lin" valueType="num">
                                      <p:cBhvr additive="base">
                                        <p:cTn id="108" dur="500"/>
                                        <p:tgtEl>
                                          <p:spTgt spid="4"/>
                                        </p:tgtEl>
                                        <p:attrNameLst>
                                          <p:attrName>ppt_y</p:attrName>
                                        </p:attrNameLst>
                                      </p:cBhvr>
                                      <p:tavLst>
                                        <p:tav tm="0">
                                          <p:val>
                                            <p:strVal val="ppt_y"/>
                                          </p:val>
                                        </p:tav>
                                        <p:tav tm="100000">
                                          <p:val>
                                            <p:strVal val="1+ppt_h/2"/>
                                          </p:val>
                                        </p:tav>
                                      </p:tavLst>
                                    </p:anim>
                                    <p:set>
                                      <p:cBhvr>
                                        <p:cTn id="109" dur="1" fill="hold">
                                          <p:stCondLst>
                                            <p:cond delay="499"/>
                                          </p:stCondLst>
                                        </p:cTn>
                                        <p:tgtEl>
                                          <p:spTgt spid="4"/>
                                        </p:tgtEl>
                                        <p:attrNameLst>
                                          <p:attrName>style.visibility</p:attrName>
                                        </p:attrNameLst>
                                      </p:cBhvr>
                                      <p:to>
                                        <p:strVal val="hidden"/>
                                      </p:to>
                                    </p:set>
                                  </p:childTnLst>
                                </p:cTn>
                              </p:par>
                              <p:par>
                                <p:cTn id="110" presetID="2" presetClass="exit" presetSubtype="4" fill="hold" grpId="1" nodeType="withEffect">
                                  <p:stCondLst>
                                    <p:cond delay="0"/>
                                  </p:stCondLst>
                                  <p:childTnLst>
                                    <p:anim calcmode="lin" valueType="num">
                                      <p:cBhvr additive="base">
                                        <p:cTn id="111" dur="500"/>
                                        <p:tgtEl>
                                          <p:spTgt spid="5"/>
                                        </p:tgtEl>
                                        <p:attrNameLst>
                                          <p:attrName>ppt_x</p:attrName>
                                        </p:attrNameLst>
                                      </p:cBhvr>
                                      <p:tavLst>
                                        <p:tav tm="0">
                                          <p:val>
                                            <p:strVal val="ppt_x"/>
                                          </p:val>
                                        </p:tav>
                                        <p:tav tm="100000">
                                          <p:val>
                                            <p:strVal val="ppt_x"/>
                                          </p:val>
                                        </p:tav>
                                      </p:tavLst>
                                    </p:anim>
                                    <p:anim calcmode="lin" valueType="num">
                                      <p:cBhvr additive="base">
                                        <p:cTn id="112" dur="500"/>
                                        <p:tgtEl>
                                          <p:spTgt spid="5"/>
                                        </p:tgtEl>
                                        <p:attrNameLst>
                                          <p:attrName>ppt_y</p:attrName>
                                        </p:attrNameLst>
                                      </p:cBhvr>
                                      <p:tavLst>
                                        <p:tav tm="0">
                                          <p:val>
                                            <p:strVal val="ppt_y"/>
                                          </p:val>
                                        </p:tav>
                                        <p:tav tm="100000">
                                          <p:val>
                                            <p:strVal val="1+ppt_h/2"/>
                                          </p:val>
                                        </p:tav>
                                      </p:tavLst>
                                    </p:anim>
                                    <p:set>
                                      <p:cBhvr>
                                        <p:cTn id="1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8000" r="-18000"/>
          </a:stretch>
        </a:blip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18686" y="2111731"/>
            <a:ext cx="10334776" cy="62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SimSun" panose="02010600030101010101" pitchFamily="2" charset="-122"/>
                <a:ea typeface="SimSun" panose="02010600030101010101" pitchFamily="2" charset="-122"/>
              </a:defRPr>
            </a:lvl1pPr>
            <a:lvl2pPr marL="742950" indent="-285750">
              <a:defRPr sz="2800" b="1">
                <a:solidFill>
                  <a:schemeClr val="tx1"/>
                </a:solidFill>
                <a:latin typeface="SimSun" panose="02010600030101010101" pitchFamily="2" charset="-122"/>
                <a:ea typeface="SimSun" panose="02010600030101010101" pitchFamily="2" charset="-122"/>
              </a:defRPr>
            </a:lvl2pPr>
            <a:lvl3pPr marL="1143000" indent="-228600">
              <a:defRPr sz="2800" b="1">
                <a:solidFill>
                  <a:schemeClr val="tx1"/>
                </a:solidFill>
                <a:latin typeface="SimSun" panose="02010600030101010101" pitchFamily="2" charset="-122"/>
                <a:ea typeface="SimSun" panose="02010600030101010101" pitchFamily="2" charset="-122"/>
              </a:defRPr>
            </a:lvl3pPr>
            <a:lvl4pPr marL="1600200" indent="-228600">
              <a:defRPr sz="2800" b="1">
                <a:solidFill>
                  <a:schemeClr val="tx1"/>
                </a:solidFill>
                <a:latin typeface="SimSun" panose="02010600030101010101" pitchFamily="2" charset="-122"/>
                <a:ea typeface="SimSun" panose="02010600030101010101" pitchFamily="2" charset="-122"/>
              </a:defRPr>
            </a:lvl4pPr>
            <a:lvl5pPr marL="2057400" indent="-228600">
              <a:defRPr sz="2800" b="1">
                <a:solidFill>
                  <a:schemeClr val="tx1"/>
                </a:solidFill>
                <a:latin typeface="SimSun" panose="02010600030101010101" pitchFamily="2" charset="-122"/>
                <a:ea typeface="SimSun" panose="02010600030101010101" pitchFamily="2" charset="-122"/>
              </a:defRPr>
            </a:lvl5pPr>
            <a:lvl6pPr marL="25146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6pPr>
            <a:lvl7pPr marL="29718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7pPr>
            <a:lvl8pPr marL="34290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8pPr>
            <a:lvl9pPr marL="3886200" indent="-228600" eaLnBrk="0" fontAlgn="base" hangingPunct="0">
              <a:spcBef>
                <a:spcPct val="0"/>
              </a:spcBef>
              <a:spcAft>
                <a:spcPct val="0"/>
              </a:spcAft>
              <a:defRPr sz="2800" b="1">
                <a:solidFill>
                  <a:schemeClr val="tx1"/>
                </a:solidFill>
                <a:latin typeface="SimSun" panose="02010600030101010101" pitchFamily="2" charset="-122"/>
                <a:ea typeface="SimSun" panose="02010600030101010101" pitchFamily="2" charset="-122"/>
              </a:defRPr>
            </a:lvl9pPr>
          </a:lstStyle>
          <a:p>
            <a:pPr>
              <a:lnSpc>
                <a:spcPct val="200000"/>
              </a:lnSpc>
            </a:pPr>
            <a:r>
              <a:rPr lang="en-US" altLang="zh-CN" sz="2000">
                <a:solidFill>
                  <a:prstClr val="black">
                    <a:lumMod val="50000"/>
                    <a:lumOff val="50000"/>
                  </a:prstClr>
                </a:solidFill>
                <a:latin typeface="仓耳青禾体-谷力 W04" panose="02020400000000000000" pitchFamily="18" charset="-122"/>
                <a:ea typeface="仓耳青禾体-谷力 W04" panose="02020400000000000000" pitchFamily="18" charset="-122"/>
              </a:rPr>
              <a:t>      </a:t>
            </a:r>
            <a:endParaRPr lang="en-US" altLang="zh-CN" sz="2000" dirty="0">
              <a:solidFill>
                <a:prstClr val="black">
                  <a:lumMod val="50000"/>
                  <a:lumOff val="50000"/>
                </a:prstClr>
              </a:solidFill>
              <a:latin typeface="仓耳青禾体-谷力 W04" panose="02020400000000000000" pitchFamily="18" charset="-122"/>
              <a:ea typeface="仓耳青禾体-谷力 W04" panose="02020400000000000000" pitchFamily="18" charset="-122"/>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824" y="1473784"/>
            <a:ext cx="5951393" cy="4345801"/>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88" y="261257"/>
            <a:ext cx="7476629" cy="162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5455" y="4556788"/>
            <a:ext cx="2413817" cy="2419912"/>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1" cstate="print"/>
          <a:srcRect/>
          <a:stretch>
            <a:fillRect/>
          </a:stretch>
        </p:blipFill>
        <p:spPr bwMode="auto">
          <a:xfrm>
            <a:off x="0" y="0"/>
            <a:ext cx="12192000" cy="685800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ox(in)">
                                      <p:cBhvr>
                                        <p:cTn id="7"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MPROD_NEXTUNIQUEID" val="10009"/>
  <p:tag name="SECTOMILLISECCONVERTED" val="1"/>
  <p:tag name="MMPROD_UIDATA" val="&lt;database version=&quot;10.0&quot;&gt;&lt;object type=&quot;1&quot; unique_id=&quot;10001&quot;&gt;&lt;object type=&quot;8&quot; unique_id=&quot;10002&quot;&gt;&lt;/object&gt;&lt;object type=&quot;2&quot; unique_id=&quot;10003&quot;&gt;&lt;object type=&quot;3&quot; unique_id=&quot;10453&quot;&gt;&lt;property id=&quot;20148&quot; value=&quot;5&quot;/&gt;&lt;property id=&quot;20300&quot; value=&quot;Slide 1&quot;/&gt;&lt;property id=&quot;20307&quot; value=&quot;426&quot;/&gt;&lt;/object&gt;&lt;object type=&quot;3&quot; unique_id=&quot;10454&quot;&gt;&lt;property id=&quot;20148&quot; value=&quot;5&quot;/&gt;&lt;property id=&quot;20300&quot; value=&quot;Slide 2&quot;/&gt;&lt;property id=&quot;20307&quot; value=&quot;321&quot;/&gt;&lt;/object&gt;&lt;object type=&quot;3&quot; unique_id=&quot;10455&quot;&gt;&lt;property id=&quot;20148&quot; value=&quot;5&quot;/&gt;&lt;property id=&quot;20300&quot; value=&quot;Slide 3&quot;/&gt;&lt;property id=&quot;20307&quot; value=&quot;385&quot;/&gt;&lt;/object&gt;&lt;object type=&quot;3&quot; unique_id=&quot;10456&quot;&gt;&lt;property id=&quot;20148&quot; value=&quot;5&quot;/&gt;&lt;property id=&quot;20300&quot; value=&quot;Slide 4&quot;/&gt;&lt;property id=&quot;20307&quot; value=&quot;282&quot;/&gt;&lt;/object&gt;&lt;object type=&quot;3&quot; unique_id=&quot;10457&quot;&gt;&lt;property id=&quot;20148&quot; value=&quot;5&quot;/&gt;&lt;property id=&quot;20300&quot; value=&quot;Slide 5&quot;/&gt;&lt;property id=&quot;20307&quot; value=&quot;283&quot;/&gt;&lt;/object&gt;&lt;object type=&quot;3&quot; unique_id=&quot;10458&quot;&gt;&lt;property id=&quot;20148&quot; value=&quot;5&quot;/&gt;&lt;property id=&quot;20300&quot; value=&quot;Slide 6&quot;/&gt;&lt;property id=&quot;20307&quot; value=&quot;284&quot;/&gt;&lt;/object&gt;&lt;object type=&quot;3&quot; unique_id=&quot;10459&quot;&gt;&lt;property id=&quot;20148&quot; value=&quot;5&quot;/&gt;&lt;property id=&quot;20300&quot; value=&quot;Slide 7&quot;/&gt;&lt;property id=&quot;20307&quot; value=&quot;285&quot;/&gt;&lt;/object&gt;&lt;object type=&quot;3&quot; unique_id=&quot;10460&quot;&gt;&lt;property id=&quot;20148&quot; value=&quot;5&quot;/&gt;&lt;property id=&quot;20300&quot; value=&quot;Slide 8&quot;/&gt;&lt;property id=&quot;20307&quot; value=&quot;311&quot;/&gt;&lt;/object&gt;&lt;object type=&quot;3&quot; unique_id=&quot;10461&quot;&gt;&lt;property id=&quot;20148&quot; value=&quot;5&quot;/&gt;&lt;property id=&quot;20300&quot; value=&quot;Slide 9&quot;/&gt;&lt;property id=&quot;20307&quot; value=&quot;384&quot;/&gt;&lt;/object&gt;&lt;object type=&quot;3&quot; unique_id=&quot;10462&quot;&gt;&lt;property id=&quot;20148&quot; value=&quot;5&quot;/&gt;&lt;property id=&quot;20300&quot; value=&quot;Slide 10&quot;/&gt;&lt;property id=&quot;20307&quot; value=&quot;293&quot;/&gt;&lt;/object&gt;&lt;object type=&quot;3&quot; unique_id=&quot;10463&quot;&gt;&lt;property id=&quot;20148&quot; value=&quot;5&quot;/&gt;&lt;property id=&quot;20300&quot; value=&quot;Slide 11&quot;/&gt;&lt;property id=&quot;20307&quot; value=&quot;419&quot;/&gt;&lt;/object&gt;&lt;object type=&quot;3&quot; unique_id=&quot;10464&quot;&gt;&lt;property id=&quot;20148&quot; value=&quot;5&quot;/&gt;&lt;property id=&quot;20300&quot; value=&quot;Slide 12&quot;/&gt;&lt;property id=&quot;20307&quot; value=&quot;377&quot;/&gt;&lt;/object&gt;&lt;object type=&quot;3&quot; unique_id=&quot;10465&quot;&gt;&lt;property id=&quot;20148&quot; value=&quot;5&quot;/&gt;&lt;property id=&quot;20300&quot; value=&quot;Slide 13&quot;/&gt;&lt;property id=&quot;20307&quot; value=&quot;297&quot;/&gt;&lt;/object&gt;&lt;object type=&quot;3&quot; unique_id=&quot;10466&quot;&gt;&lt;property id=&quot;20148&quot; value=&quot;5&quot;/&gt;&lt;property id=&quot;20300&quot; value=&quot;Slide 14&quot;/&gt;&lt;property id=&quot;20307&quot; value=&quot;298&quot;/&gt;&lt;/object&gt;&lt;object type=&quot;3&quot; unique_id=&quot;10467&quot;&gt;&lt;property id=&quot;20148&quot; value=&quot;5&quot;/&gt;&lt;property id=&quot;20300&quot; value=&quot;Slide 15&quot;/&gt;&lt;property id=&quot;20307&quot; value=&quot;312&quot;/&gt;&lt;/object&gt;&lt;object type=&quot;3&quot; unique_id=&quot;10468&quot;&gt;&lt;property id=&quot;20148&quot; value=&quot;5&quot;/&gt;&lt;property id=&quot;20300&quot; value=&quot;Slide 16&quot;/&gt;&lt;property id=&quot;20307&quot; value=&quot;421&quot;/&gt;&lt;/object&gt;&lt;object type=&quot;3&quot; unique_id=&quot;10469&quot;&gt;&lt;property id=&quot;20148&quot; value=&quot;5&quot;/&gt;&lt;property id=&quot;20300&quot; value=&quot;Slide 17&quot;/&gt;&lt;property id=&quot;20307&quot; value=&quot;420&quot;/&gt;&lt;/object&gt;&lt;object type=&quot;3&quot; unique_id=&quot;10470&quot;&gt;&lt;property id=&quot;20148&quot; value=&quot;5&quot;/&gt;&lt;property id=&quot;20300&quot; value=&quot;Slide 18&quot;/&gt;&lt;property id=&quot;20307&quot; value=&quot;422&quot;/&gt;&lt;/object&gt;&lt;object type=&quot;3&quot; unique_id=&quot;10471&quot;&gt;&lt;property id=&quot;20148&quot; value=&quot;5&quot;/&gt;&lt;property id=&quot;20300&quot; value=&quot;Slide 19&quot;/&gt;&lt;property id=&quot;20307&quot; value=&quot;423&quot;/&gt;&lt;/object&gt;&lt;object type=&quot;3&quot; unique_id=&quot;10472&quot;&gt;&lt;property id=&quot;20148&quot; value=&quot;5&quot;/&gt;&lt;property id=&quot;20300&quot; value=&quot;Slide 20&quot;/&gt;&lt;property id=&quot;20307&quot; value=&quot;299&quot;/&gt;&lt;/object&gt;&lt;object type=&quot;3&quot; unique_id=&quot;10473&quot;&gt;&lt;property id=&quot;20148&quot; value=&quot;5&quot;/&gt;&lt;property id=&quot;20300&quot; value=&quot;Slide 21&quot;/&gt;&lt;property id=&quot;20307&quot; value=&quot;437&quot;/&gt;&lt;/object&gt;&lt;object type=&quot;3&quot; unique_id=&quot;10474&quot;&gt;&lt;property id=&quot;20148&quot; value=&quot;5&quot;/&gt;&lt;property id=&quot;20300&quot; value=&quot;Slide 22&quot;/&gt;&lt;property id=&quot;20307&quot; value=&quot;441&quot;/&gt;&lt;/object&gt;&lt;object type=&quot;3&quot; unique_id=&quot;10475&quot;&gt;&lt;property id=&quot;20148&quot; value=&quot;5&quot;/&gt;&lt;property id=&quot;20300&quot; value=&quot;Slide 23&quot;/&gt;&lt;property id=&quot;20307&quot; value=&quot;439&quot;/&gt;&lt;/object&gt;&lt;object type=&quot;3&quot; unique_id=&quot;10476&quot;&gt;&lt;property id=&quot;20148&quot; value=&quot;5&quot;/&gt;&lt;property id=&quot;20300&quot; value=&quot;Slide 24&quot;/&gt;&lt;property id=&quot;20307&quot; value=&quot;300&quot;/&gt;&lt;/object&gt;&lt;object type=&quot;3&quot; unique_id=&quot;10477&quot;&gt;&lt;property id=&quot;20148&quot; value=&quot;5&quot;/&gt;&lt;property id=&quot;20300&quot; value=&quot;Slide 25&quot;/&gt;&lt;property id=&quot;20307&quot; value=&quot;424&quot;/&gt;&lt;/object&gt;&lt;object type=&quot;3&quot; unique_id=&quot;10478&quot;&gt;&lt;property id=&quot;20148&quot; value=&quot;5&quot;/&gt;&lt;property id=&quot;20300&quot; value=&quot;Slide 26&quot;/&gt;&lt;property id=&quot;20307&quot; value=&quot;301&quot;/&gt;&lt;/object&gt;&lt;object type=&quot;3&quot; unique_id=&quot;10479&quot;&gt;&lt;property id=&quot;20148&quot; value=&quot;5&quot;/&gt;&lt;property id=&quot;20300&quot; value=&quot;Slide 27&quot;/&gt;&lt;property id=&quot;20307&quot; value=&quot;425&quot;/&gt;&lt;/object&gt;&lt;object type=&quot;3&quot; unique_id=&quot;10480&quot;&gt;&lt;property id=&quot;20148&quot; value=&quot;5&quot;/&gt;&lt;property id=&quot;20300&quot; value=&quot;Slide 28&quot;/&gt;&lt;property id=&quot;20307&quot; value=&quot;290&quot;/&gt;&lt;/object&gt;&lt;object type=&quot;3&quot; unique_id=&quot;10481&quot;&gt;&lt;property id=&quot;20148&quot; value=&quot;5&quot;/&gt;&lt;property id=&quot;20300&quot; value=&quot;Slide 29&quot;/&gt;&lt;property id=&quot;20307&quot; value=&quot;302&quot;/&gt;&lt;/object&gt;&lt;object type=&quot;3&quot; unique_id=&quot;10482&quot;&gt;&lt;property id=&quot;20148&quot; value=&quot;5&quot;/&gt;&lt;property id=&quot;20300&quot; value=&quot;Slide 30&quot;/&gt;&lt;property id=&quot;20307&quot; value=&quot;427&quot;/&gt;&lt;/object&gt;&lt;object type=&quot;3&quot; unique_id=&quot;10483&quot;&gt;&lt;property id=&quot;20148&quot; value=&quot;5&quot;/&gt;&lt;property id=&quot;20300&quot; value=&quot;Slide 31&quot;/&gt;&lt;property id=&quot;20307&quot; value=&quot;428&quot;/&gt;&lt;/object&gt;&lt;object type=&quot;3&quot; unique_id=&quot;10484&quot;&gt;&lt;property id=&quot;20148&quot; value=&quot;5&quot;/&gt;&lt;property id=&quot;20300&quot; value=&quot;Slide 32&quot;/&gt;&lt;property id=&quot;20307&quot; value=&quot;430&quot;/&gt;&lt;/object&gt;&lt;object type=&quot;3&quot; unique_id=&quot;10485&quot;&gt;&lt;property id=&quot;20148&quot; value=&quot;5&quot;/&gt;&lt;property id=&quot;20300&quot; value=&quot;Slide 33&quot;/&gt;&lt;property id=&quot;20307&quot; value=&quot;431&quot;/&gt;&lt;/object&gt;&lt;object type=&quot;3&quot; unique_id=&quot;10486&quot;&gt;&lt;property id=&quot;20148&quot; value=&quot;5&quot;/&gt;&lt;property id=&quot;20300&quot; value=&quot;Slide 34&quot;/&gt;&lt;property id=&quot;20307&quot; value=&quot;432&quot;/&gt;&lt;/object&gt;&lt;object type=&quot;3&quot; unique_id=&quot;10487&quot;&gt;&lt;property id=&quot;20148&quot; value=&quot;5&quot;/&gt;&lt;property id=&quot;20300&quot; value=&quot;Slide 35&quot;/&gt;&lt;property id=&quot;20307&quot; value=&quot;434&quot;/&gt;&lt;/object&gt;&lt;object type=&quot;3&quot; unique_id=&quot;10488&quot;&gt;&lt;property id=&quot;20148&quot; value=&quot;5&quot;/&gt;&lt;property id=&quot;20300&quot; value=&quot;Slide 36&quot;/&gt;&lt;property id=&quot;20307&quot; value=&quot;435&quot;/&gt;&lt;/object&gt;&lt;object type=&quot;3&quot; unique_id=&quot;10489&quot;&gt;&lt;property id=&quot;20148&quot; value=&quot;5&quot;/&gt;&lt;property id=&quot;20300&quot; value=&quot;Slide 37&quot;/&gt;&lt;property id=&quot;20307&quot; value=&quot;305&quot;/&gt;&lt;/objec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5710</Words>
  <Application>WPS Presentation</Application>
  <PresentationFormat>Widescreen</PresentationFormat>
  <Paragraphs>1060</Paragraphs>
  <Slides>38</Slides>
  <Notes>3</Notes>
  <HiddenSlides>0</HiddenSlides>
  <MMClips>2</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38</vt:i4>
      </vt:variant>
    </vt:vector>
  </HeadingPairs>
  <TitlesOfParts>
    <vt:vector size="63" baseType="lpstr">
      <vt:lpstr>Arial</vt:lpstr>
      <vt:lpstr>SimSun</vt:lpstr>
      <vt:lpstr>Wingdings</vt:lpstr>
      <vt:lpstr>Calibri</vt:lpstr>
      <vt:lpstr>Calibri Light</vt:lpstr>
      <vt:lpstr>Times New Roman</vt:lpstr>
      <vt:lpstr>Kids</vt:lpstr>
      <vt:lpstr>Segoe Print</vt:lpstr>
      <vt:lpstr>.VnTime</vt:lpstr>
      <vt:lpstr>仓耳青禾体-谷力 W04</vt:lpstr>
      <vt:lpstr>Microsoft YaHei</vt:lpstr>
      <vt:lpstr>Arial Unicode MS</vt:lpstr>
      <vt:lpstr>Tahoma</vt:lpstr>
      <vt:lpstr>思源黑体 CN Bold</vt:lpstr>
      <vt:lpstr>Impact</vt:lpstr>
      <vt:lpstr>Arial Rounded MT Bold</vt:lpstr>
      <vt:lpstr>Arial Unicode MS</vt:lpstr>
      <vt:lpstr>Roboto Bold</vt:lpstr>
      <vt:lpstr>仓耳玄三M W05</vt:lpstr>
      <vt:lpstr>Roboto Light</vt:lpstr>
      <vt:lpstr>Amazone</vt:lpstr>
      <vt:lpstr>Mongolian Baiti</vt:lpstr>
      <vt:lpstr>等线</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dc:creator>
  <cp:lastModifiedBy>Admin</cp:lastModifiedBy>
  <cp:revision>155</cp:revision>
  <dcterms:created xsi:type="dcterms:W3CDTF">2018-11-12T00:52:00Z</dcterms:created>
  <dcterms:modified xsi:type="dcterms:W3CDTF">2023-11-15T02:35:02Z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4BAED81841294C10B9D3DA3281AEBB14_12</vt:lpwstr>
  </property>
  <property fmtid="{D5CDD505-2E9C-101B-9397-08002B2CF9AE}" pid="3" name="KSOProductBuildVer">
    <vt:lpwstr>1033-12.2.0.13266</vt:lpwstr>
  </property>
</Properties>
</file>