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ags/tag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1316" r:id="rId2"/>
    <p:sldId id="298" r:id="rId3"/>
    <p:sldId id="425" r:id="rId4"/>
    <p:sldId id="517" r:id="rId5"/>
    <p:sldId id="467" r:id="rId6"/>
    <p:sldId id="744" r:id="rId7"/>
    <p:sldId id="537" r:id="rId8"/>
    <p:sldId id="518" r:id="rId9"/>
    <p:sldId id="906" r:id="rId10"/>
    <p:sldId id="258" r:id="rId11"/>
    <p:sldId id="261" r:id="rId12"/>
    <p:sldId id="260" r:id="rId13"/>
    <p:sldId id="257" r:id="rId14"/>
    <p:sldId id="264" r:id="rId15"/>
    <p:sldId id="265" r:id="rId16"/>
    <p:sldId id="267" r:id="rId17"/>
    <p:sldId id="268" r:id="rId18"/>
    <p:sldId id="269" r:id="rId19"/>
    <p:sldId id="263" r:id="rId20"/>
    <p:sldId id="266" r:id="rId21"/>
    <p:sldId id="270" r:id="rId22"/>
    <p:sldId id="271" r:id="rId23"/>
    <p:sldId id="274" r:id="rId24"/>
    <p:sldId id="27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ynh Hung" initials="HH" lastIdx="1" clrIdx="0">
    <p:extLst>
      <p:ext uri="{19B8F6BF-5375-455C-9EA6-DF929625EA0E}">
        <p15:presenceInfo xmlns:p15="http://schemas.microsoft.com/office/powerpoint/2012/main" userId="d7d9790590f8e2b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A1AF"/>
    <a:srgbClr val="A4DAF2"/>
    <a:srgbClr val="7F5A52"/>
    <a:srgbClr val="F5841C"/>
    <a:srgbClr val="ED5567"/>
    <a:srgbClr val="91A9D7"/>
    <a:srgbClr val="E7922B"/>
    <a:srgbClr val="F86F10"/>
    <a:srgbClr val="E17433"/>
    <a:srgbClr val="CB64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324" autoAdjust="0"/>
  </p:normalViewPr>
  <p:slideViewPr>
    <p:cSldViewPr showGuides="1">
      <p:cViewPr varScale="1">
        <p:scale>
          <a:sx n="81" d="100"/>
          <a:sy n="81" d="100"/>
        </p:scale>
        <p:origin x="754" y="67"/>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47D3ED-D17F-4DB4-8442-E6E89A402B5B}" type="datetimeFigureOut">
              <a:rPr lang="en-US" smtClean="0"/>
              <a:t>12/12/2023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26AE78-8D74-46B0-B192-19188DD74A37}" type="slidenum">
              <a:rPr lang="en-US" smtClean="0"/>
              <a:t>‹#›</a:t>
            </a:fld>
            <a:endParaRPr lang="en-US"/>
          </a:p>
        </p:txBody>
      </p:sp>
    </p:spTree>
    <p:extLst>
      <p:ext uri="{BB962C8B-B14F-4D97-AF65-F5344CB8AC3E}">
        <p14:creationId xmlns:p14="http://schemas.microsoft.com/office/powerpoint/2010/main" val="1082237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77718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26AE78-8D74-46B0-B192-19188DD74A37}" type="slidenum">
              <a:rPr lang="en-US" smtClean="0"/>
              <a:t>19</a:t>
            </a:fld>
            <a:endParaRPr lang="en-US"/>
          </a:p>
        </p:txBody>
      </p:sp>
    </p:spTree>
    <p:extLst>
      <p:ext uri="{BB962C8B-B14F-4D97-AF65-F5344CB8AC3E}">
        <p14:creationId xmlns:p14="http://schemas.microsoft.com/office/powerpoint/2010/main" val="2628319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26AE78-8D74-46B0-B192-19188DD74A37}" type="slidenum">
              <a:rPr lang="en-US" smtClean="0"/>
              <a:t>20</a:t>
            </a:fld>
            <a:endParaRPr lang="en-US"/>
          </a:p>
        </p:txBody>
      </p:sp>
    </p:spTree>
    <p:extLst>
      <p:ext uri="{BB962C8B-B14F-4D97-AF65-F5344CB8AC3E}">
        <p14:creationId xmlns:p14="http://schemas.microsoft.com/office/powerpoint/2010/main" val="42175738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26AE78-8D74-46B0-B192-19188DD74A37}" type="slidenum">
              <a:rPr lang="en-US" smtClean="0"/>
              <a:t>21</a:t>
            </a:fld>
            <a:endParaRPr lang="en-US"/>
          </a:p>
        </p:txBody>
      </p:sp>
    </p:spTree>
    <p:extLst>
      <p:ext uri="{BB962C8B-B14F-4D97-AF65-F5344CB8AC3E}">
        <p14:creationId xmlns:p14="http://schemas.microsoft.com/office/powerpoint/2010/main" val="3483640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26AE78-8D74-46B0-B192-19188DD74A37}" type="slidenum">
              <a:rPr lang="en-US" smtClean="0"/>
              <a:t>22</a:t>
            </a:fld>
            <a:endParaRPr lang="en-US"/>
          </a:p>
        </p:txBody>
      </p:sp>
    </p:spTree>
    <p:extLst>
      <p:ext uri="{BB962C8B-B14F-4D97-AF65-F5344CB8AC3E}">
        <p14:creationId xmlns:p14="http://schemas.microsoft.com/office/powerpoint/2010/main" val="4671296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12/12/2023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12/12/2023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12/12/2023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12/12/2023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12/12/2023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12C70379-875D-4EBE-B70F-FC570E6C4436}"/>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12/12/2023</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49" r:id="rId3"/>
    <p:sldLayoutId id="2147483657" r:id="rId4"/>
    <p:sldLayoutId id="2147483650"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37.png"/><Relationship Id="rId18" Type="http://schemas.openxmlformats.org/officeDocument/2006/relationships/image" Target="../media/image40.png"/><Relationship Id="rId26" Type="http://schemas.microsoft.com/office/2007/relationships/hdphoto" Target="../media/hdphoto10.wdp"/><Relationship Id="rId3" Type="http://schemas.openxmlformats.org/officeDocument/2006/relationships/image" Target="../media/image31.png"/><Relationship Id="rId21" Type="http://schemas.openxmlformats.org/officeDocument/2006/relationships/image" Target="../media/image42.png"/><Relationship Id="rId7" Type="http://schemas.openxmlformats.org/officeDocument/2006/relationships/image" Target="../media/image34.png"/><Relationship Id="rId12" Type="http://schemas.microsoft.com/office/2007/relationships/hdphoto" Target="../media/hdphoto4.wdp"/><Relationship Id="rId17" Type="http://schemas.microsoft.com/office/2007/relationships/hdphoto" Target="../media/hdphoto6.wdp"/><Relationship Id="rId25" Type="http://schemas.openxmlformats.org/officeDocument/2006/relationships/image" Target="../media/image44.png"/><Relationship Id="rId33" Type="http://schemas.microsoft.com/office/2007/relationships/hdphoto" Target="../media/hdphoto12.wdp"/><Relationship Id="rId2" Type="http://schemas.openxmlformats.org/officeDocument/2006/relationships/image" Target="../media/image30.png"/><Relationship Id="rId16" Type="http://schemas.openxmlformats.org/officeDocument/2006/relationships/image" Target="../media/image39.png"/><Relationship Id="rId20" Type="http://schemas.microsoft.com/office/2007/relationships/hdphoto" Target="../media/hdphoto7.wdp"/><Relationship Id="rId29" Type="http://schemas.openxmlformats.org/officeDocument/2006/relationships/image" Target="../media/image4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36.png"/><Relationship Id="rId24" Type="http://schemas.microsoft.com/office/2007/relationships/hdphoto" Target="../media/hdphoto9.wdp"/><Relationship Id="rId32" Type="http://schemas.openxmlformats.org/officeDocument/2006/relationships/image" Target="../media/image49.png"/><Relationship Id="rId5" Type="http://schemas.openxmlformats.org/officeDocument/2006/relationships/image" Target="../media/image33.png"/><Relationship Id="rId15" Type="http://schemas.openxmlformats.org/officeDocument/2006/relationships/image" Target="../media/image38.png"/><Relationship Id="rId23" Type="http://schemas.openxmlformats.org/officeDocument/2006/relationships/image" Target="../media/image43.png"/><Relationship Id="rId28" Type="http://schemas.openxmlformats.org/officeDocument/2006/relationships/image" Target="../media/image46.png"/><Relationship Id="rId10" Type="http://schemas.microsoft.com/office/2007/relationships/hdphoto" Target="../media/hdphoto3.wdp"/><Relationship Id="rId19" Type="http://schemas.openxmlformats.org/officeDocument/2006/relationships/image" Target="../media/image41.png"/><Relationship Id="rId31" Type="http://schemas.openxmlformats.org/officeDocument/2006/relationships/image" Target="../media/image48.png"/><Relationship Id="rId4" Type="http://schemas.openxmlformats.org/officeDocument/2006/relationships/image" Target="../media/image32.png"/><Relationship Id="rId9" Type="http://schemas.openxmlformats.org/officeDocument/2006/relationships/image" Target="../media/image35.png"/><Relationship Id="rId14" Type="http://schemas.microsoft.com/office/2007/relationships/hdphoto" Target="../media/hdphoto5.wdp"/><Relationship Id="rId22" Type="http://schemas.microsoft.com/office/2007/relationships/hdphoto" Target="../media/hdphoto8.wdp"/><Relationship Id="rId27" Type="http://schemas.openxmlformats.org/officeDocument/2006/relationships/image" Target="../media/image45.png"/><Relationship Id="rId30" Type="http://schemas.microsoft.com/office/2007/relationships/hdphoto" Target="../media/hdphoto11.wdp"/></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7" Type="http://schemas.microsoft.com/office/2007/relationships/hdphoto" Target="../media/hdphoto12.wdp"/><Relationship Id="rId2"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49.png"/><Relationship Id="rId5" Type="http://schemas.microsoft.com/office/2007/relationships/hdphoto" Target="../media/hdphoto10.wdp"/><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54.png"/><Relationship Id="rId3" Type="http://schemas.microsoft.com/office/2007/relationships/hdphoto" Target="../media/hdphoto13.wdp"/><Relationship Id="rId7" Type="http://schemas.microsoft.com/office/2007/relationships/hdphoto" Target="../media/hdphoto15.wdp"/><Relationship Id="rId12" Type="http://schemas.microsoft.com/office/2007/relationships/hdphoto" Target="../media/hdphoto16.wdp"/><Relationship Id="rId2" Type="http://schemas.openxmlformats.org/officeDocument/2006/relationships/image" Target="../media/image50.png"/><Relationship Id="rId1" Type="http://schemas.openxmlformats.org/officeDocument/2006/relationships/slideLayout" Target="../slideLayouts/slideLayout1.xml"/><Relationship Id="rId6" Type="http://schemas.openxmlformats.org/officeDocument/2006/relationships/image" Target="../media/image52.png"/><Relationship Id="rId11" Type="http://schemas.openxmlformats.org/officeDocument/2006/relationships/image" Target="../media/image53.png"/><Relationship Id="rId5" Type="http://schemas.microsoft.com/office/2007/relationships/hdphoto" Target="../media/hdphoto14.wdp"/><Relationship Id="rId10" Type="http://schemas.microsoft.com/office/2007/relationships/hdphoto" Target="../media/hdphoto10.wdp"/><Relationship Id="rId4" Type="http://schemas.openxmlformats.org/officeDocument/2006/relationships/image" Target="../media/image51.png"/><Relationship Id="rId9" Type="http://schemas.openxmlformats.org/officeDocument/2006/relationships/image" Target="../media/image44.png"/><Relationship Id="rId14" Type="http://schemas.microsoft.com/office/2007/relationships/hdphoto" Target="../media/hdphoto17.wdp"/></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56.png"/><Relationship Id="rId3" Type="http://schemas.microsoft.com/office/2007/relationships/hdphoto" Target="../media/hdphoto13.wdp"/><Relationship Id="rId7" Type="http://schemas.microsoft.com/office/2007/relationships/hdphoto" Target="../media/hdphoto15.wdp"/><Relationship Id="rId12" Type="http://schemas.microsoft.com/office/2007/relationships/hdphoto" Target="../media/hdphoto18.wdp"/><Relationship Id="rId2" Type="http://schemas.openxmlformats.org/officeDocument/2006/relationships/image" Target="../media/image50.png"/><Relationship Id="rId16" Type="http://schemas.microsoft.com/office/2007/relationships/hdphoto" Target="../media/hdphoto20.wdp"/><Relationship Id="rId1" Type="http://schemas.openxmlformats.org/officeDocument/2006/relationships/slideLayout" Target="../slideLayouts/slideLayout1.xml"/><Relationship Id="rId6" Type="http://schemas.openxmlformats.org/officeDocument/2006/relationships/image" Target="../media/image52.png"/><Relationship Id="rId11" Type="http://schemas.openxmlformats.org/officeDocument/2006/relationships/image" Target="../media/image55.png"/><Relationship Id="rId5" Type="http://schemas.microsoft.com/office/2007/relationships/hdphoto" Target="../media/hdphoto14.wdp"/><Relationship Id="rId15" Type="http://schemas.openxmlformats.org/officeDocument/2006/relationships/image" Target="../media/image57.png"/><Relationship Id="rId10" Type="http://schemas.microsoft.com/office/2007/relationships/hdphoto" Target="../media/hdphoto16.wdp"/><Relationship Id="rId4" Type="http://schemas.openxmlformats.org/officeDocument/2006/relationships/image" Target="../media/image51.png"/><Relationship Id="rId9" Type="http://schemas.openxmlformats.org/officeDocument/2006/relationships/image" Target="../media/image53.png"/><Relationship Id="rId14" Type="http://schemas.microsoft.com/office/2007/relationships/hdphoto" Target="../media/hdphoto19.wdp"/></Relationships>
</file>

<file path=ppt/slides/_rels/slide14.xml.rels><?xml version="1.0" encoding="UTF-8" standalone="yes"?>
<Relationships xmlns="http://schemas.openxmlformats.org/package/2006/relationships"><Relationship Id="rId8" Type="http://schemas.openxmlformats.org/officeDocument/2006/relationships/image" Target="../media/image52.png"/><Relationship Id="rId13" Type="http://schemas.microsoft.com/office/2007/relationships/hdphoto" Target="../media/hdphoto16.wdp"/><Relationship Id="rId18" Type="http://schemas.openxmlformats.org/officeDocument/2006/relationships/image" Target="../media/image31.png"/><Relationship Id="rId3" Type="http://schemas.openxmlformats.org/officeDocument/2006/relationships/slideLayout" Target="../slideLayouts/slideLayout1.xml"/><Relationship Id="rId21" Type="http://schemas.openxmlformats.org/officeDocument/2006/relationships/image" Target="../media/image60.png"/><Relationship Id="rId7" Type="http://schemas.microsoft.com/office/2007/relationships/hdphoto" Target="../media/hdphoto14.wdp"/><Relationship Id="rId12" Type="http://schemas.openxmlformats.org/officeDocument/2006/relationships/image" Target="../media/image53.png"/><Relationship Id="rId17" Type="http://schemas.microsoft.com/office/2007/relationships/hdphoto" Target="../media/hdphoto19.wdp"/><Relationship Id="rId2" Type="http://schemas.openxmlformats.org/officeDocument/2006/relationships/audio" Target="../media/media1.mp3"/><Relationship Id="rId16" Type="http://schemas.openxmlformats.org/officeDocument/2006/relationships/image" Target="../media/image56.png"/><Relationship Id="rId20" Type="http://schemas.openxmlformats.org/officeDocument/2006/relationships/image" Target="../media/image59.png"/><Relationship Id="rId1" Type="http://schemas.microsoft.com/office/2007/relationships/media" Target="../media/media1.mp3"/><Relationship Id="rId6" Type="http://schemas.openxmlformats.org/officeDocument/2006/relationships/image" Target="../media/image51.png"/><Relationship Id="rId11" Type="http://schemas.microsoft.com/office/2007/relationships/hdphoto" Target="../media/hdphoto20.wdp"/><Relationship Id="rId5" Type="http://schemas.microsoft.com/office/2007/relationships/hdphoto" Target="../media/hdphoto13.wdp"/><Relationship Id="rId15" Type="http://schemas.microsoft.com/office/2007/relationships/hdphoto" Target="../media/hdphoto18.wdp"/><Relationship Id="rId10" Type="http://schemas.openxmlformats.org/officeDocument/2006/relationships/image" Target="../media/image57.png"/><Relationship Id="rId19" Type="http://schemas.openxmlformats.org/officeDocument/2006/relationships/image" Target="../media/image58.png"/><Relationship Id="rId4" Type="http://schemas.openxmlformats.org/officeDocument/2006/relationships/image" Target="../media/image50.png"/><Relationship Id="rId9" Type="http://schemas.microsoft.com/office/2007/relationships/hdphoto" Target="../media/hdphoto15.wdp"/><Relationship Id="rId14" Type="http://schemas.openxmlformats.org/officeDocument/2006/relationships/image" Target="../media/image55.png"/></Relationships>
</file>

<file path=ppt/slides/_rels/slide15.xml.rels><?xml version="1.0" encoding="UTF-8" standalone="yes"?>
<Relationships xmlns="http://schemas.openxmlformats.org/package/2006/relationships"><Relationship Id="rId8" Type="http://schemas.openxmlformats.org/officeDocument/2006/relationships/image" Target="../media/image52.png"/><Relationship Id="rId13" Type="http://schemas.microsoft.com/office/2007/relationships/hdphoto" Target="../media/hdphoto19.wdp"/><Relationship Id="rId18" Type="http://schemas.openxmlformats.org/officeDocument/2006/relationships/image" Target="../media/image53.png"/><Relationship Id="rId3" Type="http://schemas.openxmlformats.org/officeDocument/2006/relationships/slideLayout" Target="../slideLayouts/slideLayout1.xml"/><Relationship Id="rId21" Type="http://schemas.openxmlformats.org/officeDocument/2006/relationships/image" Target="../media/image60.png"/><Relationship Id="rId7" Type="http://schemas.microsoft.com/office/2007/relationships/hdphoto" Target="../media/hdphoto14.wdp"/><Relationship Id="rId12" Type="http://schemas.openxmlformats.org/officeDocument/2006/relationships/image" Target="../media/image56.png"/><Relationship Id="rId17" Type="http://schemas.microsoft.com/office/2007/relationships/hdphoto" Target="../media/hdphoto18.wdp"/><Relationship Id="rId2" Type="http://schemas.openxmlformats.org/officeDocument/2006/relationships/audio" Target="../media/media1.mp3"/><Relationship Id="rId16" Type="http://schemas.openxmlformats.org/officeDocument/2006/relationships/image" Target="../media/image58.png"/><Relationship Id="rId20" Type="http://schemas.openxmlformats.org/officeDocument/2006/relationships/image" Target="../media/image59.png"/><Relationship Id="rId1" Type="http://schemas.microsoft.com/office/2007/relationships/media" Target="../media/media1.mp3"/><Relationship Id="rId6" Type="http://schemas.openxmlformats.org/officeDocument/2006/relationships/image" Target="../media/image51.png"/><Relationship Id="rId11" Type="http://schemas.microsoft.com/office/2007/relationships/hdphoto" Target="../media/hdphoto20.wdp"/><Relationship Id="rId5" Type="http://schemas.microsoft.com/office/2007/relationships/hdphoto" Target="../media/hdphoto13.wdp"/><Relationship Id="rId15" Type="http://schemas.openxmlformats.org/officeDocument/2006/relationships/image" Target="../media/image31.png"/><Relationship Id="rId23" Type="http://schemas.microsoft.com/office/2007/relationships/hdphoto" Target="../media/hdphoto10.wdp"/><Relationship Id="rId10" Type="http://schemas.openxmlformats.org/officeDocument/2006/relationships/image" Target="../media/image57.png"/><Relationship Id="rId19" Type="http://schemas.microsoft.com/office/2007/relationships/hdphoto" Target="../media/hdphoto16.wdp"/><Relationship Id="rId4" Type="http://schemas.openxmlformats.org/officeDocument/2006/relationships/image" Target="../media/image50.png"/><Relationship Id="rId9" Type="http://schemas.microsoft.com/office/2007/relationships/hdphoto" Target="../media/hdphoto15.wdp"/><Relationship Id="rId14" Type="http://schemas.openxmlformats.org/officeDocument/2006/relationships/image" Target="../media/image61.png"/><Relationship Id="rId22" Type="http://schemas.openxmlformats.org/officeDocument/2006/relationships/image" Target="../media/image62.png"/></Relationships>
</file>

<file path=ppt/slides/_rels/slide16.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58.png"/><Relationship Id="rId18" Type="http://schemas.openxmlformats.org/officeDocument/2006/relationships/image" Target="../media/image62.png"/><Relationship Id="rId3" Type="http://schemas.microsoft.com/office/2007/relationships/hdphoto" Target="../media/hdphoto13.wdp"/><Relationship Id="rId7" Type="http://schemas.microsoft.com/office/2007/relationships/hdphoto" Target="../media/hdphoto15.wdp"/><Relationship Id="rId12" Type="http://schemas.openxmlformats.org/officeDocument/2006/relationships/image" Target="../media/image31.png"/><Relationship Id="rId17" Type="http://schemas.microsoft.com/office/2007/relationships/hdphoto" Target="../media/hdphoto21.wdp"/><Relationship Id="rId2" Type="http://schemas.openxmlformats.org/officeDocument/2006/relationships/image" Target="../media/image50.png"/><Relationship Id="rId16" Type="http://schemas.openxmlformats.org/officeDocument/2006/relationships/image" Target="../media/image64.png"/><Relationship Id="rId1" Type="http://schemas.openxmlformats.org/officeDocument/2006/relationships/slideLayout" Target="../slideLayouts/slideLayout1.xml"/><Relationship Id="rId6" Type="http://schemas.openxmlformats.org/officeDocument/2006/relationships/image" Target="../media/image52.png"/><Relationship Id="rId11" Type="http://schemas.microsoft.com/office/2007/relationships/hdphoto" Target="../media/hdphoto20.wdp"/><Relationship Id="rId5" Type="http://schemas.microsoft.com/office/2007/relationships/hdphoto" Target="../media/hdphoto14.wdp"/><Relationship Id="rId15" Type="http://schemas.openxmlformats.org/officeDocument/2006/relationships/image" Target="../media/image63.png"/><Relationship Id="rId10" Type="http://schemas.openxmlformats.org/officeDocument/2006/relationships/image" Target="../media/image57.png"/><Relationship Id="rId19" Type="http://schemas.microsoft.com/office/2007/relationships/hdphoto" Target="../media/hdphoto10.wdp"/><Relationship Id="rId4" Type="http://schemas.openxmlformats.org/officeDocument/2006/relationships/image" Target="../media/image51.png"/><Relationship Id="rId9" Type="http://schemas.microsoft.com/office/2007/relationships/hdphoto" Target="../media/hdphoto19.wdp"/><Relationship Id="rId14" Type="http://schemas.microsoft.com/office/2007/relationships/hdphoto" Target="../media/hdphoto18.wdp"/></Relationships>
</file>

<file path=ppt/slides/_rels/slide17.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58.png"/><Relationship Id="rId18" Type="http://schemas.microsoft.com/office/2007/relationships/hdphoto" Target="../media/hdphoto15.wdp"/><Relationship Id="rId3" Type="http://schemas.openxmlformats.org/officeDocument/2006/relationships/slideLayout" Target="../slideLayouts/slideLayout1.xml"/><Relationship Id="rId21" Type="http://schemas.openxmlformats.org/officeDocument/2006/relationships/image" Target="../media/image59.png"/><Relationship Id="rId7" Type="http://schemas.microsoft.com/office/2007/relationships/hdphoto" Target="../media/hdphoto14.wdp"/><Relationship Id="rId12" Type="http://schemas.openxmlformats.org/officeDocument/2006/relationships/image" Target="../media/image31.png"/><Relationship Id="rId17" Type="http://schemas.openxmlformats.org/officeDocument/2006/relationships/image" Target="../media/image52.png"/><Relationship Id="rId2" Type="http://schemas.openxmlformats.org/officeDocument/2006/relationships/audio" Target="../media/media1.mp3"/><Relationship Id="rId16" Type="http://schemas.microsoft.com/office/2007/relationships/hdphoto" Target="../media/hdphoto16.wdp"/><Relationship Id="rId20" Type="http://schemas.microsoft.com/office/2007/relationships/hdphoto" Target="../media/hdphoto10.wdp"/><Relationship Id="rId1" Type="http://schemas.microsoft.com/office/2007/relationships/media" Target="../media/media1.mp3"/><Relationship Id="rId6" Type="http://schemas.openxmlformats.org/officeDocument/2006/relationships/image" Target="../media/image51.png"/><Relationship Id="rId11" Type="http://schemas.microsoft.com/office/2007/relationships/hdphoto" Target="../media/hdphoto20.wdp"/><Relationship Id="rId5" Type="http://schemas.microsoft.com/office/2007/relationships/hdphoto" Target="../media/hdphoto13.wdp"/><Relationship Id="rId15" Type="http://schemas.openxmlformats.org/officeDocument/2006/relationships/image" Target="../media/image53.png"/><Relationship Id="rId10" Type="http://schemas.openxmlformats.org/officeDocument/2006/relationships/image" Target="../media/image57.png"/><Relationship Id="rId19" Type="http://schemas.openxmlformats.org/officeDocument/2006/relationships/image" Target="../media/image44.png"/><Relationship Id="rId4" Type="http://schemas.openxmlformats.org/officeDocument/2006/relationships/image" Target="../media/image50.png"/><Relationship Id="rId9" Type="http://schemas.microsoft.com/office/2007/relationships/hdphoto" Target="../media/hdphoto19.wdp"/><Relationship Id="rId14" Type="http://schemas.microsoft.com/office/2007/relationships/hdphoto" Target="../media/hdphoto18.wdp"/></Relationships>
</file>

<file path=ppt/slides/_rels/slide18.xml.rels><?xml version="1.0" encoding="UTF-8" standalone="yes"?>
<Relationships xmlns="http://schemas.openxmlformats.org/package/2006/relationships"><Relationship Id="rId8" Type="http://schemas.microsoft.com/office/2007/relationships/hdphoto" Target="../media/hdphoto10.wdp"/><Relationship Id="rId13" Type="http://schemas.microsoft.com/office/2007/relationships/hdphoto" Target="../media/hdphoto12.wdp"/><Relationship Id="rId3" Type="http://schemas.microsoft.com/office/2007/relationships/hdphoto" Target="../media/hdphoto13.wdp"/><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image" Target="../media/image50.png"/><Relationship Id="rId1" Type="http://schemas.openxmlformats.org/officeDocument/2006/relationships/slideLayout" Target="../slideLayouts/slideLayout1.xml"/><Relationship Id="rId6" Type="http://schemas.openxmlformats.org/officeDocument/2006/relationships/image" Target="../media/image31.png"/><Relationship Id="rId11" Type="http://schemas.openxmlformats.org/officeDocument/2006/relationships/image" Target="../media/image65.png"/><Relationship Id="rId5" Type="http://schemas.microsoft.com/office/2007/relationships/hdphoto" Target="../media/hdphoto14.wdp"/><Relationship Id="rId15" Type="http://schemas.microsoft.com/office/2007/relationships/hdphoto" Target="../media/hdphoto15.wdp"/><Relationship Id="rId10" Type="http://schemas.microsoft.com/office/2007/relationships/hdphoto" Target="../media/hdphoto16.wdp"/><Relationship Id="rId4" Type="http://schemas.openxmlformats.org/officeDocument/2006/relationships/image" Target="../media/image51.png"/><Relationship Id="rId9" Type="http://schemas.openxmlformats.org/officeDocument/2006/relationships/image" Target="../media/image53.png"/><Relationship Id="rId14" Type="http://schemas.openxmlformats.org/officeDocument/2006/relationships/image" Target="../media/image52.png"/></Relationships>
</file>

<file path=ppt/slides/_rels/slide19.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image" Target="../media/image30.png"/><Relationship Id="rId7" Type="http://schemas.openxmlformats.org/officeDocument/2006/relationships/image" Target="../media/image5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12.wdp"/><Relationship Id="rId11" Type="http://schemas.microsoft.com/office/2007/relationships/hdphoto" Target="../media/hdphoto10.wdp"/><Relationship Id="rId5" Type="http://schemas.openxmlformats.org/officeDocument/2006/relationships/image" Target="../media/image49.png"/><Relationship Id="rId10" Type="http://schemas.openxmlformats.org/officeDocument/2006/relationships/image" Target="../media/image44.png"/><Relationship Id="rId4" Type="http://schemas.openxmlformats.org/officeDocument/2006/relationships/image" Target="../media/image65.png"/><Relationship Id="rId9"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1.xml"/><Relationship Id="rId7" Type="http://schemas.openxmlformats.org/officeDocument/2006/relationships/image" Target="../media/image6.png"/><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gif"/><Relationship Id="rId4" Type="http://schemas.openxmlformats.org/officeDocument/2006/relationships/image" Target="../media/image3.png"/><Relationship Id="rId9" Type="http://schemas.openxmlformats.org/officeDocument/2006/relationships/image" Target="../media/image8.gif"/></Relationships>
</file>

<file path=ppt/slides/_rels/slide20.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8.png"/><Relationship Id="rId18" Type="http://schemas.microsoft.com/office/2007/relationships/hdphoto" Target="../media/hdphoto26.wdp"/><Relationship Id="rId3" Type="http://schemas.openxmlformats.org/officeDocument/2006/relationships/image" Target="../media/image30.png"/><Relationship Id="rId7" Type="http://schemas.microsoft.com/office/2007/relationships/hdphoto" Target="../media/hdphoto12.wdp"/><Relationship Id="rId12" Type="http://schemas.openxmlformats.org/officeDocument/2006/relationships/image" Target="../media/image65.png"/><Relationship Id="rId17" Type="http://schemas.openxmlformats.org/officeDocument/2006/relationships/image" Target="../media/image70.png"/><Relationship Id="rId2" Type="http://schemas.openxmlformats.org/officeDocument/2006/relationships/notesSlide" Target="../notesSlides/notesSlide3.xml"/><Relationship Id="rId16" Type="http://schemas.microsoft.com/office/2007/relationships/hdphoto" Target="../media/hdphoto25.wdp"/><Relationship Id="rId20" Type="http://schemas.microsoft.com/office/2007/relationships/hdphoto" Target="../media/hdphoto27.wdp"/><Relationship Id="rId1" Type="http://schemas.openxmlformats.org/officeDocument/2006/relationships/slideLayout" Target="../slideLayouts/slideLayout1.xml"/><Relationship Id="rId6" Type="http://schemas.openxmlformats.org/officeDocument/2006/relationships/image" Target="../media/image49.png"/><Relationship Id="rId11" Type="http://schemas.microsoft.com/office/2007/relationships/hdphoto" Target="../media/hdphoto23.wdp"/><Relationship Id="rId5" Type="http://schemas.microsoft.com/office/2007/relationships/hdphoto" Target="../media/hdphoto22.wdp"/><Relationship Id="rId15" Type="http://schemas.openxmlformats.org/officeDocument/2006/relationships/image" Target="../media/image69.png"/><Relationship Id="rId10" Type="http://schemas.openxmlformats.org/officeDocument/2006/relationships/image" Target="../media/image67.png"/><Relationship Id="rId19" Type="http://schemas.openxmlformats.org/officeDocument/2006/relationships/image" Target="../media/image71.png"/><Relationship Id="rId4" Type="http://schemas.openxmlformats.org/officeDocument/2006/relationships/image" Target="../media/image66.png"/><Relationship Id="rId9" Type="http://schemas.microsoft.com/office/2007/relationships/hdphoto" Target="../media/hdphoto10.wdp"/><Relationship Id="rId14" Type="http://schemas.microsoft.com/office/2007/relationships/hdphoto" Target="../media/hdphoto24.wdp"/></Relationships>
</file>

<file path=ppt/slides/_rels/slide21.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4.png"/><Relationship Id="rId3" Type="http://schemas.openxmlformats.org/officeDocument/2006/relationships/image" Target="../media/image30.png"/><Relationship Id="rId7" Type="http://schemas.openxmlformats.org/officeDocument/2006/relationships/image" Target="../media/image65.png"/><Relationship Id="rId12" Type="http://schemas.openxmlformats.org/officeDocument/2006/relationships/image" Target="../media/image7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12.wdp"/><Relationship Id="rId11" Type="http://schemas.microsoft.com/office/2007/relationships/hdphoto" Target="../media/hdphoto28.wdp"/><Relationship Id="rId5" Type="http://schemas.openxmlformats.org/officeDocument/2006/relationships/image" Target="../media/image49.png"/><Relationship Id="rId10" Type="http://schemas.openxmlformats.org/officeDocument/2006/relationships/image" Target="../media/image72.png"/><Relationship Id="rId4" Type="http://schemas.openxmlformats.org/officeDocument/2006/relationships/image" Target="../media/image60.png"/><Relationship Id="rId9" Type="http://schemas.microsoft.com/office/2007/relationships/hdphoto" Target="../media/hdphoto27.wdp"/><Relationship Id="rId14" Type="http://schemas.microsoft.com/office/2007/relationships/hdphoto" Target="../media/hdphoto29.wdp"/></Relationships>
</file>

<file path=ppt/slides/_rels/slide22.xml.rels><?xml version="1.0" encoding="UTF-8" standalone="yes"?>
<Relationships xmlns="http://schemas.openxmlformats.org/package/2006/relationships"><Relationship Id="rId8" Type="http://schemas.microsoft.com/office/2007/relationships/hdphoto" Target="../media/hdphoto27.wdp"/><Relationship Id="rId3" Type="http://schemas.openxmlformats.org/officeDocument/2006/relationships/image" Target="../media/image30.png"/><Relationship Id="rId7" Type="http://schemas.openxmlformats.org/officeDocument/2006/relationships/image" Target="../media/image7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60.png"/><Relationship Id="rId5" Type="http://schemas.microsoft.com/office/2007/relationships/hdphoto" Target="../media/hdphoto12.wdp"/><Relationship Id="rId10" Type="http://schemas.microsoft.com/office/2007/relationships/hdphoto" Target="../media/hdphoto10.wdp"/><Relationship Id="rId4" Type="http://schemas.openxmlformats.org/officeDocument/2006/relationships/image" Target="../media/image49.png"/><Relationship Id="rId9"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7" Type="http://schemas.microsoft.com/office/2007/relationships/hdphoto" Target="../media/hdphoto12.wdp"/><Relationship Id="rId2"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49.png"/><Relationship Id="rId5" Type="http://schemas.microsoft.com/office/2007/relationships/hdphoto" Target="../media/hdphoto10.wdp"/><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image" Target="../media/image11.gif"/><Relationship Id="rId7"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gif"/></Relationships>
</file>

<file path=ppt/slides/_rels/slide4.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16.gif"/><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19.png"/><Relationship Id="rId1" Type="http://schemas.openxmlformats.org/officeDocument/2006/relationships/slideLayout" Target="../slideLayouts/slideLayout1.xml"/><Relationship Id="rId5" Type="http://schemas.openxmlformats.org/officeDocument/2006/relationships/image" Target="../media/image9.gif"/><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gif"/><Relationship Id="rId1" Type="http://schemas.openxmlformats.org/officeDocument/2006/relationships/slideLayout" Target="../slideLayouts/slideLayout1.xml"/><Relationship Id="rId5" Type="http://schemas.openxmlformats.org/officeDocument/2006/relationships/image" Target="../media/image9.gif"/><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6.gif"/><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2.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gif"/><Relationship Id="rId1" Type="http://schemas.openxmlformats.org/officeDocument/2006/relationships/slideLayout" Target="../slideLayouts/slideLayout1.xml"/><Relationship Id="rId4" Type="http://schemas.openxmlformats.org/officeDocument/2006/relationships/image" Target="../media/image29.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67805"/>
            <a:ext cx="10668000" cy="683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WordArt 6"/>
          <p:cNvSpPr>
            <a:spLocks noChangeArrowheads="1" noChangeShapeType="1" noTextEdit="1"/>
          </p:cNvSpPr>
          <p:nvPr/>
        </p:nvSpPr>
        <p:spPr bwMode="auto">
          <a:xfrm>
            <a:off x="2166364" y="560052"/>
            <a:ext cx="8136589" cy="975871"/>
          </a:xfrm>
          <a:prstGeom prst="rect">
            <a:avLst/>
          </a:prstGeom>
        </p:spPr>
        <p:txBody>
          <a:bodyPr wrap="none" fromWordArt="1">
            <a:prstTxWarp prst="textPlain">
              <a:avLst>
                <a:gd name="adj" fmla="val 50000"/>
              </a:avLst>
            </a:prstTxWarp>
          </a:bodyPr>
          <a:lstStyle/>
          <a:p>
            <a:pPr>
              <a:defRPr/>
            </a:pPr>
            <a:r>
              <a:rPr lang="vi-VN" sz="3600" b="1" kern="10" dirty="0">
                <a:ln w="12700">
                  <a:solidFill>
                    <a:srgbClr val="0000FF"/>
                  </a:solidFill>
                  <a:round/>
                  <a:headEnd/>
                  <a:tailEnd/>
                </a:ln>
                <a:solidFill>
                  <a:srgbClr val="FF0000"/>
                </a:solidFill>
                <a:effectLst>
                  <a:outerShdw dist="35921" dir="2700000" sy="50000" kx="2115830" algn="bl" rotWithShape="0">
                    <a:srgbClr val="C0C0C0">
                      <a:alpha val="79999"/>
                    </a:srgbClr>
                  </a:outerShdw>
                </a:effectLst>
                <a:latin typeface="Times New Roman"/>
                <a:cs typeface="Times New Roman"/>
              </a:rPr>
              <a:t>Trường Tiểu học</a:t>
            </a:r>
            <a:r>
              <a:rPr lang="en-US" sz="3600" b="1" kern="10" dirty="0" err="1">
                <a:ln w="12700">
                  <a:solidFill>
                    <a:srgbClr val="0000FF"/>
                  </a:solidFill>
                  <a:round/>
                  <a:headEnd/>
                  <a:tailEnd/>
                </a:ln>
                <a:solidFill>
                  <a:srgbClr val="FF0000"/>
                </a:solidFill>
                <a:effectLst>
                  <a:outerShdw dist="35921" dir="2700000" sy="50000" kx="2115830" algn="bl" rotWithShape="0">
                    <a:srgbClr val="C0C0C0">
                      <a:alpha val="79999"/>
                    </a:srgbClr>
                  </a:outerShdw>
                </a:effectLst>
                <a:latin typeface="Times New Roman"/>
                <a:cs typeface="Times New Roman"/>
              </a:rPr>
              <a:t>Trương</a:t>
            </a:r>
            <a:r>
              <a:rPr lang="en-US" sz="3600" b="1" kern="10" dirty="0">
                <a:ln w="12700">
                  <a:solidFill>
                    <a:srgbClr val="0000FF"/>
                  </a:solidFill>
                  <a:round/>
                  <a:headEnd/>
                  <a:tailEnd/>
                </a:ln>
                <a:solidFill>
                  <a:srgbClr val="FF0000"/>
                </a:solidFill>
                <a:effectLst>
                  <a:outerShdw dist="35921" dir="2700000" sy="50000" kx="2115830" algn="bl" rotWithShape="0">
                    <a:srgbClr val="C0C0C0">
                      <a:alpha val="79999"/>
                    </a:srgbClr>
                  </a:outerShdw>
                </a:effectLst>
                <a:latin typeface="Times New Roman"/>
                <a:cs typeface="Times New Roman"/>
              </a:rPr>
              <a:t> </a:t>
            </a:r>
            <a:r>
              <a:rPr lang="en-US" sz="3600" b="1" kern="10" dirty="0" err="1">
                <a:ln w="12700">
                  <a:solidFill>
                    <a:srgbClr val="0000FF"/>
                  </a:solidFill>
                  <a:round/>
                  <a:headEnd/>
                  <a:tailEnd/>
                </a:ln>
                <a:solidFill>
                  <a:srgbClr val="FF0000"/>
                </a:solidFill>
                <a:effectLst>
                  <a:outerShdw dist="35921" dir="2700000" sy="50000" kx="2115830" algn="bl" rotWithShape="0">
                    <a:srgbClr val="C0C0C0">
                      <a:alpha val="79999"/>
                    </a:srgbClr>
                  </a:outerShdw>
                </a:effectLst>
                <a:latin typeface="Times New Roman"/>
                <a:cs typeface="Times New Roman"/>
              </a:rPr>
              <a:t>Đình</a:t>
            </a:r>
            <a:r>
              <a:rPr lang="en-US" sz="3600" b="1" kern="10" dirty="0">
                <a:ln w="12700">
                  <a:solidFill>
                    <a:srgbClr val="0000FF"/>
                  </a:solidFill>
                  <a:round/>
                  <a:headEnd/>
                  <a:tailEnd/>
                </a:ln>
                <a:solidFill>
                  <a:srgbClr val="FF0000"/>
                </a:solidFill>
                <a:effectLst>
                  <a:outerShdw dist="35921" dir="2700000" sy="50000" kx="2115830" algn="bl" rotWithShape="0">
                    <a:srgbClr val="C0C0C0">
                      <a:alpha val="79999"/>
                    </a:srgbClr>
                  </a:outerShdw>
                </a:effectLst>
                <a:latin typeface="Times New Roman"/>
                <a:cs typeface="Times New Roman"/>
              </a:rPr>
              <a:t> Nam</a:t>
            </a:r>
          </a:p>
        </p:txBody>
      </p:sp>
      <p:sp>
        <p:nvSpPr>
          <p:cNvPr id="10" name="WordArt 11" descr="p2_002"/>
          <p:cNvSpPr>
            <a:spLocks noChangeArrowheads="1" noChangeShapeType="1" noTextEdit="1"/>
          </p:cNvSpPr>
          <p:nvPr/>
        </p:nvSpPr>
        <p:spPr bwMode="auto">
          <a:xfrm>
            <a:off x="4064832" y="3124200"/>
            <a:ext cx="4339652" cy="1183052"/>
          </a:xfrm>
          <a:prstGeom prst="rect">
            <a:avLst/>
          </a:prstGeom>
        </p:spPr>
        <p:txBody>
          <a:bodyPr wrap="none" fromWordArt="1">
            <a:prstTxWarp prst="textPlain">
              <a:avLst>
                <a:gd name="adj" fmla="val 50000"/>
              </a:avLst>
            </a:prstTxWarp>
          </a:bodyPr>
          <a:lstStyle/>
          <a:p>
            <a:pPr algn="ctr">
              <a:defRPr/>
            </a:pPr>
            <a:r>
              <a:rPr lang="en-US" sz="3600" b="1" kern="10" dirty="0" err="1">
                <a:ln w="12700">
                  <a:solidFill>
                    <a:srgbClr val="6600FF"/>
                  </a:solidFill>
                  <a:round/>
                  <a:headEnd/>
                  <a:tailEnd/>
                </a:ln>
                <a:blipFill dpi="0" rotWithShape="0">
                  <a:blip r:embed="rId3">
                    <a:alphaModFix amt="95000"/>
                  </a:blip>
                  <a:srcRect/>
                  <a:stretch>
                    <a:fillRect/>
                  </a:stretch>
                </a:blipFill>
                <a:effectLst>
                  <a:outerShdw sy="50000" kx="-2453608" rotWithShape="0">
                    <a:srgbClr val="868686">
                      <a:alpha val="50000"/>
                    </a:srgbClr>
                  </a:outerShdw>
                </a:effectLst>
                <a:latin typeface="Times New Roman"/>
                <a:cs typeface="Times New Roman"/>
              </a:rPr>
              <a:t>Lớp</a:t>
            </a:r>
            <a:r>
              <a:rPr lang="en-US" sz="3600" b="1" kern="10" dirty="0">
                <a:ln w="12700">
                  <a:solidFill>
                    <a:srgbClr val="6600FF"/>
                  </a:solidFill>
                  <a:round/>
                  <a:headEnd/>
                  <a:tailEnd/>
                </a:ln>
                <a:blipFill dpi="0" rotWithShape="0">
                  <a:blip r:embed="rId3">
                    <a:alphaModFix amt="95000"/>
                  </a:blip>
                  <a:srcRect/>
                  <a:stretch>
                    <a:fillRect/>
                  </a:stretch>
                </a:blipFill>
                <a:effectLst>
                  <a:outerShdw sy="50000" kx="-2453608" rotWithShape="0">
                    <a:srgbClr val="868686">
                      <a:alpha val="50000"/>
                    </a:srgbClr>
                  </a:outerShdw>
                </a:effectLst>
                <a:latin typeface="Times New Roman"/>
                <a:cs typeface="Times New Roman"/>
              </a:rPr>
              <a:t> 5C</a:t>
            </a:r>
          </a:p>
        </p:txBody>
      </p:sp>
      <p:sp>
        <p:nvSpPr>
          <p:cNvPr id="11" name="WordArt 5"/>
          <p:cNvSpPr>
            <a:spLocks noChangeArrowheads="1" noChangeShapeType="1" noTextEdit="1"/>
          </p:cNvSpPr>
          <p:nvPr/>
        </p:nvSpPr>
        <p:spPr bwMode="auto">
          <a:xfrm>
            <a:off x="2166365" y="1981200"/>
            <a:ext cx="8136589" cy="7269339"/>
          </a:xfrm>
          <a:prstGeom prst="rect">
            <a:avLst/>
          </a:prstGeom>
        </p:spPr>
        <p:txBody>
          <a:bodyPr spcFirstLastPara="1" wrap="none" fromWordArt="1">
            <a:prstTxWarp prst="textArchUp">
              <a:avLst>
                <a:gd name="adj" fmla="val 10839636"/>
              </a:avLst>
            </a:prstTxWarp>
          </a:bodyPr>
          <a:lstStyle/>
          <a:p>
            <a:pPr>
              <a:defRPr/>
            </a:pPr>
            <a:endParaRPr lang="en-US" sz="3600" b="1" kern="10" dirty="0">
              <a:ln w="9525">
                <a:solidFill>
                  <a:srgbClr val="000000"/>
                </a:solidFill>
                <a:round/>
                <a:headEnd/>
                <a:tailEnd/>
              </a:ln>
              <a:gradFill rotWithShape="1">
                <a:gsLst>
                  <a:gs pos="0">
                    <a:srgbClr val="FC3918"/>
                  </a:gs>
                  <a:gs pos="100000">
                    <a:srgbClr val="FFFFFF"/>
                  </a:gs>
                </a:gsLst>
                <a:lin ang="5400000" scaled="1"/>
              </a:gradFill>
              <a:latin typeface=".VnAristote"/>
            </a:endParaRPr>
          </a:p>
          <a:p>
            <a:pPr>
              <a:defRPr/>
            </a:pPr>
            <a:r>
              <a:rPr lang="en-US" sz="3600" b="1" kern="10" dirty="0" err="1">
                <a:ln w="9525">
                  <a:solidFill>
                    <a:srgbClr val="000000"/>
                  </a:solidFill>
                  <a:round/>
                  <a:headEnd/>
                  <a:tailEnd/>
                </a:ln>
                <a:gradFill rotWithShape="1">
                  <a:gsLst>
                    <a:gs pos="0">
                      <a:srgbClr val="FC3918"/>
                    </a:gs>
                    <a:gs pos="100000">
                      <a:srgbClr val="FFFFFF"/>
                    </a:gs>
                  </a:gsLst>
                  <a:lin ang="5400000" scaled="1"/>
                </a:gradFill>
                <a:latin typeface="Times New Roman" pitchFamily="18" charset="0"/>
                <a:cs typeface="Times New Roman" pitchFamily="18" charset="0"/>
              </a:rPr>
              <a:t>Mỗi</a:t>
            </a:r>
            <a:r>
              <a:rPr lang="en-US" sz="3600" b="1" kern="10" dirty="0">
                <a:ln w="9525">
                  <a:solidFill>
                    <a:srgbClr val="000000"/>
                  </a:solidFill>
                  <a:round/>
                  <a:headEnd/>
                  <a:tailEnd/>
                </a:ln>
                <a:gradFill rotWithShape="1">
                  <a:gsLst>
                    <a:gs pos="0">
                      <a:srgbClr val="FC3918"/>
                    </a:gs>
                    <a:gs pos="100000">
                      <a:srgbClr val="FFFFFF"/>
                    </a:gs>
                  </a:gsLst>
                  <a:lin ang="5400000" scaled="1"/>
                </a:gradFill>
                <a:latin typeface="Times New Roman" pitchFamily="18" charset="0"/>
                <a:cs typeface="Times New Roman" pitchFamily="18" charset="0"/>
              </a:rPr>
              <a:t> </a:t>
            </a:r>
            <a:r>
              <a:rPr lang="en-US" sz="3600" b="1" kern="10" dirty="0" err="1">
                <a:ln w="9525">
                  <a:solidFill>
                    <a:srgbClr val="000000"/>
                  </a:solidFill>
                  <a:round/>
                  <a:headEnd/>
                  <a:tailEnd/>
                </a:ln>
                <a:gradFill rotWithShape="1">
                  <a:gsLst>
                    <a:gs pos="0">
                      <a:srgbClr val="FC3918"/>
                    </a:gs>
                    <a:gs pos="100000">
                      <a:srgbClr val="FFFFFF"/>
                    </a:gs>
                  </a:gsLst>
                  <a:lin ang="5400000" scaled="1"/>
                </a:gradFill>
                <a:latin typeface="Times New Roman" pitchFamily="18" charset="0"/>
                <a:cs typeface="Times New Roman" pitchFamily="18" charset="0"/>
              </a:rPr>
              <a:t>ngày</a:t>
            </a:r>
            <a:r>
              <a:rPr lang="en-US" sz="3600" b="1" kern="10" dirty="0">
                <a:ln w="9525">
                  <a:solidFill>
                    <a:srgbClr val="000000"/>
                  </a:solidFill>
                  <a:round/>
                  <a:headEnd/>
                  <a:tailEnd/>
                </a:ln>
                <a:gradFill rotWithShape="1">
                  <a:gsLst>
                    <a:gs pos="0">
                      <a:srgbClr val="FC3918"/>
                    </a:gs>
                    <a:gs pos="100000">
                      <a:srgbClr val="FFFFFF"/>
                    </a:gs>
                  </a:gsLst>
                  <a:lin ang="5400000" scaled="1"/>
                </a:gradFill>
                <a:latin typeface="Times New Roman" pitchFamily="18" charset="0"/>
                <a:cs typeface="Times New Roman" pitchFamily="18" charset="0"/>
              </a:rPr>
              <a:t> </a:t>
            </a:r>
            <a:r>
              <a:rPr lang="en-US" sz="3600" b="1" kern="10" dirty="0" err="1">
                <a:ln w="9525">
                  <a:solidFill>
                    <a:srgbClr val="000000"/>
                  </a:solidFill>
                  <a:round/>
                  <a:headEnd/>
                  <a:tailEnd/>
                </a:ln>
                <a:gradFill rotWithShape="1">
                  <a:gsLst>
                    <a:gs pos="0">
                      <a:srgbClr val="FC3918"/>
                    </a:gs>
                    <a:gs pos="100000">
                      <a:srgbClr val="FFFFFF"/>
                    </a:gs>
                  </a:gsLst>
                  <a:lin ang="5400000" scaled="1"/>
                </a:gradFill>
                <a:latin typeface="Times New Roman" pitchFamily="18" charset="0"/>
                <a:cs typeface="Times New Roman" pitchFamily="18" charset="0"/>
              </a:rPr>
              <a:t>đến</a:t>
            </a:r>
            <a:r>
              <a:rPr lang="en-US" sz="3600" b="1" kern="10" dirty="0">
                <a:ln w="9525">
                  <a:solidFill>
                    <a:srgbClr val="000000"/>
                  </a:solidFill>
                  <a:round/>
                  <a:headEnd/>
                  <a:tailEnd/>
                </a:ln>
                <a:gradFill rotWithShape="1">
                  <a:gsLst>
                    <a:gs pos="0">
                      <a:srgbClr val="FC3918"/>
                    </a:gs>
                    <a:gs pos="100000">
                      <a:srgbClr val="FFFFFF"/>
                    </a:gs>
                  </a:gsLst>
                  <a:lin ang="5400000" scaled="1"/>
                </a:gradFill>
                <a:latin typeface="Times New Roman" pitchFamily="18" charset="0"/>
                <a:cs typeface="Times New Roman" pitchFamily="18" charset="0"/>
              </a:rPr>
              <a:t> </a:t>
            </a:r>
            <a:r>
              <a:rPr lang="en-US" sz="3600" b="1" kern="10" dirty="0" err="1">
                <a:ln w="9525">
                  <a:solidFill>
                    <a:srgbClr val="000000"/>
                  </a:solidFill>
                  <a:round/>
                  <a:headEnd/>
                  <a:tailEnd/>
                </a:ln>
                <a:gradFill rotWithShape="1">
                  <a:gsLst>
                    <a:gs pos="0">
                      <a:srgbClr val="FC3918"/>
                    </a:gs>
                    <a:gs pos="100000">
                      <a:srgbClr val="FFFFFF"/>
                    </a:gs>
                  </a:gsLst>
                  <a:lin ang="5400000" scaled="1"/>
                </a:gradFill>
                <a:latin typeface="Times New Roman" pitchFamily="18" charset="0"/>
                <a:cs typeface="Times New Roman" pitchFamily="18" charset="0"/>
              </a:rPr>
              <a:t>trường</a:t>
            </a:r>
            <a:r>
              <a:rPr lang="en-US" sz="3600" b="1" kern="10" dirty="0">
                <a:ln w="9525">
                  <a:solidFill>
                    <a:srgbClr val="000000"/>
                  </a:solidFill>
                  <a:round/>
                  <a:headEnd/>
                  <a:tailEnd/>
                </a:ln>
                <a:gradFill rotWithShape="1">
                  <a:gsLst>
                    <a:gs pos="0">
                      <a:srgbClr val="FC3918"/>
                    </a:gs>
                    <a:gs pos="100000">
                      <a:srgbClr val="FFFFFF"/>
                    </a:gs>
                  </a:gsLst>
                  <a:lin ang="5400000" scaled="1"/>
                </a:gradFill>
                <a:latin typeface="Times New Roman" pitchFamily="18" charset="0"/>
                <a:cs typeface="Times New Roman" pitchFamily="18" charset="0"/>
              </a:rPr>
              <a:t> </a:t>
            </a:r>
            <a:r>
              <a:rPr lang="en-US" sz="3600" b="1" kern="10" dirty="0" err="1">
                <a:ln w="9525">
                  <a:solidFill>
                    <a:srgbClr val="000000"/>
                  </a:solidFill>
                  <a:round/>
                  <a:headEnd/>
                  <a:tailEnd/>
                </a:ln>
                <a:gradFill rotWithShape="1">
                  <a:gsLst>
                    <a:gs pos="0">
                      <a:srgbClr val="FC3918"/>
                    </a:gs>
                    <a:gs pos="100000">
                      <a:srgbClr val="FFFFFF"/>
                    </a:gs>
                  </a:gsLst>
                  <a:lin ang="5400000" scaled="1"/>
                </a:gradFill>
                <a:latin typeface="Times New Roman" pitchFamily="18" charset="0"/>
                <a:cs typeface="Times New Roman" pitchFamily="18" charset="0"/>
              </a:rPr>
              <a:t>là</a:t>
            </a:r>
            <a:r>
              <a:rPr lang="en-US" sz="3600" b="1" kern="10" dirty="0">
                <a:ln w="9525">
                  <a:solidFill>
                    <a:srgbClr val="000000"/>
                  </a:solidFill>
                  <a:round/>
                  <a:headEnd/>
                  <a:tailEnd/>
                </a:ln>
                <a:gradFill rotWithShape="1">
                  <a:gsLst>
                    <a:gs pos="0">
                      <a:srgbClr val="FC3918"/>
                    </a:gs>
                    <a:gs pos="100000">
                      <a:srgbClr val="FFFFFF"/>
                    </a:gs>
                  </a:gsLst>
                  <a:lin ang="5400000" scaled="1"/>
                </a:gradFill>
                <a:latin typeface="Times New Roman" pitchFamily="18" charset="0"/>
                <a:cs typeface="Times New Roman" pitchFamily="18" charset="0"/>
              </a:rPr>
              <a:t> </a:t>
            </a:r>
            <a:r>
              <a:rPr lang="en-US" sz="3600" b="1" kern="10" dirty="0" err="1">
                <a:ln w="9525">
                  <a:solidFill>
                    <a:srgbClr val="000000"/>
                  </a:solidFill>
                  <a:round/>
                  <a:headEnd/>
                  <a:tailEnd/>
                </a:ln>
                <a:gradFill rotWithShape="1">
                  <a:gsLst>
                    <a:gs pos="0">
                      <a:srgbClr val="FC3918"/>
                    </a:gs>
                    <a:gs pos="100000">
                      <a:srgbClr val="FFFFFF"/>
                    </a:gs>
                  </a:gsLst>
                  <a:lin ang="5400000" scaled="1"/>
                </a:gradFill>
                <a:latin typeface="Times New Roman" pitchFamily="18" charset="0"/>
                <a:cs typeface="Times New Roman" pitchFamily="18" charset="0"/>
              </a:rPr>
              <a:t>một</a:t>
            </a:r>
            <a:r>
              <a:rPr lang="en-US" sz="3600" b="1" kern="10" dirty="0">
                <a:ln w="9525">
                  <a:solidFill>
                    <a:srgbClr val="000000"/>
                  </a:solidFill>
                  <a:round/>
                  <a:headEnd/>
                  <a:tailEnd/>
                </a:ln>
                <a:gradFill rotWithShape="1">
                  <a:gsLst>
                    <a:gs pos="0">
                      <a:srgbClr val="FC3918"/>
                    </a:gs>
                    <a:gs pos="100000">
                      <a:srgbClr val="FFFFFF"/>
                    </a:gs>
                  </a:gsLst>
                  <a:lin ang="5400000" scaled="1"/>
                </a:gradFill>
                <a:latin typeface="Times New Roman" pitchFamily="18" charset="0"/>
                <a:cs typeface="Times New Roman" pitchFamily="18" charset="0"/>
              </a:rPr>
              <a:t> </a:t>
            </a:r>
            <a:r>
              <a:rPr lang="en-US" sz="3600" b="1" kern="10" dirty="0" err="1">
                <a:ln w="9525">
                  <a:solidFill>
                    <a:srgbClr val="000000"/>
                  </a:solidFill>
                  <a:round/>
                  <a:headEnd/>
                  <a:tailEnd/>
                </a:ln>
                <a:gradFill rotWithShape="1">
                  <a:gsLst>
                    <a:gs pos="0">
                      <a:srgbClr val="FC3918"/>
                    </a:gs>
                    <a:gs pos="100000">
                      <a:srgbClr val="FFFFFF"/>
                    </a:gs>
                  </a:gsLst>
                  <a:lin ang="5400000" scaled="1"/>
                </a:gradFill>
                <a:latin typeface="Times New Roman" pitchFamily="18" charset="0"/>
                <a:cs typeface="Times New Roman" pitchFamily="18" charset="0"/>
              </a:rPr>
              <a:t>ngày</a:t>
            </a:r>
            <a:r>
              <a:rPr lang="en-US" sz="3600" b="1" kern="10" dirty="0">
                <a:ln w="9525">
                  <a:solidFill>
                    <a:srgbClr val="000000"/>
                  </a:solidFill>
                  <a:round/>
                  <a:headEnd/>
                  <a:tailEnd/>
                </a:ln>
                <a:gradFill rotWithShape="1">
                  <a:gsLst>
                    <a:gs pos="0">
                      <a:srgbClr val="FC3918"/>
                    </a:gs>
                    <a:gs pos="100000">
                      <a:srgbClr val="FFFFFF"/>
                    </a:gs>
                  </a:gsLst>
                  <a:lin ang="5400000" scaled="1"/>
                </a:gradFill>
                <a:latin typeface="Times New Roman" pitchFamily="18" charset="0"/>
                <a:cs typeface="Times New Roman" pitchFamily="18" charset="0"/>
              </a:rPr>
              <a:t> </a:t>
            </a:r>
            <a:r>
              <a:rPr lang="en-US" sz="3600" b="1" kern="10" dirty="0" err="1">
                <a:ln w="9525">
                  <a:solidFill>
                    <a:srgbClr val="000000"/>
                  </a:solidFill>
                  <a:round/>
                  <a:headEnd/>
                  <a:tailEnd/>
                </a:ln>
                <a:gradFill rotWithShape="1">
                  <a:gsLst>
                    <a:gs pos="0">
                      <a:srgbClr val="FC3918"/>
                    </a:gs>
                    <a:gs pos="100000">
                      <a:srgbClr val="FFFFFF"/>
                    </a:gs>
                  </a:gsLst>
                  <a:lin ang="5400000" scaled="1"/>
                </a:gradFill>
                <a:latin typeface="Times New Roman" pitchFamily="18" charset="0"/>
                <a:cs typeface="Times New Roman" pitchFamily="18" charset="0"/>
              </a:rPr>
              <a:t>vui</a:t>
            </a:r>
            <a:endParaRPr lang="en-US" sz="3600" b="1" kern="10" dirty="0">
              <a:ln w="9525">
                <a:solidFill>
                  <a:srgbClr val="000000"/>
                </a:solidFill>
                <a:round/>
                <a:headEnd/>
                <a:tailEnd/>
              </a:ln>
              <a:gradFill rotWithShape="1">
                <a:gsLst>
                  <a:gs pos="0">
                    <a:srgbClr val="FC3918"/>
                  </a:gs>
                  <a:gs pos="100000">
                    <a:srgbClr val="FFFFFF"/>
                  </a:gs>
                </a:gsLst>
                <a:lin ang="5400000" scaled="1"/>
              </a:gradFill>
              <a:latin typeface="Times New Roman" pitchFamily="18" charset="0"/>
              <a:cs typeface="Times New Roman" pitchFamily="18" charset="0"/>
            </a:endParaRPr>
          </a:p>
        </p:txBody>
      </p:sp>
      <p:sp>
        <p:nvSpPr>
          <p:cNvPr id="2" name="Rectangle 1">
            <a:extLst>
              <a:ext uri="{FF2B5EF4-FFF2-40B4-BE49-F238E27FC236}">
                <a16:creationId xmlns:a16="http://schemas.microsoft.com/office/drawing/2014/main" id="{8FA5D33E-DF05-004C-9441-5EA59F43D6BC}"/>
              </a:ext>
            </a:extLst>
          </p:cNvPr>
          <p:cNvSpPr/>
          <p:nvPr/>
        </p:nvSpPr>
        <p:spPr>
          <a:xfrm>
            <a:off x="1066800" y="4702175"/>
            <a:ext cx="9144000" cy="708025"/>
          </a:xfrm>
          <a:prstGeom prst="rect">
            <a:avLst/>
          </a:prstGeom>
        </p:spPr>
        <p:txBody>
          <a:bodyPr>
            <a:spAutoFit/>
          </a:bodyPr>
          <a:lstStyle/>
          <a:p>
            <a:pPr algn="ctr">
              <a:defRPr/>
            </a:pPr>
            <a:r>
              <a:rPr lang="en-US" sz="4000" b="1" kern="0" dirty="0">
                <a:solidFill>
                  <a:srgbClr val="FF0000"/>
                </a:solidFill>
                <a:latin typeface="Times New Roman" pitchFamily="18" charset="0"/>
                <a:cs typeface="Times New Roman" pitchFamily="18" charset="0"/>
              </a:rPr>
              <a:t>GV: TĂNG THỊ CẨM VÂN </a:t>
            </a:r>
          </a:p>
        </p:txBody>
      </p:sp>
    </p:spTree>
    <p:extLst>
      <p:ext uri="{BB962C8B-B14F-4D97-AF65-F5344CB8AC3E}">
        <p14:creationId xmlns:p14="http://schemas.microsoft.com/office/powerpoint/2010/main" val="31777846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E31B7434-1CD0-4CF7-BECF-57C944CBDCA8}"/>
              </a:ext>
            </a:extLst>
          </p:cNvPr>
          <p:cNvPicPr>
            <a:picLocks noChangeAspect="1"/>
          </p:cNvPicPr>
          <p:nvPr/>
        </p:nvPicPr>
        <p:blipFill>
          <a:blip r:embed="rId2">
            <a:alphaModFix/>
          </a:blip>
          <a:stretch>
            <a:fillRect/>
          </a:stretch>
        </p:blipFill>
        <p:spPr>
          <a:xfrm>
            <a:off x="0" y="0"/>
            <a:ext cx="12192000" cy="6851904"/>
          </a:xfrm>
          <a:prstGeom prst="rect">
            <a:avLst/>
          </a:prstGeom>
        </p:spPr>
      </p:pic>
      <p:pic>
        <p:nvPicPr>
          <p:cNvPr id="43" name="Picture 42">
            <a:extLst>
              <a:ext uri="{FF2B5EF4-FFF2-40B4-BE49-F238E27FC236}">
                <a16:creationId xmlns:a16="http://schemas.microsoft.com/office/drawing/2014/main" id="{0D13B1BC-8240-44BA-BEB2-1FDA7DF496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528534" y="5522069"/>
            <a:ext cx="1134932" cy="1277121"/>
          </a:xfrm>
          <a:prstGeom prst="rect">
            <a:avLst/>
          </a:prstGeom>
        </p:spPr>
      </p:pic>
      <p:sp>
        <p:nvSpPr>
          <p:cNvPr id="10" name="Rectangle 9">
            <a:extLst>
              <a:ext uri="{FF2B5EF4-FFF2-40B4-BE49-F238E27FC236}">
                <a16:creationId xmlns:a16="http://schemas.microsoft.com/office/drawing/2014/main" id="{14E50C7E-538E-4E59-9F0B-20005B829B6E}"/>
              </a:ext>
            </a:extLst>
          </p:cNvPr>
          <p:cNvSpPr/>
          <p:nvPr/>
        </p:nvSpPr>
        <p:spPr>
          <a:xfrm>
            <a:off x="0" y="0"/>
            <a:ext cx="12192000" cy="6858000"/>
          </a:xfrm>
          <a:prstGeom prst="rect">
            <a:avLst/>
          </a:prstGeom>
          <a:solidFill>
            <a:srgbClr val="8BCF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4EC5EF45-CEA6-4B44-A9D8-D88C87E03708}"/>
              </a:ext>
            </a:extLst>
          </p:cNvPr>
          <p:cNvPicPr>
            <a:picLocks noChangeAspect="1"/>
          </p:cNvPicPr>
          <p:nvPr/>
        </p:nvPicPr>
        <p:blipFill rotWithShape="1">
          <a:blip r:embed="rId4"/>
          <a:srcRect l="27481" r="26909"/>
          <a:stretch/>
        </p:blipFill>
        <p:spPr>
          <a:xfrm>
            <a:off x="2795748" y="3338883"/>
            <a:ext cx="2535986" cy="1072989"/>
          </a:xfrm>
          <a:prstGeom prst="rect">
            <a:avLst/>
          </a:prstGeom>
        </p:spPr>
      </p:pic>
      <p:grpSp>
        <p:nvGrpSpPr>
          <p:cNvPr id="19" name="Group 18">
            <a:extLst>
              <a:ext uri="{FF2B5EF4-FFF2-40B4-BE49-F238E27FC236}">
                <a16:creationId xmlns:a16="http://schemas.microsoft.com/office/drawing/2014/main" id="{2010F406-3186-4A3D-AB93-652478CE4331}"/>
              </a:ext>
            </a:extLst>
          </p:cNvPr>
          <p:cNvGrpSpPr/>
          <p:nvPr/>
        </p:nvGrpSpPr>
        <p:grpSpPr>
          <a:xfrm>
            <a:off x="-1511457" y="3429000"/>
            <a:ext cx="11415152" cy="4640862"/>
            <a:chOff x="-1121092" y="2535099"/>
            <a:chExt cx="11127953" cy="4259862"/>
          </a:xfrm>
        </p:grpSpPr>
        <p:pic>
          <p:nvPicPr>
            <p:cNvPr id="9" name="Picture 8">
              <a:extLst>
                <a:ext uri="{FF2B5EF4-FFF2-40B4-BE49-F238E27FC236}">
                  <a16:creationId xmlns:a16="http://schemas.microsoft.com/office/drawing/2014/main" id="{B8B972BB-E5E5-46EB-BCE1-EED15DDDAA9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4098" b="96609" l="457" r="65877">
                          <a14:foregroundMark x1="27879" y1="78603" x2="33396" y2="73920"/>
                          <a14:foregroundMark x1="3498" y1="94590" x2="12002" y2="96609"/>
                          <a14:foregroundMark x1="12002" y1="96609" x2="12137" y2="95721"/>
                          <a14:foregroundMark x1="511" y1="66169" x2="7643" y2="61284"/>
                          <a14:foregroundMark x1="8773" y1="54138" x2="10522" y2="57489"/>
                          <a14:foregroundMark x1="55140" y1="77029" x2="59150" y2="74162"/>
                          <a14:foregroundMark x1="63509" y1="75050" x2="65877" y2="76140"/>
                        </a14:backgroundRemoval>
                      </a14:imgEffect>
                    </a14:imgLayer>
                  </a14:imgProps>
                </a:ext>
                <a:ext uri="{28A0092B-C50C-407E-A947-70E740481C1C}">
                  <a14:useLocalDpi xmlns:a14="http://schemas.microsoft.com/office/drawing/2010/main" val="0"/>
                </a:ext>
              </a:extLst>
            </a:blip>
            <a:srcRect t="52634" r="31113"/>
            <a:stretch/>
          </p:blipFill>
          <p:spPr>
            <a:xfrm>
              <a:off x="115647" y="2535099"/>
              <a:ext cx="8398681" cy="3248337"/>
            </a:xfrm>
            <a:prstGeom prst="rect">
              <a:avLst/>
            </a:prstGeom>
          </p:spPr>
        </p:pic>
        <p:grpSp>
          <p:nvGrpSpPr>
            <p:cNvPr id="18" name="Group 17">
              <a:extLst>
                <a:ext uri="{FF2B5EF4-FFF2-40B4-BE49-F238E27FC236}">
                  <a16:creationId xmlns:a16="http://schemas.microsoft.com/office/drawing/2014/main" id="{5F435263-2A1D-4122-8325-D29474BF0D8E}"/>
                </a:ext>
              </a:extLst>
            </p:cNvPr>
            <p:cNvGrpSpPr/>
            <p:nvPr/>
          </p:nvGrpSpPr>
          <p:grpSpPr>
            <a:xfrm>
              <a:off x="-1121092" y="3193833"/>
              <a:ext cx="11127953" cy="3601128"/>
              <a:chOff x="-1121092" y="3193833"/>
              <a:chExt cx="11127953" cy="3601128"/>
            </a:xfrm>
            <a:solidFill>
              <a:srgbClr val="CEEEFB"/>
            </a:solidFill>
          </p:grpSpPr>
          <p:sp>
            <p:nvSpPr>
              <p:cNvPr id="15" name="Oval 14">
                <a:extLst>
                  <a:ext uri="{FF2B5EF4-FFF2-40B4-BE49-F238E27FC236}">
                    <a16:creationId xmlns:a16="http://schemas.microsoft.com/office/drawing/2014/main" id="{0A64BE15-93C1-4C75-8964-011E4F6E58E5}"/>
                  </a:ext>
                </a:extLst>
              </p:cNvPr>
              <p:cNvSpPr/>
              <p:nvPr/>
            </p:nvSpPr>
            <p:spPr>
              <a:xfrm rot="732027">
                <a:off x="-1121092" y="3193833"/>
                <a:ext cx="4278218" cy="322926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36EC48F-2956-49BA-8178-584A419958AE}"/>
                  </a:ext>
                </a:extLst>
              </p:cNvPr>
              <p:cNvSpPr/>
              <p:nvPr/>
            </p:nvSpPr>
            <p:spPr>
              <a:xfrm>
                <a:off x="2778442" y="3678233"/>
                <a:ext cx="4278218" cy="26762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9386FEA-4456-47A5-93E4-FA3E9FA9E06B}"/>
                  </a:ext>
                </a:extLst>
              </p:cNvPr>
              <p:cNvSpPr/>
              <p:nvPr/>
            </p:nvSpPr>
            <p:spPr>
              <a:xfrm>
                <a:off x="5728643" y="4118674"/>
                <a:ext cx="4278218" cy="26762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2" name="Picture 11">
            <a:extLst>
              <a:ext uri="{FF2B5EF4-FFF2-40B4-BE49-F238E27FC236}">
                <a16:creationId xmlns:a16="http://schemas.microsoft.com/office/drawing/2014/main" id="{9833AA43-B3D2-4617-AACB-F78FF00964D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1514" b="99758" l="16873" r="98870">
                        <a14:foregroundMark x1="43891" y1="82761" x2="69537" y2="95398"/>
                        <a14:foregroundMark x1="74462" y1="86597" x2="94618" y2="72911"/>
                        <a14:foregroundMark x1="94618" y1="72911" x2="94618" y2="72911"/>
                        <a14:foregroundMark x1="29090" y1="94671" x2="76830" y2="86597"/>
                        <a14:foregroundMark x1="76830" y1="86597" x2="77045" y2="86597"/>
                        <a14:foregroundMark x1="21609" y1="99314" x2="34365" y2="97981"/>
                        <a14:foregroundMark x1="16873" y1="99798" x2="18353" y2="99112"/>
                        <a14:foregroundMark x1="98358" y1="63343" x2="95775" y2="97820"/>
                        <a14:foregroundMark x1="95775" y1="97820" x2="95990" y2="99798"/>
                        <a14:foregroundMark x1="90474" y1="51554" x2="90985" y2="52887"/>
                        <a14:foregroundMark x1="98493" y1="62010" x2="98870" y2="88010"/>
                        <a14:backgroundMark x1="19860" y1="80904" x2="35361" y2="72669"/>
                        <a14:backgroundMark x1="55732" y1="73759" x2="55732" y2="73759"/>
                        <a14:backgroundMark x1="60361" y1="73557" x2="61868" y2="71094"/>
                      </a14:backgroundRemoval>
                    </a14:imgEffect>
                  </a14:imgLayer>
                </a14:imgProps>
              </a:ext>
              <a:ext uri="{28A0092B-C50C-407E-A947-70E740481C1C}">
                <a14:useLocalDpi xmlns:a14="http://schemas.microsoft.com/office/drawing/2010/main" val="0"/>
              </a:ext>
            </a:extLst>
          </a:blip>
          <a:srcRect l="15986" t="46667"/>
          <a:stretch/>
        </p:blipFill>
        <p:spPr>
          <a:xfrm>
            <a:off x="1210035" y="2933188"/>
            <a:ext cx="11032110" cy="3939390"/>
          </a:xfrm>
          <a:prstGeom prst="rect">
            <a:avLst/>
          </a:prstGeom>
        </p:spPr>
      </p:pic>
      <p:pic>
        <p:nvPicPr>
          <p:cNvPr id="14" name="Picture 13">
            <a:extLst>
              <a:ext uri="{FF2B5EF4-FFF2-40B4-BE49-F238E27FC236}">
                <a16:creationId xmlns:a16="http://schemas.microsoft.com/office/drawing/2014/main" id="{07BC534F-9DA9-4343-A479-423D15E78C17}"/>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50" b="13323" l="49865" r="71017">
                        <a14:foregroundMark x1="49946" y1="7994" x2="49946" y2="7994"/>
                        <a14:foregroundMark x1="53175" y1="1050" x2="58073" y2="1292"/>
                        <a14:foregroundMark x1="70102" y1="5935" x2="69914" y2="7994"/>
                        <a14:foregroundMark x1="71017" y1="6540" x2="70936" y2="6540"/>
                      </a14:backgroundRemoval>
                    </a14:imgEffect>
                  </a14:imgLayer>
                </a14:imgProps>
              </a:ext>
              <a:ext uri="{28A0092B-C50C-407E-A947-70E740481C1C}">
                <a14:useLocalDpi xmlns:a14="http://schemas.microsoft.com/office/drawing/2010/main" val="0"/>
              </a:ext>
            </a:extLst>
          </a:blip>
          <a:srcRect l="48017" r="27608" b="85186"/>
          <a:stretch/>
        </p:blipFill>
        <p:spPr>
          <a:xfrm>
            <a:off x="4610100" y="-44199"/>
            <a:ext cx="2971800" cy="1015962"/>
          </a:xfrm>
          <a:prstGeom prst="rect">
            <a:avLst/>
          </a:prstGeom>
        </p:spPr>
      </p:pic>
      <p:pic>
        <p:nvPicPr>
          <p:cNvPr id="20" name="Picture 19">
            <a:extLst>
              <a:ext uri="{FF2B5EF4-FFF2-40B4-BE49-F238E27FC236}">
                <a16:creationId xmlns:a16="http://schemas.microsoft.com/office/drawing/2014/main" id="{020BDEB3-3BA8-45C3-B0D0-9954149E186D}"/>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820" b="23254" l="17707" r="28364">
                        <a14:foregroundMark x1="17922" y1="16875" x2="17922" y2="16875"/>
                        <a14:foregroundMark x1="17707" y1="17723" x2="17707" y2="17723"/>
                      </a14:backgroundRemoval>
                    </a14:imgEffect>
                  </a14:imgLayer>
                </a14:imgProps>
              </a:ext>
              <a:ext uri="{28A0092B-C50C-407E-A947-70E740481C1C}">
                <a14:useLocalDpi xmlns:a14="http://schemas.microsoft.com/office/drawing/2010/main" val="0"/>
              </a:ext>
            </a:extLst>
          </a:blip>
          <a:srcRect l="17117" t="9288" r="70383" b="75156"/>
          <a:stretch/>
        </p:blipFill>
        <p:spPr>
          <a:xfrm>
            <a:off x="-859609" y="4236286"/>
            <a:ext cx="3419642" cy="2178838"/>
          </a:xfrm>
          <a:prstGeom prst="rect">
            <a:avLst/>
          </a:prstGeom>
        </p:spPr>
      </p:pic>
      <p:pic>
        <p:nvPicPr>
          <p:cNvPr id="21" name="Picture 20">
            <a:extLst>
              <a:ext uri="{FF2B5EF4-FFF2-40B4-BE49-F238E27FC236}">
                <a16:creationId xmlns:a16="http://schemas.microsoft.com/office/drawing/2014/main" id="{1A2CF580-B37B-4A7E-9398-CAD79FA06EF5}"/>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35580" b="49822" l="72685" r="86137"/>
                    </a14:imgEffect>
                  </a14:imgLayer>
                </a14:imgProps>
              </a:ext>
              <a:ext uri="{28A0092B-C50C-407E-A947-70E740481C1C}">
                <a14:useLocalDpi xmlns:a14="http://schemas.microsoft.com/office/drawing/2010/main" val="0"/>
              </a:ext>
            </a:extLst>
          </a:blip>
          <a:srcRect l="71003" t="33800" r="12181" b="48398"/>
          <a:stretch/>
        </p:blipFill>
        <p:spPr>
          <a:xfrm>
            <a:off x="10384638" y="226296"/>
            <a:ext cx="3536125" cy="1898311"/>
          </a:xfrm>
          <a:prstGeom prst="rect">
            <a:avLst/>
          </a:prstGeom>
        </p:spPr>
      </p:pic>
      <p:pic>
        <p:nvPicPr>
          <p:cNvPr id="24" name="Picture 23">
            <a:extLst>
              <a:ext uri="{FF2B5EF4-FFF2-40B4-BE49-F238E27FC236}">
                <a16:creationId xmlns:a16="http://schemas.microsoft.com/office/drawing/2014/main" id="{61220F1E-3001-4EDD-9B73-9B6B99D4BCD8}"/>
              </a:ext>
            </a:extLst>
          </p:cNvPr>
          <p:cNvPicPr>
            <a:picLocks noChangeAspect="1"/>
          </p:cNvPicPr>
          <p:nvPr/>
        </p:nvPicPr>
        <p:blipFill rotWithShape="1">
          <a:blip r:embed="rId15">
            <a:extLst>
              <a:ext uri="{BEBA8EAE-BF5A-486C-A8C5-ECC9F3942E4B}">
                <a14:imgProps xmlns:a14="http://schemas.microsoft.com/office/drawing/2010/main">
                  <a14:imgLayer r:embed="rId6">
                    <a14:imgEffect>
                      <a14:backgroundRemoval t="1050" b="13323" l="49865" r="71017">
                        <a14:foregroundMark x1="49946" y1="7994" x2="49946" y2="7994"/>
                        <a14:foregroundMark x1="53175" y1="1050" x2="58073" y2="1292"/>
                        <a14:foregroundMark x1="70102" y1="5935" x2="69914" y2="7994"/>
                        <a14:foregroundMark x1="71017" y1="6540" x2="70936" y2="6540"/>
                      </a14:backgroundRemoval>
                    </a14:imgEffect>
                  </a14:imgLayer>
                </a14:imgProps>
              </a:ext>
              <a:ext uri="{28A0092B-C50C-407E-A947-70E740481C1C}">
                <a14:useLocalDpi xmlns:a14="http://schemas.microsoft.com/office/drawing/2010/main" val="0"/>
              </a:ext>
            </a:extLst>
          </a:blip>
          <a:srcRect l="48017" r="27608" b="85186"/>
          <a:stretch/>
        </p:blipFill>
        <p:spPr>
          <a:xfrm>
            <a:off x="705762" y="-14174"/>
            <a:ext cx="1909968" cy="960442"/>
          </a:xfrm>
          <a:prstGeom prst="rect">
            <a:avLst/>
          </a:prstGeom>
        </p:spPr>
      </p:pic>
      <p:pic>
        <p:nvPicPr>
          <p:cNvPr id="25" name="Picture 24">
            <a:extLst>
              <a:ext uri="{FF2B5EF4-FFF2-40B4-BE49-F238E27FC236}">
                <a16:creationId xmlns:a16="http://schemas.microsoft.com/office/drawing/2014/main" id="{E6604ADB-934F-492E-9104-B484AF5D714A}"/>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35580" b="49822" l="72685" r="86137"/>
                    </a14:imgEffect>
                  </a14:imgLayer>
                </a14:imgProps>
              </a:ext>
              <a:ext uri="{28A0092B-C50C-407E-A947-70E740481C1C}">
                <a14:useLocalDpi xmlns:a14="http://schemas.microsoft.com/office/drawing/2010/main" val="0"/>
              </a:ext>
            </a:extLst>
          </a:blip>
          <a:srcRect l="71003" t="33800" r="12181" b="48398"/>
          <a:stretch/>
        </p:blipFill>
        <p:spPr>
          <a:xfrm>
            <a:off x="5500548" y="3550747"/>
            <a:ext cx="1739877" cy="934025"/>
          </a:xfrm>
          <a:prstGeom prst="rect">
            <a:avLst/>
          </a:prstGeom>
        </p:spPr>
      </p:pic>
      <p:pic>
        <p:nvPicPr>
          <p:cNvPr id="26" name="Picture 25">
            <a:extLst>
              <a:ext uri="{FF2B5EF4-FFF2-40B4-BE49-F238E27FC236}">
                <a16:creationId xmlns:a16="http://schemas.microsoft.com/office/drawing/2014/main" id="{A6A4826B-E861-4A66-B4DD-61CD787FE154}"/>
              </a:ext>
            </a:extLst>
          </p:cNvPr>
          <p:cNvPicPr>
            <a:picLocks noChangeAspect="1"/>
          </p:cNvPicPr>
          <p:nvPr/>
        </p:nvPicPr>
        <p:blipFill rotWithShape="1">
          <a:blip r:embed="rId18">
            <a:extLst>
              <a:ext uri="{BEBA8EAE-BF5A-486C-A8C5-ECC9F3942E4B}">
                <a14:imgProps xmlns:a14="http://schemas.microsoft.com/office/drawing/2010/main">
                  <a14:imgLayer r:embed="rId6">
                    <a14:imgEffect>
                      <a14:backgroundRemoval t="35580" b="49822" l="72685" r="86137"/>
                    </a14:imgEffect>
                  </a14:imgLayer>
                </a14:imgProps>
              </a:ext>
              <a:ext uri="{28A0092B-C50C-407E-A947-70E740481C1C}">
                <a14:useLocalDpi xmlns:a14="http://schemas.microsoft.com/office/drawing/2010/main" val="0"/>
              </a:ext>
            </a:extLst>
          </a:blip>
          <a:srcRect l="71003" t="33800" r="12181" b="48398"/>
          <a:stretch/>
        </p:blipFill>
        <p:spPr>
          <a:xfrm flipH="1">
            <a:off x="-2918299" y="1383636"/>
            <a:ext cx="5306124" cy="2484689"/>
          </a:xfrm>
          <a:prstGeom prst="rect">
            <a:avLst/>
          </a:prstGeom>
        </p:spPr>
      </p:pic>
      <p:pic>
        <p:nvPicPr>
          <p:cNvPr id="27" name="Picture 26">
            <a:extLst>
              <a:ext uri="{FF2B5EF4-FFF2-40B4-BE49-F238E27FC236}">
                <a16:creationId xmlns:a16="http://schemas.microsoft.com/office/drawing/2014/main" id="{CF43E475-95BE-4951-968D-CA09EC588676}"/>
              </a:ext>
            </a:extLst>
          </p:cNvPr>
          <p:cNvPicPr>
            <a:picLocks noChangeAspect="1"/>
          </p:cNvPicPr>
          <p:nvPr/>
        </p:nvPicPr>
        <p:blipFill rotWithShape="1">
          <a:blip r:embed="rId19">
            <a:extLst>
              <a:ext uri="{BEBA8EAE-BF5A-486C-A8C5-ECC9F3942E4B}">
                <a14:imgProps xmlns:a14="http://schemas.microsoft.com/office/drawing/2010/main">
                  <a14:imgLayer r:embed="rId20">
                    <a14:imgEffect>
                      <a14:backgroundRemoval t="10820" b="23254" l="17707" r="28364">
                        <a14:foregroundMark x1="17922" y1="16875" x2="17922" y2="16875"/>
                        <a14:foregroundMark x1="17707" y1="17723" x2="17707" y2="17723"/>
                      </a14:backgroundRemoval>
                    </a14:imgEffect>
                  </a14:imgLayer>
                </a14:imgProps>
              </a:ext>
              <a:ext uri="{28A0092B-C50C-407E-A947-70E740481C1C}">
                <a14:useLocalDpi xmlns:a14="http://schemas.microsoft.com/office/drawing/2010/main" val="0"/>
              </a:ext>
            </a:extLst>
          </a:blip>
          <a:srcRect l="17117" t="9288" r="70383" b="75156"/>
          <a:stretch/>
        </p:blipFill>
        <p:spPr>
          <a:xfrm>
            <a:off x="7383513" y="647532"/>
            <a:ext cx="1497373" cy="954057"/>
          </a:xfrm>
          <a:prstGeom prst="rect">
            <a:avLst/>
          </a:prstGeom>
        </p:spPr>
      </p:pic>
      <p:pic>
        <p:nvPicPr>
          <p:cNvPr id="8" name="Picture 7">
            <a:extLst>
              <a:ext uri="{FF2B5EF4-FFF2-40B4-BE49-F238E27FC236}">
                <a16:creationId xmlns:a16="http://schemas.microsoft.com/office/drawing/2014/main" id="{58ED61AC-C213-481B-ABA4-46E3F96B2318}"/>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1737" b="94871" l="9655" r="91532">
                        <a14:foregroundMark x1="55070" y1="5048" x2="55933" y2="5735"/>
                        <a14:foregroundMark x1="52805" y1="1737" x2="52805" y2="1737"/>
                        <a14:foregroundMark x1="70388" y1="35057" x2="70173" y2="33401"/>
                        <a14:foregroundMark x1="9655" y1="55735" x2="9655" y2="55735"/>
                        <a14:foregroundMark x1="57066" y1="90872" x2="64401" y2="89540"/>
                        <a14:foregroundMark x1="75081" y1="94871" x2="74434" y2="91397"/>
                        <a14:foregroundMark x1="91532" y1="68053" x2="90453" y2="66397"/>
                        <a14:backgroundMark x1="53020" y1="14216" x2="59277" y2="19548"/>
                        <a14:backgroundMark x1="59277" y1="19548" x2="59277" y2="19548"/>
                        <a14:backgroundMark x1="62837" y1="10703" x2="62837" y2="10703"/>
                        <a14:backgroundMark x1="70388" y1="13207" x2="73732" y2="18053"/>
                        <a14:backgroundMark x1="61974" y1="21204" x2="61974" y2="21204"/>
                        <a14:backgroundMark x1="74434" y1="44063" x2="74434" y2="44063"/>
                      </a14:backgroundRemoval>
                    </a14:imgEffect>
                  </a14:imgLayer>
                </a14:imgProps>
              </a:ext>
              <a:ext uri="{28A0092B-C50C-407E-A947-70E740481C1C}">
                <a14:useLocalDpi xmlns:a14="http://schemas.microsoft.com/office/drawing/2010/main" val="0"/>
              </a:ext>
            </a:extLst>
          </a:blip>
          <a:stretch>
            <a:fillRect/>
          </a:stretch>
        </p:blipFill>
        <p:spPr>
          <a:xfrm>
            <a:off x="6857451" y="-841369"/>
            <a:ext cx="5135340" cy="6858000"/>
          </a:xfrm>
          <a:prstGeom prst="rect">
            <a:avLst/>
          </a:prstGeom>
        </p:spPr>
      </p:pic>
      <p:pic>
        <p:nvPicPr>
          <p:cNvPr id="6" name="Picture 5">
            <a:extLst>
              <a:ext uri="{FF2B5EF4-FFF2-40B4-BE49-F238E27FC236}">
                <a16:creationId xmlns:a16="http://schemas.microsoft.com/office/drawing/2014/main" id="{F280737A-4C8B-4978-AC7F-84FDB6214C31}"/>
              </a:ext>
            </a:extLst>
          </p:cNvPr>
          <p:cNvPicPr>
            <a:picLocks noChangeAspect="1"/>
          </p:cNvPicPr>
          <p:nvPr/>
        </p:nvPicPr>
        <p:blipFill rotWithShape="1">
          <a:blip r:embed="rId23">
            <a:extLst>
              <a:ext uri="{BEBA8EAE-BF5A-486C-A8C5-ECC9F3942E4B}">
                <a14:imgProps xmlns:a14="http://schemas.microsoft.com/office/drawing/2010/main">
                  <a14:imgLayer r:embed="rId24">
                    <a14:imgEffect>
                      <a14:backgroundRemoval t="7469" b="90432" l="28807" r="76720">
                        <a14:foregroundMark x1="36390" y1="11829" x2="44680" y2="13847"/>
                        <a14:foregroundMark x1="41858" y1="9205" x2="45209" y2="11990"/>
                        <a14:foregroundMark x1="49265" y1="7509" x2="54674" y2="12838"/>
                        <a14:foregroundMark x1="48971" y1="9972" x2="48971" y2="9972"/>
                        <a14:foregroundMark x1="76602" y1="24788" x2="76602" y2="24788"/>
                        <a14:foregroundMark x1="31805" y1="22608" x2="28983" y2="25717"/>
                        <a14:foregroundMark x1="38095" y1="17400" x2="43504" y2="18288"/>
                        <a14:foregroundMark x1="28983" y1="28906" x2="28983" y2="28906"/>
                        <a14:foregroundMark x1="28865" y1="21679" x2="28865" y2="21679"/>
                        <a14:foregroundMark x1="43386" y1="68591" x2="57202" y2="79653"/>
                        <a14:foregroundMark x1="38330" y1="72628" x2="50088" y2="86031"/>
                        <a14:foregroundMark x1="38330" y1="89503" x2="43210" y2="78482"/>
                        <a14:foregroundMark x1="36861" y1="79047" x2="37860" y2="86879"/>
                        <a14:foregroundMark x1="37331" y1="89988" x2="57319" y2="88131"/>
                        <a14:foregroundMark x1="36390" y1="90432" x2="36390" y2="90432"/>
                        <a14:foregroundMark x1="56614" y1="82237" x2="59906" y2="85870"/>
                        <a14:foregroundMark x1="50735" y1="80904" x2="56379" y2="88656"/>
                        <a14:foregroundMark x1="56379" y1="88656" x2="56379" y2="88656"/>
                        <a14:foregroundMark x1="40153" y1="79572" x2="45209" y2="84538"/>
                        <a14:foregroundMark x1="51323" y1="67784" x2="49971" y2="64715"/>
                        <a14:foregroundMark x1="47384" y1="48042" x2="53145" y2="58417"/>
                        <a14:foregroundMark x1="52440" y1="64554" x2="59200" y2="48809"/>
                        <a14:foregroundMark x1="45561" y1="46871" x2="52792" y2="63464"/>
                        <a14:foregroundMark x1="47678" y1="53452" x2="49853" y2="58660"/>
                      </a14:backgroundRemoval>
                    </a14:imgEffect>
                    <a14:imgEffect>
                      <a14:colorTemperature colorTemp="6854"/>
                    </a14:imgEffect>
                    <a14:imgEffect>
                      <a14:saturation sat="217000"/>
                    </a14:imgEffect>
                  </a14:imgLayer>
                </a14:imgProps>
              </a:ext>
              <a:ext uri="{28A0092B-C50C-407E-A947-70E740481C1C}">
                <a14:useLocalDpi xmlns:a14="http://schemas.microsoft.com/office/drawing/2010/main" val="0"/>
              </a:ext>
            </a:extLst>
          </a:blip>
          <a:srcRect l="25883" t="4444" r="17498" b="7778"/>
          <a:stretch/>
        </p:blipFill>
        <p:spPr>
          <a:xfrm rot="2146775">
            <a:off x="11290649" y="-3306884"/>
            <a:ext cx="1887011" cy="3409663"/>
          </a:xfrm>
          <a:prstGeom prst="rect">
            <a:avLst/>
          </a:prstGeom>
        </p:spPr>
      </p:pic>
      <p:grpSp>
        <p:nvGrpSpPr>
          <p:cNvPr id="31" name="Group 30">
            <a:extLst>
              <a:ext uri="{FF2B5EF4-FFF2-40B4-BE49-F238E27FC236}">
                <a16:creationId xmlns:a16="http://schemas.microsoft.com/office/drawing/2014/main" id="{68D4DB40-7CB3-4CD6-A80D-50197AD9ACD3}"/>
              </a:ext>
            </a:extLst>
          </p:cNvPr>
          <p:cNvGrpSpPr/>
          <p:nvPr/>
        </p:nvGrpSpPr>
        <p:grpSpPr>
          <a:xfrm rot="10800000">
            <a:off x="-1266865" y="2014965"/>
            <a:ext cx="962064" cy="962064"/>
            <a:chOff x="-5340166" y="2550629"/>
            <a:chExt cx="2166078" cy="2166078"/>
          </a:xfrm>
        </p:grpSpPr>
        <p:sp>
          <p:nvSpPr>
            <p:cNvPr id="33" name="Oval 32">
              <a:extLst>
                <a:ext uri="{FF2B5EF4-FFF2-40B4-BE49-F238E27FC236}">
                  <a16:creationId xmlns:a16="http://schemas.microsoft.com/office/drawing/2014/main" id="{2AE22675-4DFE-44D5-BD4E-8891F46C1E45}"/>
                </a:ext>
              </a:extLst>
            </p:cNvPr>
            <p:cNvSpPr/>
            <p:nvPr/>
          </p:nvSpPr>
          <p:spPr>
            <a:xfrm>
              <a:off x="-5340166" y="2550629"/>
              <a:ext cx="2166078" cy="2166078"/>
            </a:xfrm>
            <a:prstGeom prst="ellipse">
              <a:avLst/>
            </a:prstGeom>
            <a:solidFill>
              <a:srgbClr val="F7AD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13EA2A17-97D0-458F-8174-5C6D6FA68167}"/>
                </a:ext>
              </a:extLst>
            </p:cNvPr>
            <p:cNvSpPr/>
            <p:nvPr/>
          </p:nvSpPr>
          <p:spPr>
            <a:xfrm>
              <a:off x="-5188434" y="2702361"/>
              <a:ext cx="1862613" cy="1862613"/>
            </a:xfrm>
            <a:prstGeom prst="ellipse">
              <a:avLst/>
            </a:prstGeom>
            <a:solidFill>
              <a:srgbClr val="3B9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24F97"/>
                </a:solidFill>
              </a:endParaRPr>
            </a:p>
          </p:txBody>
        </p:sp>
        <p:pic>
          <p:nvPicPr>
            <p:cNvPr id="36" name="Picture 4">
              <a:extLst>
                <a:ext uri="{FF2B5EF4-FFF2-40B4-BE49-F238E27FC236}">
                  <a16:creationId xmlns:a16="http://schemas.microsoft.com/office/drawing/2014/main" id="{D70FDC45-7026-4191-90F5-CC59ADAC9C75}"/>
                </a:ext>
              </a:extLst>
            </p:cNvPr>
            <p:cNvPicPr>
              <a:picLocks noChangeAspect="1" noChangeArrowheads="1"/>
            </p:cNvPicPr>
            <p:nvPr/>
          </p:nvPicPr>
          <p:blipFill rotWithShape="1">
            <a:blip r:embed="rId25">
              <a:extLst>
                <a:ext uri="{BEBA8EAE-BF5A-486C-A8C5-ECC9F3942E4B}">
                  <a14:imgProps xmlns:a14="http://schemas.microsoft.com/office/drawing/2010/main">
                    <a14:imgLayer r:embed="rId26">
                      <a14:imgEffect>
                        <a14:backgroundRemoval t="17333" b="83667" l="17000" r="51125">
                          <a14:foregroundMark x1="17000" y1="32333" x2="19375" y2="38667"/>
                          <a14:foregroundMark x1="17875" y1="45833" x2="20000" y2="53333"/>
                          <a14:foregroundMark x1="17875" y1="44833" x2="18500" y2="42333"/>
                          <a14:foregroundMark x1="19625" y1="73833" x2="24125" y2="71833"/>
                          <a14:foregroundMark x1="33125" y1="65167" x2="34375" y2="66667"/>
                          <a14:foregroundMark x1="40625" y1="62667" x2="40250" y2="66333"/>
                          <a14:foregroundMark x1="26375" y1="83167" x2="30250" y2="79333"/>
                          <a14:foregroundMark x1="37625" y1="80833" x2="39625" y2="82667"/>
                          <a14:foregroundMark x1="47000" y1="69333" x2="49625" y2="66833"/>
                          <a14:foregroundMark x1="48625" y1="77667" x2="50125" y2="70833"/>
                          <a14:foregroundMark x1="50125" y1="70833" x2="50125" y2="69667"/>
                          <a14:foregroundMark x1="47875" y1="79667" x2="48500" y2="83667"/>
                          <a14:foregroundMark x1="45875" y1="81833" x2="51250" y2="80833"/>
                          <a14:foregroundMark x1="49000" y1="44833" x2="49250" y2="48167"/>
                          <a14:foregroundMark x1="48125" y1="42167" x2="49000" y2="47833"/>
                          <a14:foregroundMark x1="32125" y1="19333" x2="36250" y2="17333"/>
                          <a14:foregroundMark x1="47000" y1="24667" x2="46750" y2="29167"/>
                          <a14:foregroundMark x1="47000" y1="40667" x2="48500" y2="47167"/>
                        </a14:backgroundRemoval>
                      </a14:imgEffect>
                    </a14:imgLayer>
                  </a14:imgProps>
                </a:ext>
                <a:ext uri="{28A0092B-C50C-407E-A947-70E740481C1C}">
                  <a14:useLocalDpi xmlns:a14="http://schemas.microsoft.com/office/drawing/2010/main" val="0"/>
                </a:ext>
              </a:extLst>
            </a:blip>
            <a:srcRect l="16608" t="12610" r="46391" b="11500"/>
            <a:stretch/>
          </p:blipFill>
          <p:spPr bwMode="auto">
            <a:xfrm>
              <a:off x="-4871961" y="2641753"/>
              <a:ext cx="1229666" cy="1891598"/>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a:extLst>
              <a:ext uri="{FF2B5EF4-FFF2-40B4-BE49-F238E27FC236}">
                <a16:creationId xmlns:a16="http://schemas.microsoft.com/office/drawing/2014/main" id="{19358EF1-B414-4DBF-B519-5C81F88BA768}"/>
              </a:ext>
            </a:extLst>
          </p:cNvPr>
          <p:cNvPicPr>
            <a:picLocks noChangeAspect="1"/>
          </p:cNvPicPr>
          <p:nvPr/>
        </p:nvPicPr>
        <p:blipFill rotWithShape="1">
          <a:blip r:embed="rId27"/>
          <a:srcRect t="8930" b="15405"/>
          <a:stretch/>
        </p:blipFill>
        <p:spPr>
          <a:xfrm>
            <a:off x="1221749" y="1032230"/>
            <a:ext cx="5962405" cy="2541756"/>
          </a:xfrm>
          <a:prstGeom prst="rect">
            <a:avLst/>
          </a:prstGeom>
        </p:spPr>
      </p:pic>
      <p:grpSp>
        <p:nvGrpSpPr>
          <p:cNvPr id="5" name="Group 4">
            <a:extLst>
              <a:ext uri="{FF2B5EF4-FFF2-40B4-BE49-F238E27FC236}">
                <a16:creationId xmlns:a16="http://schemas.microsoft.com/office/drawing/2014/main" id="{480A01E3-3D9F-455D-B965-8C243FD9F7CC}"/>
              </a:ext>
            </a:extLst>
          </p:cNvPr>
          <p:cNvGrpSpPr/>
          <p:nvPr/>
        </p:nvGrpSpPr>
        <p:grpSpPr>
          <a:xfrm>
            <a:off x="5070186" y="2050622"/>
            <a:ext cx="929542" cy="1368496"/>
            <a:chOff x="7337603" y="4103801"/>
            <a:chExt cx="929542" cy="1368496"/>
          </a:xfrm>
        </p:grpSpPr>
        <p:pic>
          <p:nvPicPr>
            <p:cNvPr id="34" name="Picture 33">
              <a:extLst>
                <a:ext uri="{FF2B5EF4-FFF2-40B4-BE49-F238E27FC236}">
                  <a16:creationId xmlns:a16="http://schemas.microsoft.com/office/drawing/2014/main" id="{E048CB38-F391-4329-B3E8-BA72727FECDB}"/>
                </a:ext>
              </a:extLst>
            </p:cNvPr>
            <p:cNvPicPr>
              <a:picLocks noChangeAspect="1"/>
            </p:cNvPicPr>
            <p:nvPr/>
          </p:nvPicPr>
          <p:blipFill rotWithShape="1">
            <a:blip r:embed="rId28"/>
            <a:srcRect l="65662" t="17586" r="26284" b="67703"/>
            <a:stretch/>
          </p:blipFill>
          <p:spPr>
            <a:xfrm>
              <a:off x="7463833" y="4103801"/>
              <a:ext cx="294158" cy="313885"/>
            </a:xfrm>
            <a:prstGeom prst="rect">
              <a:avLst/>
            </a:prstGeom>
          </p:spPr>
        </p:pic>
        <p:pic>
          <p:nvPicPr>
            <p:cNvPr id="30" name="Picture 2">
              <a:extLst>
                <a:ext uri="{FF2B5EF4-FFF2-40B4-BE49-F238E27FC236}">
                  <a16:creationId xmlns:a16="http://schemas.microsoft.com/office/drawing/2014/main" id="{8F87C925-1FC6-44FB-B2F9-D5BBC148269E}"/>
                </a:ext>
              </a:extLst>
            </p:cNvPr>
            <p:cNvPicPr>
              <a:picLocks noChangeAspect="1" noChangeArrowheads="1"/>
            </p:cNvPicPr>
            <p:nvPr/>
          </p:nvPicPr>
          <p:blipFill rotWithShape="1">
            <a:blip r:embed="rId29">
              <a:extLst>
                <a:ext uri="{BEBA8EAE-BF5A-486C-A8C5-ECC9F3942E4B}">
                  <a14:imgProps xmlns:a14="http://schemas.microsoft.com/office/drawing/2010/main">
                    <a14:imgLayer r:embed="rId30">
                      <a14:imgEffect>
                        <a14:backgroundRemoval t="61826" b="91563" l="10345" r="37931">
                          <a14:foregroundMark x1="13136" y1="80775" x2="14450" y2="80775"/>
                          <a14:foregroundMark x1="14122" y1="82019" x2="14122" y2="82158"/>
                          <a14:foregroundMark x1="14286" y1="79391" x2="14778" y2="78700"/>
                          <a14:foregroundMark x1="18555" y1="64454" x2="22824" y2="66943"/>
                          <a14:foregroundMark x1="18391" y1="63347" x2="23974" y2="63485"/>
                          <a14:foregroundMark x1="23974" y1="63485" x2="24466" y2="64177"/>
                          <a14:foregroundMark x1="19212" y1="61964" x2="22496" y2="62517"/>
                          <a14:foregroundMark x1="36453" y1="80083" x2="37931" y2="79530"/>
                          <a14:foregroundMark x1="36617" y1="79391" x2="36782" y2="78562"/>
                          <a14:foregroundMark x1="20690" y1="91286" x2="22824" y2="88105"/>
                        </a14:backgroundRemoval>
                      </a14:imgEffect>
                    </a14:imgLayer>
                  </a14:imgProps>
                </a:ext>
                <a:ext uri="{28A0092B-C50C-407E-A947-70E740481C1C}">
                  <a14:useLocalDpi xmlns:a14="http://schemas.microsoft.com/office/drawing/2010/main" val="0"/>
                </a:ext>
              </a:extLst>
            </a:blip>
            <a:srcRect l="7550" t="61315" r="59043" b="4900"/>
            <a:stretch/>
          </p:blipFill>
          <p:spPr bwMode="auto">
            <a:xfrm flipH="1">
              <a:off x="7337603" y="4356287"/>
              <a:ext cx="929542" cy="1116010"/>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6">
            <a:extLst>
              <a:ext uri="{FF2B5EF4-FFF2-40B4-BE49-F238E27FC236}">
                <a16:creationId xmlns:a16="http://schemas.microsoft.com/office/drawing/2014/main" id="{045062E3-DC26-41AA-9FB9-57D376F1153D}"/>
              </a:ext>
            </a:extLst>
          </p:cNvPr>
          <p:cNvPicPr>
            <a:picLocks noChangeAspect="1"/>
          </p:cNvPicPr>
          <p:nvPr/>
        </p:nvPicPr>
        <p:blipFill>
          <a:blip r:embed="rId31"/>
          <a:stretch>
            <a:fillRect/>
          </a:stretch>
        </p:blipFill>
        <p:spPr>
          <a:xfrm>
            <a:off x="2514600" y="152400"/>
            <a:ext cx="2804403" cy="1286367"/>
          </a:xfrm>
          <a:prstGeom prst="rect">
            <a:avLst/>
          </a:prstGeom>
        </p:spPr>
      </p:pic>
      <p:sp>
        <p:nvSpPr>
          <p:cNvPr id="3" name="Freeform: Shape 2">
            <a:extLst>
              <a:ext uri="{FF2B5EF4-FFF2-40B4-BE49-F238E27FC236}">
                <a16:creationId xmlns:a16="http://schemas.microsoft.com/office/drawing/2014/main" id="{9DC8D7E4-233A-4278-A22D-DF4A7DBBD86B}"/>
              </a:ext>
            </a:extLst>
          </p:cNvPr>
          <p:cNvSpPr/>
          <p:nvPr/>
        </p:nvSpPr>
        <p:spPr>
          <a:xfrm>
            <a:off x="2699657" y="-1843314"/>
            <a:ext cx="5515429" cy="2728685"/>
          </a:xfrm>
          <a:custGeom>
            <a:avLst/>
            <a:gdLst>
              <a:gd name="connsiteX0" fmla="*/ 5515429 w 5515429"/>
              <a:gd name="connsiteY0" fmla="*/ 2728685 h 2728685"/>
              <a:gd name="connsiteX1" fmla="*/ 5515429 w 5515429"/>
              <a:gd name="connsiteY1" fmla="*/ 2728685 h 2728685"/>
              <a:gd name="connsiteX2" fmla="*/ 3468914 w 5515429"/>
              <a:gd name="connsiteY2" fmla="*/ 2220685 h 2728685"/>
              <a:gd name="connsiteX3" fmla="*/ 2554514 w 5515429"/>
              <a:gd name="connsiteY3" fmla="*/ 2002971 h 2728685"/>
              <a:gd name="connsiteX4" fmla="*/ 2148114 w 5515429"/>
              <a:gd name="connsiteY4" fmla="*/ 1901371 h 2728685"/>
              <a:gd name="connsiteX5" fmla="*/ 2046514 w 5515429"/>
              <a:gd name="connsiteY5" fmla="*/ 1843314 h 2728685"/>
              <a:gd name="connsiteX6" fmla="*/ 1857829 w 5515429"/>
              <a:gd name="connsiteY6" fmla="*/ 1611085 h 2728685"/>
              <a:gd name="connsiteX7" fmla="*/ 1843314 w 5515429"/>
              <a:gd name="connsiteY7" fmla="*/ 1132114 h 2728685"/>
              <a:gd name="connsiteX8" fmla="*/ 1886857 w 5515429"/>
              <a:gd name="connsiteY8" fmla="*/ 928914 h 2728685"/>
              <a:gd name="connsiteX9" fmla="*/ 1872343 w 5515429"/>
              <a:gd name="connsiteY9" fmla="*/ 798285 h 2728685"/>
              <a:gd name="connsiteX10" fmla="*/ 1828800 w 5515429"/>
              <a:gd name="connsiteY10" fmla="*/ 827314 h 2728685"/>
              <a:gd name="connsiteX11" fmla="*/ 1698172 w 5515429"/>
              <a:gd name="connsiteY11" fmla="*/ 856343 h 2728685"/>
              <a:gd name="connsiteX12" fmla="*/ 1494972 w 5515429"/>
              <a:gd name="connsiteY12" fmla="*/ 885371 h 2728685"/>
              <a:gd name="connsiteX13" fmla="*/ 1161143 w 5515429"/>
              <a:gd name="connsiteY13" fmla="*/ 914400 h 2728685"/>
              <a:gd name="connsiteX14" fmla="*/ 856343 w 5515429"/>
              <a:gd name="connsiteY14" fmla="*/ 943428 h 2728685"/>
              <a:gd name="connsiteX15" fmla="*/ 43543 w 5515429"/>
              <a:gd name="connsiteY15" fmla="*/ 145143 h 2728685"/>
              <a:gd name="connsiteX16" fmla="*/ 0 w 5515429"/>
              <a:gd name="connsiteY16" fmla="*/ 0 h 2728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515429" h="2728685">
                <a:moveTo>
                  <a:pt x="5515429" y="2728685"/>
                </a:moveTo>
                <a:lnTo>
                  <a:pt x="5515429" y="2728685"/>
                </a:lnTo>
                <a:lnTo>
                  <a:pt x="3468914" y="2220685"/>
                </a:lnTo>
                <a:lnTo>
                  <a:pt x="2554514" y="2002971"/>
                </a:lnTo>
                <a:cubicBezTo>
                  <a:pt x="2479180" y="1985300"/>
                  <a:pt x="2245515" y="1941477"/>
                  <a:pt x="2148114" y="1901371"/>
                </a:cubicBezTo>
                <a:cubicBezTo>
                  <a:pt x="2112046" y="1886520"/>
                  <a:pt x="2080381" y="1862666"/>
                  <a:pt x="2046514" y="1843314"/>
                </a:cubicBezTo>
                <a:cubicBezTo>
                  <a:pt x="1983619" y="1765904"/>
                  <a:pt x="1909592" y="1696341"/>
                  <a:pt x="1857829" y="1611085"/>
                </a:cubicBezTo>
                <a:cubicBezTo>
                  <a:pt x="1755801" y="1443039"/>
                  <a:pt x="1810430" y="1323939"/>
                  <a:pt x="1843314" y="1132114"/>
                </a:cubicBezTo>
                <a:cubicBezTo>
                  <a:pt x="1855018" y="1063839"/>
                  <a:pt x="1872343" y="996647"/>
                  <a:pt x="1886857" y="928914"/>
                </a:cubicBezTo>
                <a:cubicBezTo>
                  <a:pt x="1882019" y="885371"/>
                  <a:pt x="1894079" y="836324"/>
                  <a:pt x="1872343" y="798285"/>
                </a:cubicBezTo>
                <a:cubicBezTo>
                  <a:pt x="1863688" y="783139"/>
                  <a:pt x="1845349" y="821798"/>
                  <a:pt x="1828800" y="827314"/>
                </a:cubicBezTo>
                <a:cubicBezTo>
                  <a:pt x="1786484" y="841420"/>
                  <a:pt x="1742117" y="848700"/>
                  <a:pt x="1698172" y="856343"/>
                </a:cubicBezTo>
                <a:cubicBezTo>
                  <a:pt x="1630763" y="868066"/>
                  <a:pt x="1562997" y="878017"/>
                  <a:pt x="1494972" y="885371"/>
                </a:cubicBezTo>
                <a:cubicBezTo>
                  <a:pt x="1383923" y="897376"/>
                  <a:pt x="1272226" y="902707"/>
                  <a:pt x="1161143" y="914400"/>
                </a:cubicBezTo>
                <a:cubicBezTo>
                  <a:pt x="848930" y="947264"/>
                  <a:pt x="1042702" y="943428"/>
                  <a:pt x="856343" y="943428"/>
                </a:cubicBezTo>
                <a:lnTo>
                  <a:pt x="43543" y="145143"/>
                </a:lnTo>
                <a:lnTo>
                  <a:pt x="0" y="0"/>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6462E6FA-258C-4808-82EE-A7A323928F67}"/>
              </a:ext>
            </a:extLst>
          </p:cNvPr>
          <p:cNvGrpSpPr/>
          <p:nvPr/>
        </p:nvGrpSpPr>
        <p:grpSpPr>
          <a:xfrm rot="10800000">
            <a:off x="12253859" y="2050622"/>
            <a:ext cx="994942" cy="994942"/>
            <a:chOff x="8265070" y="41088"/>
            <a:chExt cx="1545442" cy="1545442"/>
          </a:xfrm>
        </p:grpSpPr>
        <p:grpSp>
          <p:nvGrpSpPr>
            <p:cNvPr id="37" name="Group 36">
              <a:extLst>
                <a:ext uri="{FF2B5EF4-FFF2-40B4-BE49-F238E27FC236}">
                  <a16:creationId xmlns:a16="http://schemas.microsoft.com/office/drawing/2014/main" id="{4DC9050D-87C3-48C4-B761-5E486C83BCE9}"/>
                </a:ext>
              </a:extLst>
            </p:cNvPr>
            <p:cNvGrpSpPr/>
            <p:nvPr/>
          </p:nvGrpSpPr>
          <p:grpSpPr>
            <a:xfrm>
              <a:off x="8265070" y="41088"/>
              <a:ext cx="1545442" cy="1545442"/>
              <a:chOff x="-5340166" y="2550629"/>
              <a:chExt cx="2166078" cy="2166078"/>
            </a:xfrm>
          </p:grpSpPr>
          <p:sp>
            <p:nvSpPr>
              <p:cNvPr id="39" name="Oval 38">
                <a:extLst>
                  <a:ext uri="{FF2B5EF4-FFF2-40B4-BE49-F238E27FC236}">
                    <a16:creationId xmlns:a16="http://schemas.microsoft.com/office/drawing/2014/main" id="{E9C92115-FA1D-4850-BC92-DEEC53C24120}"/>
                  </a:ext>
                </a:extLst>
              </p:cNvPr>
              <p:cNvSpPr/>
              <p:nvPr/>
            </p:nvSpPr>
            <p:spPr>
              <a:xfrm>
                <a:off x="-5340166" y="2550629"/>
                <a:ext cx="2166078" cy="2166078"/>
              </a:xfrm>
              <a:prstGeom prst="ellipse">
                <a:avLst/>
              </a:prstGeom>
              <a:solidFill>
                <a:srgbClr val="F7AD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3050E3BE-7958-44A7-9A2D-03AC9DB5A297}"/>
                  </a:ext>
                </a:extLst>
              </p:cNvPr>
              <p:cNvSpPr/>
              <p:nvPr/>
            </p:nvSpPr>
            <p:spPr>
              <a:xfrm>
                <a:off x="-5188434" y="2702361"/>
                <a:ext cx="1862613" cy="1862613"/>
              </a:xfrm>
              <a:prstGeom prst="ellipse">
                <a:avLst/>
              </a:prstGeom>
              <a:solidFill>
                <a:srgbClr val="024F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24F97"/>
                  </a:solidFill>
                </a:endParaRPr>
              </a:p>
            </p:txBody>
          </p:sp>
        </p:grpSp>
        <p:pic>
          <p:nvPicPr>
            <p:cNvPr id="38" name="Picture 4" descr="Premium Vector | Paper sheets pile with abstract content text with pen and  pencil">
              <a:extLst>
                <a:ext uri="{FF2B5EF4-FFF2-40B4-BE49-F238E27FC236}">
                  <a16:creationId xmlns:a16="http://schemas.microsoft.com/office/drawing/2014/main" id="{6E05D181-363C-4140-8807-777AAB72878C}"/>
                </a:ext>
              </a:extLst>
            </p:cNvPr>
            <p:cNvPicPr>
              <a:picLocks noChangeAspect="1" noChangeArrowheads="1"/>
            </p:cNvPicPr>
            <p:nvPr/>
          </p:nvPicPr>
          <p:blipFill>
            <a:blip r:embed="rId32">
              <a:extLst>
                <a:ext uri="{BEBA8EAE-BF5A-486C-A8C5-ECC9F3942E4B}">
                  <a14:imgProps xmlns:a14="http://schemas.microsoft.com/office/drawing/2010/main">
                    <a14:imgLayer r:embed="rId3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315365" y="69084"/>
              <a:ext cx="1386889" cy="1386889"/>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Speech Bubble: Rectangle with Corners Rounded 3">
            <a:extLst>
              <a:ext uri="{FF2B5EF4-FFF2-40B4-BE49-F238E27FC236}">
                <a16:creationId xmlns:a16="http://schemas.microsoft.com/office/drawing/2014/main" id="{9C529435-CFBE-472D-8D86-9C7DAF934BB0}"/>
              </a:ext>
            </a:extLst>
          </p:cNvPr>
          <p:cNvSpPr/>
          <p:nvPr/>
        </p:nvSpPr>
        <p:spPr>
          <a:xfrm>
            <a:off x="4785073" y="4320280"/>
            <a:ext cx="3983470" cy="1784712"/>
          </a:xfrm>
          <a:prstGeom prst="wedgeRoundRectCallout">
            <a:avLst>
              <a:gd name="adj1" fmla="val 37647"/>
              <a:gd name="adj2" fmla="val -98525"/>
              <a:gd name="adj3" fmla="val 16667"/>
            </a:avLst>
          </a:prstGeom>
          <a:solidFill>
            <a:srgbClr val="E17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400" b="1">
                <a:solidFill>
                  <a:schemeClr val="bg1"/>
                </a:solidFill>
                <a:latin typeface="Calibri" panose="020F0502020204030204" pitchFamily="34" charset="0"/>
                <a:cs typeface="Calibri" panose="020F0502020204030204" pitchFamily="34" charset="0"/>
              </a:rPr>
              <a:t>Bạn hãy giúp mình hoàn thành các nhiệm vụ để nhận đ</a:t>
            </a:r>
            <a:r>
              <a:rPr lang="vi-VN" sz="2400" b="1">
                <a:solidFill>
                  <a:schemeClr val="bg1"/>
                </a:solidFill>
                <a:latin typeface="Calibri" panose="020F0502020204030204" pitchFamily="34" charset="0"/>
                <a:cs typeface="Calibri" panose="020F0502020204030204" pitchFamily="34" charset="0"/>
              </a:rPr>
              <a:t>ược</a:t>
            </a:r>
            <a:r>
              <a:rPr lang="en-SG" sz="2400" b="1">
                <a:solidFill>
                  <a:schemeClr val="bg1"/>
                </a:solidFill>
                <a:latin typeface="Calibri" panose="020F0502020204030204" pitchFamily="34" charset="0"/>
                <a:cs typeface="Calibri" panose="020F0502020204030204" pitchFamily="34" charset="0"/>
              </a:rPr>
              <a:t> huy hiệu nhé!</a:t>
            </a:r>
            <a:endParaRPr lang="en-US" sz="2400" b="1">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325317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40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100" fill="hold"/>
                                            <p:tgtEl>
                                              <p:spTgt spid="12"/>
                                            </p:tgtEl>
                                            <p:attrNameLst>
                                              <p:attrName>ppt_x</p:attrName>
                                            </p:attrNameLst>
                                          </p:cBhvr>
                                          <p:tavLst>
                                            <p:tav tm="0">
                                              <p:val>
                                                <p:strVal val="#ppt_x"/>
                                              </p:val>
                                            </p:tav>
                                            <p:tav tm="100000">
                                              <p:val>
                                                <p:strVal val="#ppt_x"/>
                                              </p:val>
                                            </p:tav>
                                          </p:tavLst>
                                        </p:anim>
                                        <p:anim calcmode="lin" valueType="num">
                                          <p:cBhvr additive="base">
                                            <p:cTn id="8" dur="11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0000">
                                      <p:stCondLst>
                                        <p:cond delay="300"/>
                                      </p:stCondLst>
                                      <p:childTnLst>
                                        <p:set>
                                          <p:cBhvr>
                                            <p:cTn id="10" dur="1" fill="hold">
                                              <p:stCondLst>
                                                <p:cond delay="0"/>
                                              </p:stCondLst>
                                            </p:cTn>
                                            <p:tgtEl>
                                              <p:spTgt spid="19"/>
                                            </p:tgtEl>
                                            <p:attrNameLst>
                                              <p:attrName>style.visibility</p:attrName>
                                            </p:attrNameLst>
                                          </p:cBhvr>
                                          <p:to>
                                            <p:strVal val="visible"/>
                                          </p:to>
                                        </p:set>
                                        <p:anim calcmode="lin" valueType="num" p14:bounceEnd="60000">
                                          <p:cBhvr additive="base">
                                            <p:cTn id="11" dur="1300" fill="hold"/>
                                            <p:tgtEl>
                                              <p:spTgt spid="19"/>
                                            </p:tgtEl>
                                            <p:attrNameLst>
                                              <p:attrName>ppt_x</p:attrName>
                                            </p:attrNameLst>
                                          </p:cBhvr>
                                          <p:tavLst>
                                            <p:tav tm="0">
                                              <p:val>
                                                <p:strVal val="#ppt_x"/>
                                              </p:val>
                                            </p:tav>
                                            <p:tav tm="100000">
                                              <p:val>
                                                <p:strVal val="#ppt_x"/>
                                              </p:val>
                                            </p:tav>
                                          </p:tavLst>
                                        </p:anim>
                                        <p:anim calcmode="lin" valueType="num" p14:bounceEnd="60000">
                                          <p:cBhvr additive="base">
                                            <p:cTn id="12" dur="13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14:presetBounceEnd="80000">
                                      <p:stCondLst>
                                        <p:cond delay="500"/>
                                      </p:stCondLst>
                                      <p:childTnLst>
                                        <p:set>
                                          <p:cBhvr>
                                            <p:cTn id="14" dur="1" fill="hold">
                                              <p:stCondLst>
                                                <p:cond delay="0"/>
                                              </p:stCondLst>
                                            </p:cTn>
                                            <p:tgtEl>
                                              <p:spTgt spid="26"/>
                                            </p:tgtEl>
                                            <p:attrNameLst>
                                              <p:attrName>style.visibility</p:attrName>
                                            </p:attrNameLst>
                                          </p:cBhvr>
                                          <p:to>
                                            <p:strVal val="visible"/>
                                          </p:to>
                                        </p:set>
                                        <p:anim calcmode="lin" valueType="num" p14:bounceEnd="80000">
                                          <p:cBhvr additive="base">
                                            <p:cTn id="15" dur="1700" fill="hold"/>
                                            <p:tgtEl>
                                              <p:spTgt spid="26"/>
                                            </p:tgtEl>
                                            <p:attrNameLst>
                                              <p:attrName>ppt_x</p:attrName>
                                            </p:attrNameLst>
                                          </p:cBhvr>
                                          <p:tavLst>
                                            <p:tav tm="0">
                                              <p:val>
                                                <p:strVal val="0-#ppt_w/2"/>
                                              </p:val>
                                            </p:tav>
                                            <p:tav tm="100000">
                                              <p:val>
                                                <p:strVal val="#ppt_x"/>
                                              </p:val>
                                            </p:tav>
                                          </p:tavLst>
                                        </p:anim>
                                        <p:anim calcmode="lin" valueType="num" p14:bounceEnd="80000">
                                          <p:cBhvr additive="base">
                                            <p:cTn id="16" dur="1700" fill="hold"/>
                                            <p:tgtEl>
                                              <p:spTgt spid="26"/>
                                            </p:tgtEl>
                                            <p:attrNameLst>
                                              <p:attrName>ppt_y</p:attrName>
                                            </p:attrNameLst>
                                          </p:cBhvr>
                                          <p:tavLst>
                                            <p:tav tm="0">
                                              <p:val>
                                                <p:strVal val="#ppt_y"/>
                                              </p:val>
                                            </p:tav>
                                            <p:tav tm="100000">
                                              <p:val>
                                                <p:strVal val="#ppt_y"/>
                                              </p:val>
                                            </p:tav>
                                          </p:tavLst>
                                        </p:anim>
                                      </p:childTnLst>
                                    </p:cTn>
                                  </p:par>
                                  <p:par>
                                    <p:cTn id="17" presetID="10" presetClass="entr" presetSubtype="0" fill="hold" nodeType="withEffect">
                                      <p:stCondLst>
                                        <p:cond delay="50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800"/>
                                            <p:tgtEl>
                                              <p:spTgt spid="24"/>
                                            </p:tgtEl>
                                          </p:cBhvr>
                                        </p:animEffect>
                                      </p:childTnLst>
                                    </p:cTn>
                                  </p:par>
                                  <p:par>
                                    <p:cTn id="20" presetID="10" presetClass="entr" presetSubtype="0" fill="hold" nodeType="withEffect">
                                      <p:stCondLst>
                                        <p:cond delay="50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200"/>
                                            <p:tgtEl>
                                              <p:spTgt spid="14"/>
                                            </p:tgtEl>
                                          </p:cBhvr>
                                        </p:animEffect>
                                      </p:childTnLst>
                                    </p:cTn>
                                  </p:par>
                                  <p:par>
                                    <p:cTn id="23" presetID="2" presetClass="entr" presetSubtype="2" fill="hold" nodeType="withEffect" p14:presetBounceEnd="80000">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14:bounceEnd="80000">
                                          <p:cBhvr additive="base">
                                            <p:cTn id="25" dur="1600" fill="hold"/>
                                            <p:tgtEl>
                                              <p:spTgt spid="21"/>
                                            </p:tgtEl>
                                            <p:attrNameLst>
                                              <p:attrName>ppt_x</p:attrName>
                                            </p:attrNameLst>
                                          </p:cBhvr>
                                          <p:tavLst>
                                            <p:tav tm="0">
                                              <p:val>
                                                <p:strVal val="1+#ppt_w/2"/>
                                              </p:val>
                                            </p:tav>
                                            <p:tav tm="100000">
                                              <p:val>
                                                <p:strVal val="#ppt_x"/>
                                              </p:val>
                                            </p:tav>
                                          </p:tavLst>
                                        </p:anim>
                                        <p:anim calcmode="lin" valueType="num" p14:bounceEnd="80000">
                                          <p:cBhvr additive="base">
                                            <p:cTn id="26" dur="1600" fill="hold"/>
                                            <p:tgtEl>
                                              <p:spTgt spid="21"/>
                                            </p:tgtEl>
                                            <p:attrNameLst>
                                              <p:attrName>ppt_y</p:attrName>
                                            </p:attrNameLst>
                                          </p:cBhvr>
                                          <p:tavLst>
                                            <p:tav tm="0">
                                              <p:val>
                                                <p:strVal val="#ppt_y"/>
                                              </p:val>
                                            </p:tav>
                                            <p:tav tm="100000">
                                              <p:val>
                                                <p:strVal val="#ppt_y"/>
                                              </p:val>
                                            </p:tav>
                                          </p:tavLst>
                                        </p:anim>
                                      </p:childTnLst>
                                    </p:cTn>
                                  </p:par>
                                  <p:par>
                                    <p:cTn id="27" presetID="2" presetClass="entr" presetSubtype="1" fill="hold" nodeType="withEffect" p14:presetBounceEnd="80000">
                                      <p:stCondLst>
                                        <p:cond delay="600"/>
                                      </p:stCondLst>
                                      <p:childTnLst>
                                        <p:set>
                                          <p:cBhvr>
                                            <p:cTn id="28" dur="1" fill="hold">
                                              <p:stCondLst>
                                                <p:cond delay="0"/>
                                              </p:stCondLst>
                                            </p:cTn>
                                            <p:tgtEl>
                                              <p:spTgt spid="27"/>
                                            </p:tgtEl>
                                            <p:attrNameLst>
                                              <p:attrName>style.visibility</p:attrName>
                                            </p:attrNameLst>
                                          </p:cBhvr>
                                          <p:to>
                                            <p:strVal val="visible"/>
                                          </p:to>
                                        </p:set>
                                        <p:anim calcmode="lin" valueType="num" p14:bounceEnd="80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80000">
                                          <p:cBhvr additive="base">
                                            <p:cTn id="30" dur="1500" fill="hold"/>
                                            <p:tgtEl>
                                              <p:spTgt spid="27"/>
                                            </p:tgtEl>
                                            <p:attrNameLst>
                                              <p:attrName>ppt_y</p:attrName>
                                            </p:attrNameLst>
                                          </p:cBhvr>
                                          <p:tavLst>
                                            <p:tav tm="0">
                                              <p:val>
                                                <p:strVal val="0-#ppt_h/2"/>
                                              </p:val>
                                            </p:tav>
                                            <p:tav tm="100000">
                                              <p:val>
                                                <p:strVal val="#ppt_y"/>
                                              </p:val>
                                            </p:tav>
                                          </p:tavLst>
                                        </p:anim>
                                      </p:childTnLst>
                                    </p:cTn>
                                  </p:par>
                                  <p:par>
                                    <p:cTn id="31" presetID="2" presetClass="entr" presetSubtype="4" fill="hold" nodeType="withEffect" p14:presetBounceEnd="80000">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14:bounceEnd="80000">
                                          <p:cBhvr additive="base">
                                            <p:cTn id="33" dur="1600" fill="hold"/>
                                            <p:tgtEl>
                                              <p:spTgt spid="20"/>
                                            </p:tgtEl>
                                            <p:attrNameLst>
                                              <p:attrName>ppt_x</p:attrName>
                                            </p:attrNameLst>
                                          </p:cBhvr>
                                          <p:tavLst>
                                            <p:tav tm="0">
                                              <p:val>
                                                <p:strVal val="#ppt_x"/>
                                              </p:val>
                                            </p:tav>
                                            <p:tav tm="100000">
                                              <p:val>
                                                <p:strVal val="#ppt_x"/>
                                              </p:val>
                                            </p:tav>
                                          </p:tavLst>
                                        </p:anim>
                                        <p:anim calcmode="lin" valueType="num" p14:bounceEnd="80000">
                                          <p:cBhvr additive="base">
                                            <p:cTn id="34" dur="1600" fill="hold"/>
                                            <p:tgtEl>
                                              <p:spTgt spid="20"/>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80000">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14:bounceEnd="80000">
                                          <p:cBhvr additive="base">
                                            <p:cTn id="37" dur="1800" fill="hold"/>
                                            <p:tgtEl>
                                              <p:spTgt spid="25"/>
                                            </p:tgtEl>
                                            <p:attrNameLst>
                                              <p:attrName>ppt_x</p:attrName>
                                            </p:attrNameLst>
                                          </p:cBhvr>
                                          <p:tavLst>
                                            <p:tav tm="0">
                                              <p:val>
                                                <p:strVal val="#ppt_x"/>
                                              </p:val>
                                            </p:tav>
                                            <p:tav tm="100000">
                                              <p:val>
                                                <p:strVal val="#ppt_x"/>
                                              </p:val>
                                            </p:tav>
                                          </p:tavLst>
                                        </p:anim>
                                        <p:anim calcmode="lin" valueType="num" p14:bounceEnd="80000">
                                          <p:cBhvr additive="base">
                                            <p:cTn id="38" dur="1800" fill="hold"/>
                                            <p:tgtEl>
                                              <p:spTgt spid="25"/>
                                            </p:tgtEl>
                                            <p:attrNameLst>
                                              <p:attrName>ppt_y</p:attrName>
                                            </p:attrNameLst>
                                          </p:cBhvr>
                                          <p:tavLst>
                                            <p:tav tm="0">
                                              <p:val>
                                                <p:strVal val="1+#ppt_h/2"/>
                                              </p:val>
                                            </p:tav>
                                            <p:tav tm="100000">
                                              <p:val>
                                                <p:strVal val="#ppt_y"/>
                                              </p:val>
                                            </p:tav>
                                          </p:tavLst>
                                        </p:anim>
                                      </p:childTnLst>
                                    </p:cTn>
                                  </p:par>
                                  <p:par>
                                    <p:cTn id="39" presetID="2" presetClass="entr" presetSubtype="3" fill="hold" nodeType="withEffect" p14:presetBounceEnd="80000">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14:bounceEnd="80000">
                                          <p:cBhvr additive="base">
                                            <p:cTn id="41" dur="1800" fill="hold"/>
                                            <p:tgtEl>
                                              <p:spTgt spid="8"/>
                                            </p:tgtEl>
                                            <p:attrNameLst>
                                              <p:attrName>ppt_x</p:attrName>
                                            </p:attrNameLst>
                                          </p:cBhvr>
                                          <p:tavLst>
                                            <p:tav tm="0">
                                              <p:val>
                                                <p:strVal val="1+#ppt_w/2"/>
                                              </p:val>
                                            </p:tav>
                                            <p:tav tm="100000">
                                              <p:val>
                                                <p:strVal val="#ppt_x"/>
                                              </p:val>
                                            </p:tav>
                                          </p:tavLst>
                                        </p:anim>
                                        <p:anim calcmode="lin" valueType="num" p14:bounceEnd="80000">
                                          <p:cBhvr additive="base">
                                            <p:cTn id="42" dur="1800" fill="hold"/>
                                            <p:tgtEl>
                                              <p:spTgt spid="8"/>
                                            </p:tgtEl>
                                            <p:attrNameLst>
                                              <p:attrName>ppt_y</p:attrName>
                                            </p:attrNameLst>
                                          </p:cBhvr>
                                          <p:tavLst>
                                            <p:tav tm="0">
                                              <p:val>
                                                <p:strVal val="0-#ppt_h/2"/>
                                              </p:val>
                                            </p:tav>
                                            <p:tav tm="100000">
                                              <p:val>
                                                <p:strVal val="#ppt_y"/>
                                              </p:val>
                                            </p:tav>
                                          </p:tavLst>
                                        </p:anim>
                                      </p:childTnLst>
                                    </p:cTn>
                                  </p:par>
                                  <p:par>
                                    <p:cTn id="43" presetID="2" presetClass="entr" presetSubtype="3" fill="hold" grpId="0" nodeType="withEffect" p14:presetBounceEnd="80000">
                                      <p:stCondLst>
                                        <p:cond delay="1100"/>
                                      </p:stCondLst>
                                      <p:childTnLst>
                                        <p:set>
                                          <p:cBhvr>
                                            <p:cTn id="44" dur="1" fill="hold">
                                              <p:stCondLst>
                                                <p:cond delay="0"/>
                                              </p:stCondLst>
                                            </p:cTn>
                                            <p:tgtEl>
                                              <p:spTgt spid="4"/>
                                            </p:tgtEl>
                                            <p:attrNameLst>
                                              <p:attrName>style.visibility</p:attrName>
                                            </p:attrNameLst>
                                          </p:cBhvr>
                                          <p:to>
                                            <p:strVal val="visible"/>
                                          </p:to>
                                        </p:set>
                                        <p:anim calcmode="lin" valueType="num" p14:bounceEnd="80000">
                                          <p:cBhvr additive="base">
                                            <p:cTn id="45" dur="1500" fill="hold"/>
                                            <p:tgtEl>
                                              <p:spTgt spid="4"/>
                                            </p:tgtEl>
                                            <p:attrNameLst>
                                              <p:attrName>ppt_x</p:attrName>
                                            </p:attrNameLst>
                                          </p:cBhvr>
                                          <p:tavLst>
                                            <p:tav tm="0">
                                              <p:val>
                                                <p:strVal val="1+#ppt_w/2"/>
                                              </p:val>
                                            </p:tav>
                                            <p:tav tm="100000">
                                              <p:val>
                                                <p:strVal val="#ppt_x"/>
                                              </p:val>
                                            </p:tav>
                                          </p:tavLst>
                                        </p:anim>
                                        <p:anim calcmode="lin" valueType="num" p14:bounceEnd="80000">
                                          <p:cBhvr additive="base">
                                            <p:cTn id="46" dur="1500" fill="hold"/>
                                            <p:tgtEl>
                                              <p:spTgt spid="4"/>
                                            </p:tgtEl>
                                            <p:attrNameLst>
                                              <p:attrName>ppt_y</p:attrName>
                                            </p:attrNameLst>
                                          </p:cBhvr>
                                          <p:tavLst>
                                            <p:tav tm="0">
                                              <p:val>
                                                <p:strVal val="0-#ppt_h/2"/>
                                              </p:val>
                                            </p:tav>
                                            <p:tav tm="100000">
                                              <p:val>
                                                <p:strVal val="#ppt_y"/>
                                              </p:val>
                                            </p:tav>
                                          </p:tavLst>
                                        </p:anim>
                                      </p:childTnLst>
                                    </p:cTn>
                                  </p:par>
                                  <p:par>
                                    <p:cTn id="47" presetID="10" presetClass="entr" presetSubtype="0" fill="hold" nodeType="with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1600"/>
                                            <p:tgtEl>
                                              <p:spTgt spid="2"/>
                                            </p:tgtEl>
                                          </p:cBhvr>
                                        </p:animEffect>
                                      </p:childTnLst>
                                    </p:cTn>
                                  </p:par>
                                  <p:par>
                                    <p:cTn id="50" presetID="2" presetClass="entr" presetSubtype="1" fill="hold" nodeType="withEffect" p14:presetBounceEnd="80000">
                                      <p:stCondLst>
                                        <p:cond delay="500"/>
                                      </p:stCondLst>
                                      <p:childTnLst>
                                        <p:set>
                                          <p:cBhvr>
                                            <p:cTn id="51" dur="1" fill="hold">
                                              <p:stCondLst>
                                                <p:cond delay="0"/>
                                              </p:stCondLst>
                                            </p:cTn>
                                            <p:tgtEl>
                                              <p:spTgt spid="5"/>
                                            </p:tgtEl>
                                            <p:attrNameLst>
                                              <p:attrName>style.visibility</p:attrName>
                                            </p:attrNameLst>
                                          </p:cBhvr>
                                          <p:to>
                                            <p:strVal val="visible"/>
                                          </p:to>
                                        </p:set>
                                        <p:anim calcmode="lin" valueType="num" p14:bounceEnd="80000">
                                          <p:cBhvr additive="base">
                                            <p:cTn id="52" dur="1500" fill="hold"/>
                                            <p:tgtEl>
                                              <p:spTgt spid="5"/>
                                            </p:tgtEl>
                                            <p:attrNameLst>
                                              <p:attrName>ppt_x</p:attrName>
                                            </p:attrNameLst>
                                          </p:cBhvr>
                                          <p:tavLst>
                                            <p:tav tm="0">
                                              <p:val>
                                                <p:strVal val="#ppt_x"/>
                                              </p:val>
                                            </p:tav>
                                            <p:tav tm="100000">
                                              <p:val>
                                                <p:strVal val="#ppt_x"/>
                                              </p:val>
                                            </p:tav>
                                          </p:tavLst>
                                        </p:anim>
                                        <p:anim calcmode="lin" valueType="num" p14:bounceEnd="80000">
                                          <p:cBhvr additive="base">
                                            <p:cTn id="53" dur="1500" fill="hold"/>
                                            <p:tgtEl>
                                              <p:spTgt spid="5"/>
                                            </p:tgtEl>
                                            <p:attrNameLst>
                                              <p:attrName>ppt_y</p:attrName>
                                            </p:attrNameLst>
                                          </p:cBhvr>
                                          <p:tavLst>
                                            <p:tav tm="0">
                                              <p:val>
                                                <p:strVal val="0-#ppt_h/2"/>
                                              </p:val>
                                            </p:tav>
                                            <p:tav tm="100000">
                                              <p:val>
                                                <p:strVal val="#ppt_y"/>
                                              </p:val>
                                            </p:tav>
                                          </p:tavLst>
                                        </p:anim>
                                      </p:childTnLst>
                                    </p:cTn>
                                  </p:par>
                                  <p:par>
                                    <p:cTn id="54" presetID="2" presetClass="entr" presetSubtype="4" fill="hold" nodeType="withEffect" p14:presetBounceEnd="80000">
                                      <p:stCondLst>
                                        <p:cond delay="500"/>
                                      </p:stCondLst>
                                      <p:childTnLst>
                                        <p:set>
                                          <p:cBhvr>
                                            <p:cTn id="55" dur="1" fill="hold">
                                              <p:stCondLst>
                                                <p:cond delay="0"/>
                                              </p:stCondLst>
                                            </p:cTn>
                                            <p:tgtEl>
                                              <p:spTgt spid="11"/>
                                            </p:tgtEl>
                                            <p:attrNameLst>
                                              <p:attrName>style.visibility</p:attrName>
                                            </p:attrNameLst>
                                          </p:cBhvr>
                                          <p:to>
                                            <p:strVal val="visible"/>
                                          </p:to>
                                        </p:set>
                                        <p:anim calcmode="lin" valueType="num" p14:bounceEnd="80000">
                                          <p:cBhvr additive="base">
                                            <p:cTn id="56" dur="1500" fill="hold"/>
                                            <p:tgtEl>
                                              <p:spTgt spid="11"/>
                                            </p:tgtEl>
                                            <p:attrNameLst>
                                              <p:attrName>ppt_x</p:attrName>
                                            </p:attrNameLst>
                                          </p:cBhvr>
                                          <p:tavLst>
                                            <p:tav tm="0">
                                              <p:val>
                                                <p:strVal val="#ppt_x"/>
                                              </p:val>
                                            </p:tav>
                                            <p:tav tm="100000">
                                              <p:val>
                                                <p:strVal val="#ppt_x"/>
                                              </p:val>
                                            </p:tav>
                                          </p:tavLst>
                                        </p:anim>
                                        <p:anim calcmode="lin" valueType="num" p14:bounceEnd="80000">
                                          <p:cBhvr additive="base">
                                            <p:cTn id="57" dur="1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40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100" fill="hold"/>
                                            <p:tgtEl>
                                              <p:spTgt spid="12"/>
                                            </p:tgtEl>
                                            <p:attrNameLst>
                                              <p:attrName>ppt_x</p:attrName>
                                            </p:attrNameLst>
                                          </p:cBhvr>
                                          <p:tavLst>
                                            <p:tav tm="0">
                                              <p:val>
                                                <p:strVal val="#ppt_x"/>
                                              </p:val>
                                            </p:tav>
                                            <p:tav tm="100000">
                                              <p:val>
                                                <p:strVal val="#ppt_x"/>
                                              </p:val>
                                            </p:tav>
                                          </p:tavLst>
                                        </p:anim>
                                        <p:anim calcmode="lin" valueType="num">
                                          <p:cBhvr additive="base">
                                            <p:cTn id="8" dur="11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30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1300" fill="hold"/>
                                            <p:tgtEl>
                                              <p:spTgt spid="19"/>
                                            </p:tgtEl>
                                            <p:attrNameLst>
                                              <p:attrName>ppt_x</p:attrName>
                                            </p:attrNameLst>
                                          </p:cBhvr>
                                          <p:tavLst>
                                            <p:tav tm="0">
                                              <p:val>
                                                <p:strVal val="#ppt_x"/>
                                              </p:val>
                                            </p:tav>
                                            <p:tav tm="100000">
                                              <p:val>
                                                <p:strVal val="#ppt_x"/>
                                              </p:val>
                                            </p:tav>
                                          </p:tavLst>
                                        </p:anim>
                                        <p:anim calcmode="lin" valueType="num">
                                          <p:cBhvr additive="base">
                                            <p:cTn id="12" dur="13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50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1700" fill="hold"/>
                                            <p:tgtEl>
                                              <p:spTgt spid="26"/>
                                            </p:tgtEl>
                                            <p:attrNameLst>
                                              <p:attrName>ppt_x</p:attrName>
                                            </p:attrNameLst>
                                          </p:cBhvr>
                                          <p:tavLst>
                                            <p:tav tm="0">
                                              <p:val>
                                                <p:strVal val="0-#ppt_w/2"/>
                                              </p:val>
                                            </p:tav>
                                            <p:tav tm="100000">
                                              <p:val>
                                                <p:strVal val="#ppt_x"/>
                                              </p:val>
                                            </p:tav>
                                          </p:tavLst>
                                        </p:anim>
                                        <p:anim calcmode="lin" valueType="num">
                                          <p:cBhvr additive="base">
                                            <p:cTn id="16" dur="1700" fill="hold"/>
                                            <p:tgtEl>
                                              <p:spTgt spid="26"/>
                                            </p:tgtEl>
                                            <p:attrNameLst>
                                              <p:attrName>ppt_y</p:attrName>
                                            </p:attrNameLst>
                                          </p:cBhvr>
                                          <p:tavLst>
                                            <p:tav tm="0">
                                              <p:val>
                                                <p:strVal val="#ppt_y"/>
                                              </p:val>
                                            </p:tav>
                                            <p:tav tm="100000">
                                              <p:val>
                                                <p:strVal val="#ppt_y"/>
                                              </p:val>
                                            </p:tav>
                                          </p:tavLst>
                                        </p:anim>
                                      </p:childTnLst>
                                    </p:cTn>
                                  </p:par>
                                  <p:par>
                                    <p:cTn id="17" presetID="10" presetClass="entr" presetSubtype="0" fill="hold" nodeType="withEffect">
                                      <p:stCondLst>
                                        <p:cond delay="50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800"/>
                                            <p:tgtEl>
                                              <p:spTgt spid="24"/>
                                            </p:tgtEl>
                                          </p:cBhvr>
                                        </p:animEffect>
                                      </p:childTnLst>
                                    </p:cTn>
                                  </p:par>
                                  <p:par>
                                    <p:cTn id="20" presetID="10" presetClass="entr" presetSubtype="0" fill="hold" nodeType="withEffect">
                                      <p:stCondLst>
                                        <p:cond delay="50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200"/>
                                            <p:tgtEl>
                                              <p:spTgt spid="14"/>
                                            </p:tgtEl>
                                          </p:cBhvr>
                                        </p:animEffect>
                                      </p:childTnLst>
                                    </p:cTn>
                                  </p:par>
                                  <p:par>
                                    <p:cTn id="23" presetID="2" presetClass="entr" presetSubtype="2"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1600" fill="hold"/>
                                            <p:tgtEl>
                                              <p:spTgt spid="21"/>
                                            </p:tgtEl>
                                            <p:attrNameLst>
                                              <p:attrName>ppt_x</p:attrName>
                                            </p:attrNameLst>
                                          </p:cBhvr>
                                          <p:tavLst>
                                            <p:tav tm="0">
                                              <p:val>
                                                <p:strVal val="1+#ppt_w/2"/>
                                              </p:val>
                                            </p:tav>
                                            <p:tav tm="100000">
                                              <p:val>
                                                <p:strVal val="#ppt_x"/>
                                              </p:val>
                                            </p:tav>
                                          </p:tavLst>
                                        </p:anim>
                                        <p:anim calcmode="lin" valueType="num">
                                          <p:cBhvr additive="base">
                                            <p:cTn id="26" dur="1600" fill="hold"/>
                                            <p:tgtEl>
                                              <p:spTgt spid="21"/>
                                            </p:tgtEl>
                                            <p:attrNameLst>
                                              <p:attrName>ppt_y</p:attrName>
                                            </p:attrNameLst>
                                          </p:cBhvr>
                                          <p:tavLst>
                                            <p:tav tm="0">
                                              <p:val>
                                                <p:strVal val="#ppt_y"/>
                                              </p:val>
                                            </p:tav>
                                            <p:tav tm="100000">
                                              <p:val>
                                                <p:strVal val="#ppt_y"/>
                                              </p:val>
                                            </p:tav>
                                          </p:tavLst>
                                        </p:anim>
                                      </p:childTnLst>
                                    </p:cTn>
                                  </p:par>
                                  <p:par>
                                    <p:cTn id="27" presetID="2" presetClass="entr" presetSubtype="1" fill="hold" nodeType="withEffect">
                                      <p:stCondLst>
                                        <p:cond delay="6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0-#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1600" fill="hold"/>
                                            <p:tgtEl>
                                              <p:spTgt spid="20"/>
                                            </p:tgtEl>
                                            <p:attrNameLst>
                                              <p:attrName>ppt_x</p:attrName>
                                            </p:attrNameLst>
                                          </p:cBhvr>
                                          <p:tavLst>
                                            <p:tav tm="0">
                                              <p:val>
                                                <p:strVal val="#ppt_x"/>
                                              </p:val>
                                            </p:tav>
                                            <p:tav tm="100000">
                                              <p:val>
                                                <p:strVal val="#ppt_x"/>
                                              </p:val>
                                            </p:tav>
                                          </p:tavLst>
                                        </p:anim>
                                        <p:anim calcmode="lin" valueType="num">
                                          <p:cBhvr additive="base">
                                            <p:cTn id="34" dur="1600" fill="hold"/>
                                            <p:tgtEl>
                                              <p:spTgt spid="20"/>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additive="base">
                                            <p:cTn id="37" dur="1800" fill="hold"/>
                                            <p:tgtEl>
                                              <p:spTgt spid="25"/>
                                            </p:tgtEl>
                                            <p:attrNameLst>
                                              <p:attrName>ppt_x</p:attrName>
                                            </p:attrNameLst>
                                          </p:cBhvr>
                                          <p:tavLst>
                                            <p:tav tm="0">
                                              <p:val>
                                                <p:strVal val="#ppt_x"/>
                                              </p:val>
                                            </p:tav>
                                            <p:tav tm="100000">
                                              <p:val>
                                                <p:strVal val="#ppt_x"/>
                                              </p:val>
                                            </p:tav>
                                          </p:tavLst>
                                        </p:anim>
                                        <p:anim calcmode="lin" valueType="num">
                                          <p:cBhvr additive="base">
                                            <p:cTn id="38" dur="1800" fill="hold"/>
                                            <p:tgtEl>
                                              <p:spTgt spid="25"/>
                                            </p:tgtEl>
                                            <p:attrNameLst>
                                              <p:attrName>ppt_y</p:attrName>
                                            </p:attrNameLst>
                                          </p:cBhvr>
                                          <p:tavLst>
                                            <p:tav tm="0">
                                              <p:val>
                                                <p:strVal val="1+#ppt_h/2"/>
                                              </p:val>
                                            </p:tav>
                                            <p:tav tm="100000">
                                              <p:val>
                                                <p:strVal val="#ppt_y"/>
                                              </p:val>
                                            </p:tav>
                                          </p:tavLst>
                                        </p:anim>
                                      </p:childTnLst>
                                    </p:cTn>
                                  </p:par>
                                  <p:par>
                                    <p:cTn id="39" presetID="2" presetClass="entr" presetSubtype="3" fill="hold" nodeType="with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1800" fill="hold"/>
                                            <p:tgtEl>
                                              <p:spTgt spid="8"/>
                                            </p:tgtEl>
                                            <p:attrNameLst>
                                              <p:attrName>ppt_x</p:attrName>
                                            </p:attrNameLst>
                                          </p:cBhvr>
                                          <p:tavLst>
                                            <p:tav tm="0">
                                              <p:val>
                                                <p:strVal val="1+#ppt_w/2"/>
                                              </p:val>
                                            </p:tav>
                                            <p:tav tm="100000">
                                              <p:val>
                                                <p:strVal val="#ppt_x"/>
                                              </p:val>
                                            </p:tav>
                                          </p:tavLst>
                                        </p:anim>
                                        <p:anim calcmode="lin" valueType="num">
                                          <p:cBhvr additive="base">
                                            <p:cTn id="42" dur="1800" fill="hold"/>
                                            <p:tgtEl>
                                              <p:spTgt spid="8"/>
                                            </p:tgtEl>
                                            <p:attrNameLst>
                                              <p:attrName>ppt_y</p:attrName>
                                            </p:attrNameLst>
                                          </p:cBhvr>
                                          <p:tavLst>
                                            <p:tav tm="0">
                                              <p:val>
                                                <p:strVal val="0-#ppt_h/2"/>
                                              </p:val>
                                            </p:tav>
                                            <p:tav tm="100000">
                                              <p:val>
                                                <p:strVal val="#ppt_y"/>
                                              </p:val>
                                            </p:tav>
                                          </p:tavLst>
                                        </p:anim>
                                      </p:childTnLst>
                                    </p:cTn>
                                  </p:par>
                                  <p:par>
                                    <p:cTn id="43" presetID="2" presetClass="entr" presetSubtype="3" fill="hold" grpId="0" nodeType="withEffect">
                                      <p:stCondLst>
                                        <p:cond delay="1100"/>
                                      </p:stCondLst>
                                      <p:childTnLst>
                                        <p:set>
                                          <p:cBhvr>
                                            <p:cTn id="44" dur="1" fill="hold">
                                              <p:stCondLst>
                                                <p:cond delay="0"/>
                                              </p:stCondLst>
                                            </p:cTn>
                                            <p:tgtEl>
                                              <p:spTgt spid="4"/>
                                            </p:tgtEl>
                                            <p:attrNameLst>
                                              <p:attrName>style.visibility</p:attrName>
                                            </p:attrNameLst>
                                          </p:cBhvr>
                                          <p:to>
                                            <p:strVal val="visible"/>
                                          </p:to>
                                        </p:set>
                                        <p:anim calcmode="lin" valueType="num">
                                          <p:cBhvr additive="base">
                                            <p:cTn id="45" dur="1500" fill="hold"/>
                                            <p:tgtEl>
                                              <p:spTgt spid="4"/>
                                            </p:tgtEl>
                                            <p:attrNameLst>
                                              <p:attrName>ppt_x</p:attrName>
                                            </p:attrNameLst>
                                          </p:cBhvr>
                                          <p:tavLst>
                                            <p:tav tm="0">
                                              <p:val>
                                                <p:strVal val="1+#ppt_w/2"/>
                                              </p:val>
                                            </p:tav>
                                            <p:tav tm="100000">
                                              <p:val>
                                                <p:strVal val="#ppt_x"/>
                                              </p:val>
                                            </p:tav>
                                          </p:tavLst>
                                        </p:anim>
                                        <p:anim calcmode="lin" valueType="num">
                                          <p:cBhvr additive="base">
                                            <p:cTn id="46" dur="1500" fill="hold"/>
                                            <p:tgtEl>
                                              <p:spTgt spid="4"/>
                                            </p:tgtEl>
                                            <p:attrNameLst>
                                              <p:attrName>ppt_y</p:attrName>
                                            </p:attrNameLst>
                                          </p:cBhvr>
                                          <p:tavLst>
                                            <p:tav tm="0">
                                              <p:val>
                                                <p:strVal val="0-#ppt_h/2"/>
                                              </p:val>
                                            </p:tav>
                                            <p:tav tm="100000">
                                              <p:val>
                                                <p:strVal val="#ppt_y"/>
                                              </p:val>
                                            </p:tav>
                                          </p:tavLst>
                                        </p:anim>
                                      </p:childTnLst>
                                    </p:cTn>
                                  </p:par>
                                  <p:par>
                                    <p:cTn id="47" presetID="10" presetClass="entr" presetSubtype="0" fill="hold" nodeType="with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1600"/>
                                            <p:tgtEl>
                                              <p:spTgt spid="2"/>
                                            </p:tgtEl>
                                          </p:cBhvr>
                                        </p:animEffect>
                                      </p:childTnLst>
                                    </p:cTn>
                                  </p:par>
                                  <p:par>
                                    <p:cTn id="50" presetID="2" presetClass="entr" presetSubtype="1" fill="hold" nodeType="withEffect">
                                      <p:stCondLst>
                                        <p:cond delay="500"/>
                                      </p:stCondLst>
                                      <p:childTnLst>
                                        <p:set>
                                          <p:cBhvr>
                                            <p:cTn id="51" dur="1" fill="hold">
                                              <p:stCondLst>
                                                <p:cond delay="0"/>
                                              </p:stCondLst>
                                            </p:cTn>
                                            <p:tgtEl>
                                              <p:spTgt spid="5"/>
                                            </p:tgtEl>
                                            <p:attrNameLst>
                                              <p:attrName>style.visibility</p:attrName>
                                            </p:attrNameLst>
                                          </p:cBhvr>
                                          <p:to>
                                            <p:strVal val="visible"/>
                                          </p:to>
                                        </p:set>
                                        <p:anim calcmode="lin" valueType="num">
                                          <p:cBhvr additive="base">
                                            <p:cTn id="52" dur="1500" fill="hold"/>
                                            <p:tgtEl>
                                              <p:spTgt spid="5"/>
                                            </p:tgtEl>
                                            <p:attrNameLst>
                                              <p:attrName>ppt_x</p:attrName>
                                            </p:attrNameLst>
                                          </p:cBhvr>
                                          <p:tavLst>
                                            <p:tav tm="0">
                                              <p:val>
                                                <p:strVal val="#ppt_x"/>
                                              </p:val>
                                            </p:tav>
                                            <p:tav tm="100000">
                                              <p:val>
                                                <p:strVal val="#ppt_x"/>
                                              </p:val>
                                            </p:tav>
                                          </p:tavLst>
                                        </p:anim>
                                        <p:anim calcmode="lin" valueType="num">
                                          <p:cBhvr additive="base">
                                            <p:cTn id="53" dur="1500" fill="hold"/>
                                            <p:tgtEl>
                                              <p:spTgt spid="5"/>
                                            </p:tgtEl>
                                            <p:attrNameLst>
                                              <p:attrName>ppt_y</p:attrName>
                                            </p:attrNameLst>
                                          </p:cBhvr>
                                          <p:tavLst>
                                            <p:tav tm="0">
                                              <p:val>
                                                <p:strVal val="0-#ppt_h/2"/>
                                              </p:val>
                                            </p:tav>
                                            <p:tav tm="100000">
                                              <p:val>
                                                <p:strVal val="#ppt_y"/>
                                              </p:val>
                                            </p:tav>
                                          </p:tavLst>
                                        </p:anim>
                                      </p:childTnLst>
                                    </p:cTn>
                                  </p:par>
                                  <p:par>
                                    <p:cTn id="54" presetID="2" presetClass="entr" presetSubtype="4" fill="hold" nodeType="withEffect">
                                      <p:stCondLst>
                                        <p:cond delay="500"/>
                                      </p:stCondLst>
                                      <p:childTnLst>
                                        <p:set>
                                          <p:cBhvr>
                                            <p:cTn id="55" dur="1" fill="hold">
                                              <p:stCondLst>
                                                <p:cond delay="0"/>
                                              </p:stCondLst>
                                            </p:cTn>
                                            <p:tgtEl>
                                              <p:spTgt spid="11"/>
                                            </p:tgtEl>
                                            <p:attrNameLst>
                                              <p:attrName>style.visibility</p:attrName>
                                            </p:attrNameLst>
                                          </p:cBhvr>
                                          <p:to>
                                            <p:strVal val="visible"/>
                                          </p:to>
                                        </p:set>
                                        <p:anim calcmode="lin" valueType="num">
                                          <p:cBhvr additive="base">
                                            <p:cTn id="56" dur="1500" fill="hold"/>
                                            <p:tgtEl>
                                              <p:spTgt spid="11"/>
                                            </p:tgtEl>
                                            <p:attrNameLst>
                                              <p:attrName>ppt_x</p:attrName>
                                            </p:attrNameLst>
                                          </p:cBhvr>
                                          <p:tavLst>
                                            <p:tav tm="0">
                                              <p:val>
                                                <p:strVal val="#ppt_x"/>
                                              </p:val>
                                            </p:tav>
                                            <p:tav tm="100000">
                                              <p:val>
                                                <p:strVal val="#ppt_x"/>
                                              </p:val>
                                            </p:tav>
                                          </p:tavLst>
                                        </p:anim>
                                        <p:anim calcmode="lin" valueType="num">
                                          <p:cBhvr additive="base">
                                            <p:cTn id="57" dur="1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DF3F47-8017-4521-B653-57C4883AA576}"/>
              </a:ext>
            </a:extLst>
          </p:cNvPr>
          <p:cNvPicPr>
            <a:picLocks noChangeAspect="1"/>
          </p:cNvPicPr>
          <p:nvPr/>
        </p:nvPicPr>
        <p:blipFill>
          <a:blip r:embed="rId2">
            <a:alphaModFix amt="31000"/>
          </a:blip>
          <a:stretch>
            <a:fillRect/>
          </a:stretch>
        </p:blipFill>
        <p:spPr>
          <a:xfrm>
            <a:off x="0" y="0"/>
            <a:ext cx="12192000" cy="6851904"/>
          </a:xfrm>
          <a:prstGeom prst="rect">
            <a:avLst/>
          </a:prstGeom>
        </p:spPr>
      </p:pic>
      <p:sp>
        <p:nvSpPr>
          <p:cNvPr id="7" name="TextBox 6">
            <a:extLst>
              <a:ext uri="{FF2B5EF4-FFF2-40B4-BE49-F238E27FC236}">
                <a16:creationId xmlns:a16="http://schemas.microsoft.com/office/drawing/2014/main" id="{B8C52BDF-CC05-4339-A6BF-12BACD5EBF85}"/>
              </a:ext>
            </a:extLst>
          </p:cNvPr>
          <p:cNvSpPr txBox="1"/>
          <p:nvPr/>
        </p:nvSpPr>
        <p:spPr>
          <a:xfrm flipH="1">
            <a:off x="3949739" y="301674"/>
            <a:ext cx="4292521" cy="923330"/>
          </a:xfrm>
          <a:prstGeom prst="rect">
            <a:avLst/>
          </a:prstGeom>
          <a:noFill/>
        </p:spPr>
        <p:txBody>
          <a:bodyPr wrap="square" lIns="0" tIns="0" rIns="0" bIns="0" rtlCol="0">
            <a:spAutoFit/>
          </a:bodyPr>
          <a:lstStyle/>
          <a:p>
            <a:pPr algn="ctr"/>
            <a:r>
              <a:rPr lang="en-SG" sz="6000">
                <a:solidFill>
                  <a:schemeClr val="accent1">
                    <a:lumMod val="50000"/>
                  </a:schemeClr>
                </a:solidFill>
                <a:latin typeface="#9Slide03 SFU Futura_05" panose="00000800000000000000" pitchFamily="2" charset="0"/>
              </a:rPr>
              <a:t>MỤC TIÊU</a:t>
            </a:r>
            <a:endParaRPr lang="en-US" sz="6000">
              <a:solidFill>
                <a:schemeClr val="accent1">
                  <a:lumMod val="50000"/>
                </a:schemeClr>
              </a:solidFill>
              <a:latin typeface="#9Slide03 SFU Futura_05" panose="00000800000000000000" pitchFamily="2" charset="0"/>
            </a:endParaRPr>
          </a:p>
        </p:txBody>
      </p:sp>
      <p:pic>
        <p:nvPicPr>
          <p:cNvPr id="18" name="Picture 17">
            <a:extLst>
              <a:ext uri="{FF2B5EF4-FFF2-40B4-BE49-F238E27FC236}">
                <a16:creationId xmlns:a16="http://schemas.microsoft.com/office/drawing/2014/main" id="{B3C6DB02-E2DA-495C-8339-2A8892DEC1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343400" y="1693791"/>
            <a:ext cx="4536986" cy="5105400"/>
          </a:xfrm>
          <a:prstGeom prst="rect">
            <a:avLst/>
          </a:prstGeom>
        </p:spPr>
      </p:pic>
      <p:sp>
        <p:nvSpPr>
          <p:cNvPr id="20" name="TextBox 19">
            <a:extLst>
              <a:ext uri="{FF2B5EF4-FFF2-40B4-BE49-F238E27FC236}">
                <a16:creationId xmlns:a16="http://schemas.microsoft.com/office/drawing/2014/main" id="{EA07025E-8739-4EF9-B4F1-CFED40EE3EE6}"/>
              </a:ext>
            </a:extLst>
          </p:cNvPr>
          <p:cNvSpPr txBox="1"/>
          <p:nvPr/>
        </p:nvSpPr>
        <p:spPr>
          <a:xfrm flipH="1">
            <a:off x="1206539" y="2602530"/>
            <a:ext cx="2743200" cy="430887"/>
          </a:xfrm>
          <a:prstGeom prst="rect">
            <a:avLst/>
          </a:prstGeom>
          <a:noFill/>
        </p:spPr>
        <p:txBody>
          <a:bodyPr wrap="square" lIns="0" tIns="0" rIns="0" bIns="0" rtlCol="0">
            <a:spAutoFit/>
          </a:bodyPr>
          <a:lstStyle/>
          <a:p>
            <a:pPr algn="ctr"/>
            <a:r>
              <a:rPr lang="en-SG" sz="2800" b="1">
                <a:solidFill>
                  <a:srgbClr val="E7922B"/>
                </a:solidFill>
                <a:latin typeface="Calibri" panose="020F0502020204030204" pitchFamily="34" charset="0"/>
                <a:cs typeface="Calibri" panose="020F0502020204030204" pitchFamily="34" charset="0"/>
              </a:rPr>
              <a:t>Xác định đ</a:t>
            </a:r>
            <a:r>
              <a:rPr lang="vi-VN" sz="2800" b="1">
                <a:solidFill>
                  <a:srgbClr val="E7922B"/>
                </a:solidFill>
                <a:latin typeface="Calibri" panose="020F0502020204030204" pitchFamily="34" charset="0"/>
                <a:cs typeface="Calibri" panose="020F0502020204030204" pitchFamily="34" charset="0"/>
              </a:rPr>
              <a:t>ược</a:t>
            </a:r>
            <a:r>
              <a:rPr lang="en-SG" sz="2800" b="1">
                <a:solidFill>
                  <a:srgbClr val="E7922B"/>
                </a:solidFill>
                <a:latin typeface="Calibri" panose="020F0502020204030204" pitchFamily="34" charset="0"/>
                <a:cs typeface="Calibri" panose="020F0502020204030204" pitchFamily="34" charset="0"/>
              </a:rPr>
              <a:t> :</a:t>
            </a:r>
          </a:p>
        </p:txBody>
      </p:sp>
      <p:sp>
        <p:nvSpPr>
          <p:cNvPr id="21" name="TextBox 20">
            <a:extLst>
              <a:ext uri="{FF2B5EF4-FFF2-40B4-BE49-F238E27FC236}">
                <a16:creationId xmlns:a16="http://schemas.microsoft.com/office/drawing/2014/main" id="{F2D9F161-9DD2-402A-8876-F095B14683FB}"/>
              </a:ext>
            </a:extLst>
          </p:cNvPr>
          <p:cNvSpPr txBox="1"/>
          <p:nvPr/>
        </p:nvSpPr>
        <p:spPr>
          <a:xfrm flipH="1">
            <a:off x="955724" y="3226684"/>
            <a:ext cx="3276600" cy="861774"/>
          </a:xfrm>
          <a:prstGeom prst="rect">
            <a:avLst/>
          </a:prstGeom>
          <a:noFill/>
        </p:spPr>
        <p:txBody>
          <a:bodyPr wrap="square" lIns="0" tIns="0" rIns="0" bIns="0" rtlCol="0">
            <a:spAutoFit/>
          </a:bodyPr>
          <a:lstStyle/>
          <a:p>
            <a:r>
              <a:rPr lang="en-SG" sz="2800" b="1">
                <a:solidFill>
                  <a:schemeClr val="tx1">
                    <a:lumMod val="95000"/>
                    <a:lumOff val="5000"/>
                  </a:schemeClr>
                </a:solidFill>
                <a:latin typeface="Calibri" panose="020F0502020204030204" pitchFamily="34" charset="0"/>
                <a:cs typeface="Calibri" panose="020F0502020204030204" pitchFamily="34" charset="0"/>
              </a:rPr>
              <a:t>+ Các đoạn của một bài văn tả ng</a:t>
            </a:r>
            <a:r>
              <a:rPr lang="vi-VN" sz="2800" b="1">
                <a:solidFill>
                  <a:schemeClr val="tx1">
                    <a:lumMod val="95000"/>
                    <a:lumOff val="5000"/>
                  </a:schemeClr>
                </a:solidFill>
                <a:latin typeface="Calibri" panose="020F0502020204030204" pitchFamily="34" charset="0"/>
                <a:cs typeface="Calibri" panose="020F0502020204030204" pitchFamily="34" charset="0"/>
              </a:rPr>
              <a:t>ười</a:t>
            </a:r>
            <a:endParaRPr lang="en-SG" sz="2800" b="1">
              <a:solidFill>
                <a:schemeClr val="tx1">
                  <a:lumMod val="95000"/>
                  <a:lumOff val="5000"/>
                </a:schemeClr>
              </a:solidFill>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D669F60E-88E5-4E20-8405-6B12206A64B5}"/>
              </a:ext>
            </a:extLst>
          </p:cNvPr>
          <p:cNvSpPr txBox="1"/>
          <p:nvPr/>
        </p:nvSpPr>
        <p:spPr>
          <a:xfrm flipH="1">
            <a:off x="955724" y="4261731"/>
            <a:ext cx="3244830" cy="430887"/>
          </a:xfrm>
          <a:prstGeom prst="rect">
            <a:avLst/>
          </a:prstGeom>
          <a:noFill/>
        </p:spPr>
        <p:txBody>
          <a:bodyPr wrap="square" lIns="0" tIns="0" rIns="0" bIns="0" rtlCol="0">
            <a:spAutoFit/>
          </a:bodyPr>
          <a:lstStyle/>
          <a:p>
            <a:r>
              <a:rPr lang="en-SG" sz="2800" b="1">
                <a:solidFill>
                  <a:schemeClr val="tx1">
                    <a:lumMod val="95000"/>
                    <a:lumOff val="5000"/>
                  </a:schemeClr>
                </a:solidFill>
                <a:latin typeface="Calibri" panose="020F0502020204030204" pitchFamily="34" charset="0"/>
                <a:cs typeface="Calibri" panose="020F0502020204030204" pitchFamily="34" charset="0"/>
              </a:rPr>
              <a:t>+ Nội dung từng đoạn</a:t>
            </a:r>
          </a:p>
        </p:txBody>
      </p:sp>
      <p:sp>
        <p:nvSpPr>
          <p:cNvPr id="23" name="TextBox 22">
            <a:extLst>
              <a:ext uri="{FF2B5EF4-FFF2-40B4-BE49-F238E27FC236}">
                <a16:creationId xmlns:a16="http://schemas.microsoft.com/office/drawing/2014/main" id="{116A995F-EA07-4598-B060-273B47285594}"/>
              </a:ext>
            </a:extLst>
          </p:cNvPr>
          <p:cNvSpPr txBox="1"/>
          <p:nvPr/>
        </p:nvSpPr>
        <p:spPr>
          <a:xfrm flipH="1">
            <a:off x="955724" y="4978426"/>
            <a:ext cx="3387676" cy="861774"/>
          </a:xfrm>
          <a:prstGeom prst="rect">
            <a:avLst/>
          </a:prstGeom>
          <a:noFill/>
        </p:spPr>
        <p:txBody>
          <a:bodyPr wrap="square" lIns="0" tIns="0" rIns="0" bIns="0" rtlCol="0">
            <a:spAutoFit/>
          </a:bodyPr>
          <a:lstStyle/>
          <a:p>
            <a:r>
              <a:rPr lang="en-SG" sz="2800" b="1">
                <a:solidFill>
                  <a:schemeClr val="tx1">
                    <a:lumMod val="95000"/>
                    <a:lumOff val="5000"/>
                  </a:schemeClr>
                </a:solidFill>
                <a:latin typeface="Calibri" panose="020F0502020204030204" pitchFamily="34" charset="0"/>
                <a:cs typeface="Calibri" panose="020F0502020204030204" pitchFamily="34" charset="0"/>
              </a:rPr>
              <a:t>+ Những chi tiết tả hoạt động trong đoạn</a:t>
            </a:r>
          </a:p>
        </p:txBody>
      </p:sp>
      <p:sp>
        <p:nvSpPr>
          <p:cNvPr id="24" name="TextBox 23">
            <a:extLst>
              <a:ext uri="{FF2B5EF4-FFF2-40B4-BE49-F238E27FC236}">
                <a16:creationId xmlns:a16="http://schemas.microsoft.com/office/drawing/2014/main" id="{291E5544-B30D-432E-AC20-E07FC729E45B}"/>
              </a:ext>
            </a:extLst>
          </p:cNvPr>
          <p:cNvSpPr txBox="1"/>
          <p:nvPr/>
        </p:nvSpPr>
        <p:spPr>
          <a:xfrm flipH="1">
            <a:off x="8297024" y="2701985"/>
            <a:ext cx="3441523" cy="738664"/>
          </a:xfrm>
          <a:prstGeom prst="rect">
            <a:avLst/>
          </a:prstGeom>
          <a:noFill/>
        </p:spPr>
        <p:txBody>
          <a:bodyPr wrap="square" lIns="0" tIns="0" rIns="0" bIns="0" rtlCol="0">
            <a:spAutoFit/>
          </a:bodyPr>
          <a:lstStyle/>
          <a:p>
            <a:pPr algn="ctr"/>
            <a:r>
              <a:rPr lang="en-SG" sz="2400" b="1">
                <a:solidFill>
                  <a:srgbClr val="E7922B"/>
                </a:solidFill>
                <a:latin typeface="Calibri" panose="020F0502020204030204" pitchFamily="34" charset="0"/>
                <a:cs typeface="Calibri" panose="020F0502020204030204" pitchFamily="34" charset="0"/>
              </a:rPr>
              <a:t>Viết đ</a:t>
            </a:r>
            <a:r>
              <a:rPr lang="vi-VN" sz="2400" b="1">
                <a:solidFill>
                  <a:srgbClr val="E7922B"/>
                </a:solidFill>
                <a:latin typeface="Calibri" panose="020F0502020204030204" pitchFamily="34" charset="0"/>
                <a:cs typeface="Calibri" panose="020F0502020204030204" pitchFamily="34" charset="0"/>
              </a:rPr>
              <a:t>ược</a:t>
            </a:r>
            <a:r>
              <a:rPr lang="en-SG" sz="2400" b="1">
                <a:solidFill>
                  <a:srgbClr val="E7922B"/>
                </a:solidFill>
                <a:latin typeface="Calibri" panose="020F0502020204030204" pitchFamily="34" charset="0"/>
                <a:cs typeface="Calibri" panose="020F0502020204030204" pitchFamily="34" charset="0"/>
              </a:rPr>
              <a:t> một đoạn văn tả hoạt động của ng</a:t>
            </a:r>
            <a:r>
              <a:rPr lang="vi-VN" sz="2400" b="1">
                <a:solidFill>
                  <a:srgbClr val="E7922B"/>
                </a:solidFill>
                <a:latin typeface="Calibri" panose="020F0502020204030204" pitchFamily="34" charset="0"/>
                <a:cs typeface="Calibri" panose="020F0502020204030204" pitchFamily="34" charset="0"/>
              </a:rPr>
              <a:t>ười</a:t>
            </a:r>
            <a:r>
              <a:rPr lang="en-SG" sz="2400" b="1">
                <a:solidFill>
                  <a:srgbClr val="E7922B"/>
                </a:solidFill>
                <a:latin typeface="Calibri" panose="020F0502020204030204" pitchFamily="34" charset="0"/>
                <a:cs typeface="Calibri" panose="020F0502020204030204" pitchFamily="34" charset="0"/>
              </a:rPr>
              <a:t>.</a:t>
            </a:r>
          </a:p>
        </p:txBody>
      </p:sp>
      <p:grpSp>
        <p:nvGrpSpPr>
          <p:cNvPr id="6" name="Group 5">
            <a:extLst>
              <a:ext uri="{FF2B5EF4-FFF2-40B4-BE49-F238E27FC236}">
                <a16:creationId xmlns:a16="http://schemas.microsoft.com/office/drawing/2014/main" id="{C422CD73-236C-43BF-BC8C-1528DD12D948}"/>
              </a:ext>
            </a:extLst>
          </p:cNvPr>
          <p:cNvGrpSpPr/>
          <p:nvPr/>
        </p:nvGrpSpPr>
        <p:grpSpPr>
          <a:xfrm>
            <a:off x="1876841" y="970452"/>
            <a:ext cx="1545442" cy="1545442"/>
            <a:chOff x="-5340166" y="2550629"/>
            <a:chExt cx="2166078" cy="2166078"/>
          </a:xfrm>
        </p:grpSpPr>
        <p:sp>
          <p:nvSpPr>
            <p:cNvPr id="5" name="Oval 4">
              <a:extLst>
                <a:ext uri="{FF2B5EF4-FFF2-40B4-BE49-F238E27FC236}">
                  <a16:creationId xmlns:a16="http://schemas.microsoft.com/office/drawing/2014/main" id="{74F862A2-0E95-43C7-98AE-8320E6BCFC5A}"/>
                </a:ext>
              </a:extLst>
            </p:cNvPr>
            <p:cNvSpPr/>
            <p:nvPr/>
          </p:nvSpPr>
          <p:spPr>
            <a:xfrm>
              <a:off x="-5340166" y="2550629"/>
              <a:ext cx="2166078" cy="2166078"/>
            </a:xfrm>
            <a:prstGeom prst="ellipse">
              <a:avLst/>
            </a:prstGeom>
            <a:solidFill>
              <a:srgbClr val="F7AD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E5D51C5C-3697-4FF3-B9F5-02E5B078E6E3}"/>
                </a:ext>
              </a:extLst>
            </p:cNvPr>
            <p:cNvSpPr/>
            <p:nvPr/>
          </p:nvSpPr>
          <p:spPr>
            <a:xfrm>
              <a:off x="-5188434" y="2702361"/>
              <a:ext cx="1862613" cy="1862613"/>
            </a:xfrm>
            <a:prstGeom prst="ellipse">
              <a:avLst/>
            </a:prstGeom>
            <a:solidFill>
              <a:srgbClr val="3B9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24F97"/>
                </a:solidFill>
              </a:endParaRPr>
            </a:p>
          </p:txBody>
        </p:sp>
        <p:pic>
          <p:nvPicPr>
            <p:cNvPr id="13" name="Picture 4">
              <a:extLst>
                <a:ext uri="{FF2B5EF4-FFF2-40B4-BE49-F238E27FC236}">
                  <a16:creationId xmlns:a16="http://schemas.microsoft.com/office/drawing/2014/main" id="{C6D2FCCD-3129-48F4-9099-2FD7E2ADC5A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7333" b="83667" l="17000" r="51125">
                          <a14:foregroundMark x1="17000" y1="32333" x2="19375" y2="38667"/>
                          <a14:foregroundMark x1="17875" y1="45833" x2="20000" y2="53333"/>
                          <a14:foregroundMark x1="17875" y1="44833" x2="18500" y2="42333"/>
                          <a14:foregroundMark x1="19625" y1="73833" x2="24125" y2="71833"/>
                          <a14:foregroundMark x1="33125" y1="65167" x2="34375" y2="66667"/>
                          <a14:foregroundMark x1="40625" y1="62667" x2="40250" y2="66333"/>
                          <a14:foregroundMark x1="26375" y1="83167" x2="30250" y2="79333"/>
                          <a14:foregroundMark x1="37625" y1="80833" x2="39625" y2="82667"/>
                          <a14:foregroundMark x1="47000" y1="69333" x2="49625" y2="66833"/>
                          <a14:foregroundMark x1="48625" y1="77667" x2="50125" y2="70833"/>
                          <a14:foregroundMark x1="50125" y1="70833" x2="50125" y2="69667"/>
                          <a14:foregroundMark x1="47875" y1="79667" x2="48500" y2="83667"/>
                          <a14:foregroundMark x1="45875" y1="81833" x2="51250" y2="80833"/>
                          <a14:foregroundMark x1="49000" y1="44833" x2="49250" y2="48167"/>
                          <a14:foregroundMark x1="48125" y1="42167" x2="49000" y2="47833"/>
                          <a14:foregroundMark x1="32125" y1="19333" x2="36250" y2="17333"/>
                          <a14:foregroundMark x1="47000" y1="24667" x2="46750" y2="29167"/>
                          <a14:foregroundMark x1="47000" y1="40667" x2="48500" y2="47167"/>
                        </a14:backgroundRemoval>
                      </a14:imgEffect>
                    </a14:imgLayer>
                  </a14:imgProps>
                </a:ext>
                <a:ext uri="{28A0092B-C50C-407E-A947-70E740481C1C}">
                  <a14:useLocalDpi xmlns:a14="http://schemas.microsoft.com/office/drawing/2010/main" val="0"/>
                </a:ext>
              </a:extLst>
            </a:blip>
            <a:srcRect l="16608" t="12610" r="46391" b="11500"/>
            <a:stretch/>
          </p:blipFill>
          <p:spPr bwMode="auto">
            <a:xfrm>
              <a:off x="-4871961" y="2641753"/>
              <a:ext cx="1229666" cy="189159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A40E77C4-5F0B-4069-9792-88E70F6395D2}"/>
              </a:ext>
            </a:extLst>
          </p:cNvPr>
          <p:cNvGrpSpPr/>
          <p:nvPr/>
        </p:nvGrpSpPr>
        <p:grpSpPr>
          <a:xfrm>
            <a:off x="9163377" y="970452"/>
            <a:ext cx="1545442" cy="1545442"/>
            <a:chOff x="8265070" y="41088"/>
            <a:chExt cx="1545442" cy="1545442"/>
          </a:xfrm>
        </p:grpSpPr>
        <p:grpSp>
          <p:nvGrpSpPr>
            <p:cNvPr id="15" name="Group 14">
              <a:extLst>
                <a:ext uri="{FF2B5EF4-FFF2-40B4-BE49-F238E27FC236}">
                  <a16:creationId xmlns:a16="http://schemas.microsoft.com/office/drawing/2014/main" id="{FBE6F6B1-090C-4290-9D81-3E723AB84665}"/>
                </a:ext>
              </a:extLst>
            </p:cNvPr>
            <p:cNvGrpSpPr/>
            <p:nvPr/>
          </p:nvGrpSpPr>
          <p:grpSpPr>
            <a:xfrm>
              <a:off x="8265070" y="41088"/>
              <a:ext cx="1545442" cy="1545442"/>
              <a:chOff x="-5340166" y="2550629"/>
              <a:chExt cx="2166078" cy="2166078"/>
            </a:xfrm>
          </p:grpSpPr>
          <p:sp>
            <p:nvSpPr>
              <p:cNvPr id="16" name="Oval 15">
                <a:extLst>
                  <a:ext uri="{FF2B5EF4-FFF2-40B4-BE49-F238E27FC236}">
                    <a16:creationId xmlns:a16="http://schemas.microsoft.com/office/drawing/2014/main" id="{34B50914-A967-4CED-8071-2351DBB1989B}"/>
                  </a:ext>
                </a:extLst>
              </p:cNvPr>
              <p:cNvSpPr/>
              <p:nvPr/>
            </p:nvSpPr>
            <p:spPr>
              <a:xfrm>
                <a:off x="-5340166" y="2550629"/>
                <a:ext cx="2166078" cy="2166078"/>
              </a:xfrm>
              <a:prstGeom prst="ellipse">
                <a:avLst/>
              </a:prstGeom>
              <a:solidFill>
                <a:srgbClr val="F7AD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6ECC660-8547-4685-AA8A-2FA0CD117316}"/>
                  </a:ext>
                </a:extLst>
              </p:cNvPr>
              <p:cNvSpPr/>
              <p:nvPr/>
            </p:nvSpPr>
            <p:spPr>
              <a:xfrm>
                <a:off x="-5188434" y="2702361"/>
                <a:ext cx="1862613" cy="1862613"/>
              </a:xfrm>
              <a:prstGeom prst="ellipse">
                <a:avLst/>
              </a:prstGeom>
              <a:solidFill>
                <a:srgbClr val="024F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24F97"/>
                  </a:solidFill>
                </a:endParaRPr>
              </a:p>
            </p:txBody>
          </p:sp>
        </p:grpSp>
        <p:pic>
          <p:nvPicPr>
            <p:cNvPr id="1028" name="Picture 4" descr="Premium Vector | Paper sheets pile with abstract content text with pen and  pencil">
              <a:extLst>
                <a:ext uri="{FF2B5EF4-FFF2-40B4-BE49-F238E27FC236}">
                  <a16:creationId xmlns:a16="http://schemas.microsoft.com/office/drawing/2014/main" id="{2C89A630-0605-4712-9F45-26E0E069E36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315365" y="69084"/>
              <a:ext cx="1386889" cy="138688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740106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1000"/>
                                        <p:tgtEl>
                                          <p:spTgt spid="22"/>
                                        </p:tgtEl>
                                      </p:cBhvr>
                                    </p:animEffect>
                                    <p:anim calcmode="lin" valueType="num">
                                      <p:cBhvr>
                                        <p:cTn id="21" dur="1000" fill="hold"/>
                                        <p:tgtEl>
                                          <p:spTgt spid="22"/>
                                        </p:tgtEl>
                                        <p:attrNameLst>
                                          <p:attrName>ppt_x</p:attrName>
                                        </p:attrNameLst>
                                      </p:cBhvr>
                                      <p:tavLst>
                                        <p:tav tm="0">
                                          <p:val>
                                            <p:strVal val="#ppt_x"/>
                                          </p:val>
                                        </p:tav>
                                        <p:tav tm="100000">
                                          <p:val>
                                            <p:strVal val="#ppt_x"/>
                                          </p:val>
                                        </p:tav>
                                      </p:tavLst>
                                    </p:anim>
                                    <p:anim calcmode="lin" valueType="num">
                                      <p:cBhvr>
                                        <p:cTn id="22" dur="1000" fill="hold"/>
                                        <p:tgtEl>
                                          <p:spTgt spid="22"/>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42" presetClass="entr" presetSubtype="0" fill="hold" grpId="0"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1000"/>
                                        <p:tgtEl>
                                          <p:spTgt spid="23"/>
                                        </p:tgtEl>
                                      </p:cBhvr>
                                    </p:animEffect>
                                    <p:anim calcmode="lin" valueType="num">
                                      <p:cBhvr>
                                        <p:cTn id="27" dur="1000" fill="hold"/>
                                        <p:tgtEl>
                                          <p:spTgt spid="23"/>
                                        </p:tgtEl>
                                        <p:attrNameLst>
                                          <p:attrName>ppt_x</p:attrName>
                                        </p:attrNameLst>
                                      </p:cBhvr>
                                      <p:tavLst>
                                        <p:tav tm="0">
                                          <p:val>
                                            <p:strVal val="#ppt_x"/>
                                          </p:val>
                                        </p:tav>
                                        <p:tav tm="100000">
                                          <p:val>
                                            <p:strVal val="#ppt_x"/>
                                          </p:val>
                                        </p:tav>
                                      </p:tavLst>
                                    </p:anim>
                                    <p:anim calcmode="lin" valueType="num">
                                      <p:cBhvr>
                                        <p:cTn id="2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1000"/>
                                        <p:tgtEl>
                                          <p:spTgt spid="24"/>
                                        </p:tgtEl>
                                      </p:cBhvr>
                                    </p:animEffect>
                                    <p:anim calcmode="lin" valueType="num">
                                      <p:cBhvr>
                                        <p:cTn id="34" dur="1000" fill="hold"/>
                                        <p:tgtEl>
                                          <p:spTgt spid="24"/>
                                        </p:tgtEl>
                                        <p:attrNameLst>
                                          <p:attrName>ppt_x</p:attrName>
                                        </p:attrNameLst>
                                      </p:cBhvr>
                                      <p:tavLst>
                                        <p:tav tm="0">
                                          <p:val>
                                            <p:strVal val="#ppt_x"/>
                                          </p:val>
                                        </p:tav>
                                        <p:tav tm="100000">
                                          <p:val>
                                            <p:strVal val="#ppt_x"/>
                                          </p:val>
                                        </p:tav>
                                      </p:tavLst>
                                    </p:anim>
                                    <p:anim calcmode="lin" valueType="num">
                                      <p:cBhvr>
                                        <p:cTn id="3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322D33C-6013-4C5D-8386-EDAD97D68807}"/>
              </a:ext>
            </a:extLst>
          </p:cNvPr>
          <p:cNvGrpSpPr/>
          <p:nvPr/>
        </p:nvGrpSpPr>
        <p:grpSpPr>
          <a:xfrm>
            <a:off x="0" y="-34636"/>
            <a:ext cx="12192000" cy="6892636"/>
            <a:chOff x="0" y="-34636"/>
            <a:chExt cx="12192000" cy="6892636"/>
          </a:xfrm>
          <a:effectLst>
            <a:outerShdw blurRad="50800" dist="50800" dir="5400000" algn="ctr" rotWithShape="0">
              <a:srgbClr val="000000"/>
            </a:outerShdw>
          </a:effectLst>
        </p:grpSpPr>
        <p:pic>
          <p:nvPicPr>
            <p:cNvPr id="5" name="Picture 4">
              <a:extLst>
                <a:ext uri="{FF2B5EF4-FFF2-40B4-BE49-F238E27FC236}">
                  <a16:creationId xmlns:a16="http://schemas.microsoft.com/office/drawing/2014/main" id="{7E793B65-28F6-43C7-9EB6-9173F63A0A3D}"/>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11500"/>
                      </a14:imgEffect>
                    </a14:imgLayer>
                  </a14:imgProps>
                </a:ext>
                <a:ext uri="{28A0092B-C50C-407E-A947-70E740481C1C}">
                  <a14:useLocalDpi xmlns:a14="http://schemas.microsoft.com/office/drawing/2010/main" val="0"/>
                </a:ext>
              </a:extLst>
            </a:blip>
            <a:srcRect b="5584"/>
            <a:stretch/>
          </p:blipFill>
          <p:spPr>
            <a:xfrm>
              <a:off x="0" y="-34636"/>
              <a:ext cx="12192000" cy="6892636"/>
            </a:xfrm>
            <a:prstGeom prst="rect">
              <a:avLst/>
            </a:prstGeom>
          </p:spPr>
        </p:pic>
        <p:pic>
          <p:nvPicPr>
            <p:cNvPr id="6" name="Picture 5">
              <a:extLst>
                <a:ext uri="{FF2B5EF4-FFF2-40B4-BE49-F238E27FC236}">
                  <a16:creationId xmlns:a16="http://schemas.microsoft.com/office/drawing/2014/main" id="{513F474F-EB2D-4BC5-B283-00B259DB22B0}"/>
                </a:ext>
              </a:extLst>
            </p:cNvPr>
            <p:cNvPicPr>
              <a:picLocks noChangeAspect="1"/>
            </p:cNvPicPr>
            <p:nvPr/>
          </p:nvPicPr>
          <p:blipFill>
            <a:blip r:embed="rId4">
              <a:alphaModFix/>
              <a:extLst>
                <a:ext uri="{BEBA8EAE-BF5A-486C-A8C5-ECC9F3942E4B}">
                  <a14:imgProps xmlns:a14="http://schemas.microsoft.com/office/drawing/2010/main">
                    <a14:imgLayer r:embed="rId5">
                      <a14:imgEffect>
                        <a14:backgroundRemoval t="5556" b="92778" l="469" r="98750">
                          <a14:foregroundMark x1="15208" y1="88056" x2="31302" y2="91481"/>
                          <a14:foregroundMark x1="31302" y1="91481" x2="65052" y2="91296"/>
                          <a14:foregroundMark x1="65052" y1="91296" x2="76823" y2="92778"/>
                          <a14:foregroundMark x1="76823" y1="92778" x2="78177" y2="91944"/>
                          <a14:foregroundMark x1="77865" y1="89444" x2="92969" y2="90556"/>
                          <a14:foregroundMark x1="28854" y1="81296" x2="31719" y2="81019"/>
                          <a14:foregroundMark x1="8073" y1="11944" x2="10781" y2="19907"/>
                          <a14:foregroundMark x1="10781" y1="19907" x2="10781" y2="19907"/>
                          <a14:foregroundMark x1="28542" y1="6481" x2="46458" y2="28519"/>
                          <a14:foregroundMark x1="46458" y1="28519" x2="46927" y2="28796"/>
                          <a14:foregroundMark x1="4896" y1="67130" x2="17917" y2="69259"/>
                          <a14:foregroundMark x1="17917" y1="69259" x2="48854" y2="63333"/>
                          <a14:foregroundMark x1="2969" y1="50093" x2="36615" y2="44630"/>
                          <a14:foregroundMark x1="94896" y1="34907" x2="76354" y2="63981"/>
                          <a14:foregroundMark x1="76354" y1="63981" x2="76146" y2="64167"/>
                          <a14:foregroundMark x1="76146" y1="48519" x2="93177" y2="32963"/>
                          <a14:foregroundMark x1="93177" y1="32963" x2="94115" y2="33519"/>
                          <a14:foregroundMark x1="74531" y1="43796" x2="92188" y2="29444"/>
                          <a14:foregroundMark x1="92188" y1="29444" x2="96667" y2="43148"/>
                          <a14:foregroundMark x1="96667" y1="43148" x2="91875" y2="60741"/>
                          <a14:foregroundMark x1="91875" y1="60741" x2="81719" y2="73796"/>
                          <a14:foregroundMark x1="81719" y1="73796" x2="78385" y2="75833"/>
                          <a14:foregroundMark x1="71250" y1="69907" x2="80469" y2="73519"/>
                          <a14:foregroundMark x1="80469" y1="73519" x2="95781" y2="70000"/>
                          <a14:foregroundMark x1="95781" y1="70000" x2="96615" y2="66667"/>
                          <a14:foregroundMark x1="97969" y1="23981" x2="98854" y2="41944"/>
                          <a14:foregroundMark x1="91615" y1="23333" x2="96406" y2="22963"/>
                          <a14:foregroundMark x1="96406" y1="22963" x2="98854" y2="24630"/>
                          <a14:foregroundMark x1="12292" y1="7407" x2="29323" y2="21019"/>
                          <a14:foregroundMark x1="29323" y1="21019" x2="29323" y2="21019"/>
                          <a14:foregroundMark x1="4115" y1="5556" x2="5677" y2="22130"/>
                          <a14:foregroundMark x1="67604" y1="28981" x2="70781" y2="38519"/>
                          <a14:foregroundMark x1="66615" y1="56019" x2="68385" y2="59907"/>
                          <a14:foregroundMark x1="60365" y1="8056" x2="63385" y2="16944"/>
                          <a14:foregroundMark x1="61719" y1="13519" x2="65729" y2="22593"/>
                          <a14:foregroundMark x1="65729" y1="22593" x2="66146" y2="25370"/>
                          <a14:foregroundMark x1="60208" y1="8333" x2="61250" y2="12407"/>
                          <a14:foregroundMark x1="469" y1="86852" x2="6458" y2="88426"/>
                          <a14:foregroundMark x1="79323" y1="92500" x2="79323" y2="92500"/>
                          <a14:foregroundMark x1="81927" y1="90185" x2="81927" y2="90185"/>
                          <a14:foregroundMark x1="82292" y1="90463" x2="82292" y2="90463"/>
                          <a14:foregroundMark x1="83854" y1="90926" x2="84323" y2="90926"/>
                          <a14:foregroundMark x1="84896" y1="92037" x2="84896" y2="92037"/>
                          <a14:foregroundMark x1="81927" y1="91481" x2="81927" y2="91481"/>
                          <a14:backgroundMark x1="3073" y1="94167" x2="16354" y2="97593"/>
                          <a14:backgroundMark x1="22708" y1="29074" x2="22708" y2="29074"/>
                          <a14:backgroundMark x1="14531" y1="29537" x2="14531" y2="29537"/>
                        </a14:backgroundRemoval>
                      </a14:imgEffect>
                      <a14:imgEffect>
                        <a14:colorTemperature colorTemp="9816"/>
                      </a14:imgEffect>
                    </a14:imgLayer>
                  </a14:imgProps>
                </a:ext>
              </a:extLst>
            </a:blip>
            <a:stretch>
              <a:fillRect/>
            </a:stretch>
          </p:blipFill>
          <p:spPr>
            <a:xfrm>
              <a:off x="0" y="-34636"/>
              <a:ext cx="12192000" cy="5368636"/>
            </a:xfrm>
            <a:prstGeom prst="rect">
              <a:avLst/>
            </a:prstGeom>
            <a:effectLst>
              <a:outerShdw blurRad="50800" dist="50800" dir="5400000" algn="ctr" rotWithShape="0">
                <a:srgbClr val="000000"/>
              </a:outerShdw>
            </a:effectLst>
          </p:spPr>
        </p:pic>
        <p:pic>
          <p:nvPicPr>
            <p:cNvPr id="7" name="Picture 6">
              <a:extLst>
                <a:ext uri="{FF2B5EF4-FFF2-40B4-BE49-F238E27FC236}">
                  <a16:creationId xmlns:a16="http://schemas.microsoft.com/office/drawing/2014/main" id="{5CFD16E5-1CE0-4628-840A-90B023819FFC}"/>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0000" b="96957" l="17097" r="58871">
                          <a14:foregroundMark x1="32097" y1="25217" x2="38065" y2="30652"/>
                          <a14:foregroundMark x1="25806" y1="27174" x2="37977" y2="22398"/>
                          <a14:foregroundMark x1="23871" y1="30435" x2="30323" y2="22391"/>
                          <a14:foregroundMark x1="30323" y1="22391" x2="31613" y2="21522"/>
                          <a14:foregroundMark x1="30323" y1="20217" x2="28065" y2="24565"/>
                          <a14:foregroundMark x1="26290" y1="26087" x2="28548" y2="23478"/>
                          <a14:foregroundMark x1="26774" y1="55435" x2="38710" y2="79783"/>
                          <a14:foregroundMark x1="38710" y1="79783" x2="38871" y2="80870"/>
                          <a14:foregroundMark x1="25888" y1="79275" x2="29194" y2="90652"/>
                          <a14:foregroundMark x1="21613" y1="64565" x2="25289" y2="77216"/>
                          <a14:foregroundMark x1="29194" y1="90652" x2="29194" y2="90652"/>
                          <a14:foregroundMark x1="17097" y1="73696" x2="17742" y2="76739"/>
                          <a14:foregroundMark x1="26613" y1="96304" x2="28387" y2="91304"/>
                          <a14:foregroundMark x1="54546" y1="74742" x2="54677" y2="75000"/>
                          <a14:foregroundMark x1="54001" y1="73674" x2="54376" y2="74409"/>
                          <a14:foregroundMark x1="52922" y1="71554" x2="53961" y2="73594"/>
                          <a14:foregroundMark x1="49032" y1="63913" x2="51909" y2="69564"/>
                          <a14:foregroundMark x1="54843" y1="72730" x2="55000" y2="73043"/>
                          <a14:foregroundMark x1="54454" y1="71954" x2="54782" y2="72608"/>
                          <a14:foregroundMark x1="54097" y1="71241" x2="54414" y2="71873"/>
                          <a14:foregroundMark x1="50968" y1="65000" x2="53097" y2="69248"/>
                          <a14:foregroundMark x1="57419" y1="94565" x2="57100" y2="92416"/>
                          <a14:foregroundMark x1="49595" y1="95356" x2="48112" y2="92232"/>
                          <a14:foregroundMark x1="51452" y1="86957" x2="51290" y2="76739"/>
                          <a14:foregroundMark x1="50806" y1="88696" x2="51935" y2="83913"/>
                          <a14:foregroundMark x1="51885" y1="87900" x2="52824" y2="88533"/>
                          <a14:foregroundMark x1="58229" y1="90982" x2="59032" y2="91739"/>
                          <a14:foregroundMark x1="33710" y1="63478" x2="36613" y2="66087"/>
                          <a14:foregroundMark x1="44734" y1="32391" x2="44839" y2="32826"/>
                          <a14:foregroundMark x1="44209" y1="30217" x2="44524" y2="31522"/>
                          <a14:foregroundMark x1="44052" y1="29565" x2="44209" y2="30217"/>
                          <a14:foregroundMark x1="43842" y1="28696" x2="44052" y2="29565"/>
                          <a14:foregroundMark x1="43020" y1="25296" x2="43842" y2="28696"/>
                          <a14:foregroundMark x1="39706" y1="11582" x2="40951" y2="16733"/>
                          <a14:foregroundMark x1="43020" y1="25296" x2="43816" y2="28589"/>
                          <a14:foregroundMark x1="53548" y1="68478" x2="53710" y2="72391"/>
                          <a14:foregroundMark x1="44401" y1="85827" x2="44839" y2="85000"/>
                          <a14:foregroundMark x1="46290" y1="88696" x2="51613" y2="87826"/>
                          <a14:foregroundMark x1="53065" y1="87609" x2="56774" y2="89565"/>
                          <a14:foregroundMark x1="56290" y1="88913" x2="57419" y2="90000"/>
                          <a14:foregroundMark x1="49839" y1="96522" x2="52097" y2="96957"/>
                          <a14:foregroundMark x1="19355" y1="78261" x2="20806" y2="81304"/>
                          <a14:backgroundMark x1="54516" y1="75435" x2="54516" y2="75435"/>
                          <a14:backgroundMark x1="54355" y1="76087" x2="54890" y2="72303"/>
                          <a14:backgroundMark x1="54032" y1="76739" x2="54839" y2="72609"/>
                          <a14:backgroundMark x1="53710" y1="74783" x2="54312" y2="72346"/>
                          <a14:backgroundMark x1="54194" y1="75217" x2="54839" y2="72391"/>
                          <a14:backgroundMark x1="22726" y1="79826" x2="23548" y2="81304"/>
                          <a14:backgroundMark x1="33387" y1="90000" x2="33065" y2="86522"/>
                          <a14:backgroundMark x1="32581" y1="85217" x2="32581" y2="78696"/>
                          <a14:backgroundMark x1="44516" y1="85870" x2="43871" y2="88913"/>
                          <a14:backgroundMark x1="44677" y1="85652" x2="45484" y2="85000"/>
                          <a14:backgroundMark x1="58617" y1="88466" x2="59516" y2="89348"/>
                          <a14:backgroundMark x1="53710" y1="94130" x2="53710" y2="96087"/>
                          <a14:backgroundMark x1="44516" y1="31957" x2="44516" y2="32391"/>
                          <a14:backgroundMark x1="44355" y1="30217" x2="44355" y2="30217"/>
                          <a14:backgroundMark x1="43871" y1="28696" x2="43871" y2="28696"/>
                          <a14:backgroundMark x1="44516" y1="29565" x2="44516" y2="29565"/>
                          <a14:backgroundMark x1="44839" y1="31522" x2="44839" y2="32391"/>
                          <a14:backgroundMark x1="45000" y1="32826" x2="44516" y2="28913"/>
                          <a14:backgroundMark x1="40323" y1="19565" x2="41935" y2="21304"/>
                          <a14:backgroundMark x1="41613" y1="17174" x2="43226" y2="20870"/>
                          <a14:backgroundMark x1="40645" y1="16957" x2="43065" y2="22391"/>
                          <a14:backgroundMark x1="42097" y1="22391" x2="43710" y2="24565"/>
                          <a14:backgroundMark x1="44839" y1="32826" x2="44355" y2="27826"/>
                        </a14:backgroundRemoval>
                      </a14:imgEffect>
                      <a14:imgEffect>
                        <a14:saturation sat="124000"/>
                      </a14:imgEffect>
                    </a14:imgLayer>
                  </a14:imgProps>
                </a:ext>
              </a:extLst>
            </a:blip>
            <a:srcRect l="13871" t="13478" r="39678" b="-435"/>
            <a:stretch/>
          </p:blipFill>
          <p:spPr>
            <a:xfrm flipH="1">
              <a:off x="7924800" y="3048000"/>
              <a:ext cx="2304288" cy="3200400"/>
            </a:xfrm>
            <a:prstGeom prst="rect">
              <a:avLst/>
            </a:prstGeom>
            <a:effectLst>
              <a:outerShdw dist="88900" dir="6480000" sx="91000" sy="91000" algn="ctr" rotWithShape="0">
                <a:schemeClr val="tx1">
                  <a:lumMod val="95000"/>
                  <a:lumOff val="5000"/>
                  <a:alpha val="52000"/>
                </a:schemeClr>
              </a:outerShdw>
            </a:effectLst>
          </p:spPr>
        </p:pic>
      </p:grpSp>
      <p:sp>
        <p:nvSpPr>
          <p:cNvPr id="2" name="Rectangle 1">
            <a:extLst>
              <a:ext uri="{FF2B5EF4-FFF2-40B4-BE49-F238E27FC236}">
                <a16:creationId xmlns:a16="http://schemas.microsoft.com/office/drawing/2014/main" id="{9356CA26-44E5-43B1-A0E3-93018B8C36DA}"/>
              </a:ext>
            </a:extLst>
          </p:cNvPr>
          <p:cNvSpPr/>
          <p:nvPr/>
        </p:nvSpPr>
        <p:spPr>
          <a:xfrm>
            <a:off x="-38100" y="-34636"/>
            <a:ext cx="12268200" cy="7180770"/>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peech Bubble: Oval 12">
            <a:extLst>
              <a:ext uri="{FF2B5EF4-FFF2-40B4-BE49-F238E27FC236}">
                <a16:creationId xmlns:a16="http://schemas.microsoft.com/office/drawing/2014/main" id="{72269816-49E7-4AF8-97CF-6CF1C1567FFE}"/>
              </a:ext>
            </a:extLst>
          </p:cNvPr>
          <p:cNvSpPr/>
          <p:nvPr/>
        </p:nvSpPr>
        <p:spPr>
          <a:xfrm>
            <a:off x="990600" y="1204650"/>
            <a:ext cx="7318774" cy="4343400"/>
          </a:xfrm>
          <a:custGeom>
            <a:avLst/>
            <a:gdLst>
              <a:gd name="connsiteX0" fmla="*/ 7798812 w 7318774"/>
              <a:gd name="connsiteY0" fmla="*/ 1285864 h 4343400"/>
              <a:gd name="connsiteX1" fmla="*/ 7526644 w 7318774"/>
              <a:gd name="connsiteY1" fmla="*/ 1573167 h 4343400"/>
              <a:gd name="connsiteX2" fmla="*/ 7275412 w 7318774"/>
              <a:gd name="connsiteY2" fmla="*/ 1838369 h 4343400"/>
              <a:gd name="connsiteX3" fmla="*/ 3995166 w 7318774"/>
              <a:gd name="connsiteY3" fmla="*/ 4334238 h 4343400"/>
              <a:gd name="connsiteX4" fmla="*/ 227406 w 7318774"/>
              <a:gd name="connsiteY4" fmla="*/ 2925328 h 4343400"/>
              <a:gd name="connsiteX5" fmla="*/ 3047684 w 7318774"/>
              <a:gd name="connsiteY5" fmla="*/ 30557 h 4343400"/>
              <a:gd name="connsiteX6" fmla="*/ 6801701 w 7318774"/>
              <a:gd name="connsiteY6" fmla="*/ 1058749 h 4343400"/>
              <a:gd name="connsiteX7" fmla="*/ 7300257 w 7318774"/>
              <a:gd name="connsiteY7" fmla="*/ 1172307 h 4343400"/>
              <a:gd name="connsiteX8" fmla="*/ 7798812 w 7318774"/>
              <a:gd name="connsiteY8" fmla="*/ 1285864 h 434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8774" h="4343400" fill="none" extrusionOk="0">
                <a:moveTo>
                  <a:pt x="7798812" y="1285864"/>
                </a:moveTo>
                <a:cubicBezTo>
                  <a:pt x="7765865" y="1382912"/>
                  <a:pt x="7564852" y="1496546"/>
                  <a:pt x="7526644" y="1573167"/>
                </a:cubicBezTo>
                <a:cubicBezTo>
                  <a:pt x="7488436" y="1649788"/>
                  <a:pt x="7357671" y="1689667"/>
                  <a:pt x="7275412" y="1838369"/>
                </a:cubicBezTo>
                <a:cubicBezTo>
                  <a:pt x="7546461" y="2821966"/>
                  <a:pt x="6308795" y="4313147"/>
                  <a:pt x="3995166" y="4334238"/>
                </a:cubicBezTo>
                <a:cubicBezTo>
                  <a:pt x="2248924" y="4390062"/>
                  <a:pt x="873082" y="3883715"/>
                  <a:pt x="227406" y="2925328"/>
                </a:cubicBezTo>
                <a:cubicBezTo>
                  <a:pt x="-470090" y="1703023"/>
                  <a:pt x="677293" y="364907"/>
                  <a:pt x="3047684" y="30557"/>
                </a:cubicBezTo>
                <a:cubicBezTo>
                  <a:pt x="4517353" y="-46668"/>
                  <a:pt x="6124048" y="403156"/>
                  <a:pt x="6801701" y="1058749"/>
                </a:cubicBezTo>
                <a:cubicBezTo>
                  <a:pt x="7054988" y="1067211"/>
                  <a:pt x="7065282" y="1127176"/>
                  <a:pt x="7300257" y="1172307"/>
                </a:cubicBezTo>
                <a:cubicBezTo>
                  <a:pt x="7535232" y="1217437"/>
                  <a:pt x="7556745" y="1258303"/>
                  <a:pt x="7798812" y="1285864"/>
                </a:cubicBezTo>
                <a:close/>
              </a:path>
              <a:path w="7318774" h="4343400" stroke="0" extrusionOk="0">
                <a:moveTo>
                  <a:pt x="7798812" y="1285864"/>
                </a:moveTo>
                <a:cubicBezTo>
                  <a:pt x="7745579" y="1359630"/>
                  <a:pt x="7613469" y="1434758"/>
                  <a:pt x="7547580" y="1551066"/>
                </a:cubicBezTo>
                <a:cubicBezTo>
                  <a:pt x="7481691" y="1667374"/>
                  <a:pt x="7330750" y="1712377"/>
                  <a:pt x="7275412" y="1838369"/>
                </a:cubicBezTo>
                <a:cubicBezTo>
                  <a:pt x="7198986" y="2886644"/>
                  <a:pt x="5704304" y="3837993"/>
                  <a:pt x="3995166" y="4334238"/>
                </a:cubicBezTo>
                <a:cubicBezTo>
                  <a:pt x="2203523" y="4581789"/>
                  <a:pt x="822693" y="3905689"/>
                  <a:pt x="227406" y="2925328"/>
                </a:cubicBezTo>
                <a:cubicBezTo>
                  <a:pt x="-747130" y="1773818"/>
                  <a:pt x="1270377" y="72268"/>
                  <a:pt x="3047684" y="30557"/>
                </a:cubicBezTo>
                <a:cubicBezTo>
                  <a:pt x="4613206" y="-32627"/>
                  <a:pt x="6206654" y="275910"/>
                  <a:pt x="6801701" y="1058749"/>
                </a:cubicBezTo>
                <a:cubicBezTo>
                  <a:pt x="7041393" y="1111728"/>
                  <a:pt x="7065207" y="1128781"/>
                  <a:pt x="7310228" y="1174578"/>
                </a:cubicBezTo>
                <a:cubicBezTo>
                  <a:pt x="7555249" y="1220375"/>
                  <a:pt x="7607055" y="1243164"/>
                  <a:pt x="7798812" y="1285864"/>
                </a:cubicBezTo>
                <a:close/>
              </a:path>
            </a:pathLst>
          </a:custGeom>
          <a:solidFill>
            <a:schemeClr val="accent1">
              <a:lumMod val="50000"/>
            </a:schemeClr>
          </a:solidFill>
          <a:ln w="3175">
            <a:solidFill>
              <a:schemeClr val="accent4">
                <a:lumMod val="75000"/>
              </a:schemeClr>
            </a:solidFill>
            <a:extLst>
              <a:ext uri="{C807C97D-BFC1-408E-A445-0C87EB9F89A2}">
                <ask:lineSketchStyleProps xmlns:ask="http://schemas.microsoft.com/office/drawing/2018/sketchyshapes" sd="1441215411">
                  <a:prstGeom prst="wedgeEllipseCallout">
                    <a:avLst>
                      <a:gd name="adj1" fmla="val 56559"/>
                      <a:gd name="adj2" fmla="val -20395"/>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800"/>
              <a:t>Đ</a:t>
            </a:r>
            <a:r>
              <a:rPr lang="vi-VN" sz="2800"/>
              <a:t>ường</a:t>
            </a:r>
            <a:r>
              <a:rPr lang="en-SG" sz="2800"/>
              <a:t> tr</a:t>
            </a:r>
            <a:r>
              <a:rPr lang="vi-VN" sz="2800"/>
              <a:t>ước</a:t>
            </a:r>
            <a:r>
              <a:rPr lang="en-SG" sz="2800"/>
              <a:t> nhà ông Carl bị hỏng. Nó sẽ gây nguy hiểm cho mọi ng</a:t>
            </a:r>
            <a:r>
              <a:rPr lang="vi-VN" sz="2800"/>
              <a:t>ười</a:t>
            </a:r>
            <a:r>
              <a:rPr lang="en-SG" sz="2800"/>
              <a:t> khi đi ngang đây.</a:t>
            </a:r>
          </a:p>
          <a:p>
            <a:pPr algn="ctr"/>
            <a:r>
              <a:rPr lang="en-SG" sz="2800"/>
              <a:t> Các bạn hãy đọc đoạn văn sau và thực hiện các yêu cầu để giúp ông sửa lại đoạn đ</a:t>
            </a:r>
            <a:r>
              <a:rPr lang="vi-VN" sz="2800"/>
              <a:t>ường</a:t>
            </a:r>
            <a:r>
              <a:rPr lang="en-SG" sz="2800"/>
              <a:t> nhé!</a:t>
            </a:r>
            <a:endParaRPr lang="en-US" sz="2800"/>
          </a:p>
        </p:txBody>
      </p:sp>
      <p:sp>
        <p:nvSpPr>
          <p:cNvPr id="3" name="Rectangle: Rounded Corners 2">
            <a:extLst>
              <a:ext uri="{FF2B5EF4-FFF2-40B4-BE49-F238E27FC236}">
                <a16:creationId xmlns:a16="http://schemas.microsoft.com/office/drawing/2014/main" id="{FA40645A-B4CF-4A61-97BB-B2EC7CCA498B}"/>
              </a:ext>
            </a:extLst>
          </p:cNvPr>
          <p:cNvSpPr/>
          <p:nvPr/>
        </p:nvSpPr>
        <p:spPr>
          <a:xfrm>
            <a:off x="273850" y="222526"/>
            <a:ext cx="8336749" cy="621747"/>
          </a:xfrm>
          <a:prstGeom prst="roundRect">
            <a:avLst/>
          </a:prstGeom>
          <a:solidFill>
            <a:srgbClr val="F7AD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SG" sz="3200" b="1">
                <a:solidFill>
                  <a:schemeClr val="bg1"/>
                </a:solidFill>
                <a:latin typeface="Calibri" panose="020F0502020204030204" pitchFamily="34" charset="0"/>
                <a:cs typeface="Calibri" panose="020F0502020204030204" pitchFamily="34" charset="0"/>
              </a:rPr>
              <a:t>Đọc đoạn văn sau và thực hiện các yêu cầu : </a:t>
            </a:r>
            <a:endParaRPr lang="en-US" sz="3200" b="1">
              <a:solidFill>
                <a:schemeClr val="bg1"/>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B3C6DB02-E2DA-495C-8339-2A8892DEC16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382000" y="381000"/>
            <a:ext cx="6011933" cy="6765134"/>
          </a:xfrm>
          <a:prstGeom prst="rect">
            <a:avLst/>
          </a:prstGeom>
        </p:spPr>
      </p:pic>
      <p:grpSp>
        <p:nvGrpSpPr>
          <p:cNvPr id="8" name="Group 7">
            <a:extLst>
              <a:ext uri="{FF2B5EF4-FFF2-40B4-BE49-F238E27FC236}">
                <a16:creationId xmlns:a16="http://schemas.microsoft.com/office/drawing/2014/main" id="{6AE684F0-0933-41FF-AB59-D8B00AC5175A}"/>
              </a:ext>
            </a:extLst>
          </p:cNvPr>
          <p:cNvGrpSpPr/>
          <p:nvPr/>
        </p:nvGrpSpPr>
        <p:grpSpPr>
          <a:xfrm>
            <a:off x="76200" y="76200"/>
            <a:ext cx="914400" cy="914400"/>
            <a:chOff x="-5340166" y="2550629"/>
            <a:chExt cx="2166078" cy="2166078"/>
          </a:xfrm>
        </p:grpSpPr>
        <p:sp>
          <p:nvSpPr>
            <p:cNvPr id="9" name="Oval 8">
              <a:extLst>
                <a:ext uri="{FF2B5EF4-FFF2-40B4-BE49-F238E27FC236}">
                  <a16:creationId xmlns:a16="http://schemas.microsoft.com/office/drawing/2014/main" id="{51F91690-9797-4F5C-9768-C29E19F946F3}"/>
                </a:ext>
              </a:extLst>
            </p:cNvPr>
            <p:cNvSpPr/>
            <p:nvPr/>
          </p:nvSpPr>
          <p:spPr>
            <a:xfrm>
              <a:off x="-5340166" y="2550629"/>
              <a:ext cx="2166078" cy="2166078"/>
            </a:xfrm>
            <a:prstGeom prst="ellipse">
              <a:avLst/>
            </a:prstGeom>
            <a:solidFill>
              <a:srgbClr val="F7AD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311BCDA-5486-4412-A757-8D83998FA17C}"/>
                </a:ext>
              </a:extLst>
            </p:cNvPr>
            <p:cNvSpPr/>
            <p:nvPr/>
          </p:nvSpPr>
          <p:spPr>
            <a:xfrm>
              <a:off x="-5188434" y="2702361"/>
              <a:ext cx="1862613" cy="1862613"/>
            </a:xfrm>
            <a:prstGeom prst="ellipse">
              <a:avLst/>
            </a:prstGeom>
            <a:solidFill>
              <a:srgbClr val="3B9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24F97"/>
                </a:solidFill>
              </a:endParaRPr>
            </a:p>
          </p:txBody>
        </p:sp>
        <p:pic>
          <p:nvPicPr>
            <p:cNvPr id="11" name="Picture 4">
              <a:extLst>
                <a:ext uri="{FF2B5EF4-FFF2-40B4-BE49-F238E27FC236}">
                  <a16:creationId xmlns:a16="http://schemas.microsoft.com/office/drawing/2014/main" id="{81438245-D1EE-495E-82C2-2B284E1F2675}"/>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7333" b="83667" l="17000" r="51125">
                          <a14:foregroundMark x1="17000" y1="32333" x2="19375" y2="38667"/>
                          <a14:foregroundMark x1="17875" y1="45833" x2="20000" y2="53333"/>
                          <a14:foregroundMark x1="17875" y1="44833" x2="18500" y2="42333"/>
                          <a14:foregroundMark x1="19625" y1="73833" x2="24125" y2="71833"/>
                          <a14:foregroundMark x1="33125" y1="65167" x2="34375" y2="66667"/>
                          <a14:foregroundMark x1="40625" y1="62667" x2="40250" y2="66333"/>
                          <a14:foregroundMark x1="26375" y1="83167" x2="30250" y2="79333"/>
                          <a14:foregroundMark x1="37625" y1="80833" x2="39625" y2="82667"/>
                          <a14:foregroundMark x1="47000" y1="69333" x2="49625" y2="66833"/>
                          <a14:foregroundMark x1="48625" y1="77667" x2="50125" y2="70833"/>
                          <a14:foregroundMark x1="50125" y1="70833" x2="50125" y2="69667"/>
                          <a14:foregroundMark x1="47875" y1="79667" x2="48500" y2="83667"/>
                          <a14:foregroundMark x1="45875" y1="81833" x2="51250" y2="80833"/>
                          <a14:foregroundMark x1="49000" y1="44833" x2="49250" y2="48167"/>
                          <a14:foregroundMark x1="48125" y1="42167" x2="49000" y2="47833"/>
                          <a14:foregroundMark x1="32125" y1="19333" x2="36250" y2="17333"/>
                          <a14:foregroundMark x1="47000" y1="24667" x2="46750" y2="29167"/>
                          <a14:foregroundMark x1="47000" y1="40667" x2="48500" y2="47167"/>
                        </a14:backgroundRemoval>
                      </a14:imgEffect>
                    </a14:imgLayer>
                  </a14:imgProps>
                </a:ext>
                <a:ext uri="{28A0092B-C50C-407E-A947-70E740481C1C}">
                  <a14:useLocalDpi xmlns:a14="http://schemas.microsoft.com/office/drawing/2010/main" val="0"/>
                </a:ext>
              </a:extLst>
            </a:blip>
            <a:srcRect l="16608" t="12610" r="46391" b="11500"/>
            <a:stretch/>
          </p:blipFill>
          <p:spPr bwMode="auto">
            <a:xfrm>
              <a:off x="-4871961" y="2641753"/>
              <a:ext cx="1229666" cy="1891598"/>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Speech Bubble: Oval 11">
            <a:extLst>
              <a:ext uri="{FF2B5EF4-FFF2-40B4-BE49-F238E27FC236}">
                <a16:creationId xmlns:a16="http://schemas.microsoft.com/office/drawing/2014/main" id="{09074DBE-86A3-414F-8752-EA3E6B8CC021}"/>
              </a:ext>
            </a:extLst>
          </p:cNvPr>
          <p:cNvSpPr/>
          <p:nvPr/>
        </p:nvSpPr>
        <p:spPr>
          <a:xfrm>
            <a:off x="1143000" y="1447800"/>
            <a:ext cx="45719" cy="76200"/>
          </a:xfrm>
          <a:prstGeom prst="wedgeEllipseCallo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361237DB-C258-42CE-AD9B-3AA48B400F4A}"/>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737" b="94871" l="9655" r="91532">
                        <a14:foregroundMark x1="55070" y1="5048" x2="55933" y2="5735"/>
                        <a14:foregroundMark x1="52805" y1="1737" x2="52805" y2="1737"/>
                        <a14:foregroundMark x1="70388" y1="35057" x2="70173" y2="33401"/>
                        <a14:foregroundMark x1="9655" y1="55735" x2="9655" y2="55735"/>
                        <a14:foregroundMark x1="57066" y1="90872" x2="64401" y2="89540"/>
                        <a14:foregroundMark x1="75081" y1="94871" x2="74434" y2="91397"/>
                        <a14:foregroundMark x1="91532" y1="68053" x2="90453" y2="66397"/>
                        <a14:foregroundMark x1="54477" y1="50646" x2="58360" y2="51939"/>
                        <a14:foregroundMark x1="59223" y1="51131" x2="57659" y2="53271"/>
                        <a14:foregroundMark x1="57713" y1="53271" x2="59115" y2="52706"/>
                        <a14:backgroundMark x1="53020" y1="14216" x2="59277" y2="19548"/>
                        <a14:backgroundMark x1="59277" y1="19548" x2="59277" y2="19548"/>
                        <a14:backgroundMark x1="62837" y1="10703" x2="62837" y2="10703"/>
                        <a14:backgroundMark x1="70388" y1="13207" x2="73732" y2="18053"/>
                        <a14:backgroundMark x1="61974" y1="21204" x2="61974" y2="21204"/>
                        <a14:backgroundMark x1="74434" y1="44063" x2="74434" y2="44063"/>
                        <a14:backgroundMark x1="51780" y1="48950" x2="55717" y2="48627"/>
                        <a14:backgroundMark x1="51672" y1="48586" x2="52211" y2="54725"/>
                        <a14:backgroundMark x1="52211" y1="54725" x2="52211" y2="54725"/>
                        <a14:backgroundMark x1="51241" y1="50808" x2="53398" y2="54079"/>
                        <a14:backgroundMark x1="53398" y1="54079" x2="53398" y2="54079"/>
                        <a14:backgroundMark x1="57718" y1="53955" x2="61866" y2="54645"/>
                        <a14:backgroundMark x1="50701" y1="52787" x2="57314" y2="53888"/>
                        <a14:backgroundMark x1="61650" y1="52989" x2="61057" y2="53635"/>
                        <a14:backgroundMark x1="58864" y1="53769" x2="54477" y2="54483"/>
                        <a14:backgroundMark x1="61920" y1="53271" x2="58377" y2="53848"/>
                        <a14:backgroundMark x1="54477" y1="54483" x2="54477" y2="54483"/>
                        <a14:backgroundMark x1="55340" y1="48021" x2="57497" y2="48465"/>
                        <a14:backgroundMark x1="60949" y1="49313" x2="61650" y2="52787"/>
                        <a14:backgroundMark x1="61650" y1="52787" x2="61650" y2="52787"/>
                        <a14:backgroundMark x1="60949" y1="49111" x2="61219" y2="52827"/>
                        <a14:backgroundMark x1="61219" y1="52827" x2="61219" y2="52827"/>
                        <a14:backgroundMark x1="50809" y1="48708" x2="51025" y2="50363"/>
                        <a14:backgroundMark x1="61273" y1="48506" x2="62460" y2="50081"/>
                      </a14:backgroundRemoval>
                    </a14:imgEffect>
                  </a14:imgLayer>
                </a14:imgProps>
              </a:ext>
              <a:ext uri="{28A0092B-C50C-407E-A947-70E740481C1C}">
                <a14:useLocalDpi xmlns:a14="http://schemas.microsoft.com/office/drawing/2010/main" val="0"/>
              </a:ext>
            </a:extLst>
          </a:blip>
          <a:srcRect l="50450" t="48030" r="37679" b="45303"/>
          <a:stretch/>
        </p:blipFill>
        <p:spPr>
          <a:xfrm rot="20297155" flipH="1">
            <a:off x="9508278" y="2156962"/>
            <a:ext cx="1313919" cy="985439"/>
          </a:xfrm>
          <a:prstGeom prst="rect">
            <a:avLst/>
          </a:prstGeom>
        </p:spPr>
      </p:pic>
      <p:sp>
        <p:nvSpPr>
          <p:cNvPr id="14" name="Rectangle: Rounded Corners 13">
            <a:extLst>
              <a:ext uri="{FF2B5EF4-FFF2-40B4-BE49-F238E27FC236}">
                <a16:creationId xmlns:a16="http://schemas.microsoft.com/office/drawing/2014/main" id="{52216B97-9009-42AB-BCFE-420B6D56866D}"/>
              </a:ext>
            </a:extLst>
          </p:cNvPr>
          <p:cNvSpPr/>
          <p:nvPr/>
        </p:nvSpPr>
        <p:spPr>
          <a:xfrm>
            <a:off x="213125" y="1020432"/>
            <a:ext cx="11765750" cy="5619854"/>
          </a:xfrm>
          <a:custGeom>
            <a:avLst/>
            <a:gdLst>
              <a:gd name="connsiteX0" fmla="*/ 0 w 11765750"/>
              <a:gd name="connsiteY0" fmla="*/ 312970 h 5619854"/>
              <a:gd name="connsiteX1" fmla="*/ 312970 w 11765750"/>
              <a:gd name="connsiteY1" fmla="*/ 0 h 5619854"/>
              <a:gd name="connsiteX2" fmla="*/ 897810 w 11765750"/>
              <a:gd name="connsiteY2" fmla="*/ 0 h 5619854"/>
              <a:gd name="connsiteX3" fmla="*/ 1482650 w 11765750"/>
              <a:gd name="connsiteY3" fmla="*/ 0 h 5619854"/>
              <a:gd name="connsiteX4" fmla="*/ 2290286 w 11765750"/>
              <a:gd name="connsiteY4" fmla="*/ 0 h 5619854"/>
              <a:gd name="connsiteX5" fmla="*/ 2986524 w 11765750"/>
              <a:gd name="connsiteY5" fmla="*/ 0 h 5619854"/>
              <a:gd name="connsiteX6" fmla="*/ 3571364 w 11765750"/>
              <a:gd name="connsiteY6" fmla="*/ 0 h 5619854"/>
              <a:gd name="connsiteX7" fmla="*/ 4044806 w 11765750"/>
              <a:gd name="connsiteY7" fmla="*/ 0 h 5619854"/>
              <a:gd name="connsiteX8" fmla="*/ 4629646 w 11765750"/>
              <a:gd name="connsiteY8" fmla="*/ 0 h 5619854"/>
              <a:gd name="connsiteX9" fmla="*/ 5214486 w 11765750"/>
              <a:gd name="connsiteY9" fmla="*/ 0 h 5619854"/>
              <a:gd name="connsiteX10" fmla="*/ 6022123 w 11765750"/>
              <a:gd name="connsiteY10" fmla="*/ 0 h 5619854"/>
              <a:gd name="connsiteX11" fmla="*/ 6718361 w 11765750"/>
              <a:gd name="connsiteY11" fmla="*/ 0 h 5619854"/>
              <a:gd name="connsiteX12" fmla="*/ 7191803 w 11765750"/>
              <a:gd name="connsiteY12" fmla="*/ 0 h 5619854"/>
              <a:gd name="connsiteX13" fmla="*/ 7665245 w 11765750"/>
              <a:gd name="connsiteY13" fmla="*/ 0 h 5619854"/>
              <a:gd name="connsiteX14" fmla="*/ 8361483 w 11765750"/>
              <a:gd name="connsiteY14" fmla="*/ 0 h 5619854"/>
              <a:gd name="connsiteX15" fmla="*/ 8834925 w 11765750"/>
              <a:gd name="connsiteY15" fmla="*/ 0 h 5619854"/>
              <a:gd name="connsiteX16" fmla="*/ 9753959 w 11765750"/>
              <a:gd name="connsiteY16" fmla="*/ 0 h 5619854"/>
              <a:gd name="connsiteX17" fmla="*/ 10672993 w 11765750"/>
              <a:gd name="connsiteY17" fmla="*/ 0 h 5619854"/>
              <a:gd name="connsiteX18" fmla="*/ 11452780 w 11765750"/>
              <a:gd name="connsiteY18" fmla="*/ 0 h 5619854"/>
              <a:gd name="connsiteX19" fmla="*/ 11765750 w 11765750"/>
              <a:gd name="connsiteY19" fmla="*/ 312970 h 5619854"/>
              <a:gd name="connsiteX20" fmla="*/ 11765750 w 11765750"/>
              <a:gd name="connsiteY20" fmla="*/ 1037088 h 5619854"/>
              <a:gd name="connsiteX21" fmla="*/ 11765750 w 11765750"/>
              <a:gd name="connsiteY21" fmla="*/ 1561449 h 5619854"/>
              <a:gd name="connsiteX22" fmla="*/ 11765750 w 11765750"/>
              <a:gd name="connsiteY22" fmla="*/ 2085809 h 5619854"/>
              <a:gd name="connsiteX23" fmla="*/ 11765750 w 11765750"/>
              <a:gd name="connsiteY23" fmla="*/ 2759988 h 5619854"/>
              <a:gd name="connsiteX24" fmla="*/ 11765750 w 11765750"/>
              <a:gd name="connsiteY24" fmla="*/ 3334288 h 5619854"/>
              <a:gd name="connsiteX25" fmla="*/ 11765750 w 11765750"/>
              <a:gd name="connsiteY25" fmla="*/ 3908588 h 5619854"/>
              <a:gd name="connsiteX26" fmla="*/ 11765750 w 11765750"/>
              <a:gd name="connsiteY26" fmla="*/ 4532827 h 5619854"/>
              <a:gd name="connsiteX27" fmla="*/ 11765750 w 11765750"/>
              <a:gd name="connsiteY27" fmla="*/ 5306884 h 5619854"/>
              <a:gd name="connsiteX28" fmla="*/ 11452780 w 11765750"/>
              <a:gd name="connsiteY28" fmla="*/ 5619854 h 5619854"/>
              <a:gd name="connsiteX29" fmla="*/ 10756542 w 11765750"/>
              <a:gd name="connsiteY29" fmla="*/ 5619854 h 5619854"/>
              <a:gd name="connsiteX30" fmla="*/ 10394498 w 11765750"/>
              <a:gd name="connsiteY30" fmla="*/ 5619854 h 5619854"/>
              <a:gd name="connsiteX31" fmla="*/ 9809658 w 11765750"/>
              <a:gd name="connsiteY31" fmla="*/ 5619854 h 5619854"/>
              <a:gd name="connsiteX32" fmla="*/ 8890624 w 11765750"/>
              <a:gd name="connsiteY32" fmla="*/ 5619854 h 5619854"/>
              <a:gd name="connsiteX33" fmla="*/ 7971589 w 11765750"/>
              <a:gd name="connsiteY33" fmla="*/ 5619854 h 5619854"/>
              <a:gd name="connsiteX34" fmla="*/ 7275351 w 11765750"/>
              <a:gd name="connsiteY34" fmla="*/ 5619854 h 5619854"/>
              <a:gd name="connsiteX35" fmla="*/ 6467715 w 11765750"/>
              <a:gd name="connsiteY35" fmla="*/ 5619854 h 5619854"/>
              <a:gd name="connsiteX36" fmla="*/ 5994273 w 11765750"/>
              <a:gd name="connsiteY36" fmla="*/ 5619854 h 5619854"/>
              <a:gd name="connsiteX37" fmla="*/ 5520831 w 11765750"/>
              <a:gd name="connsiteY37" fmla="*/ 5619854 h 5619854"/>
              <a:gd name="connsiteX38" fmla="*/ 4713195 w 11765750"/>
              <a:gd name="connsiteY38" fmla="*/ 5619854 h 5619854"/>
              <a:gd name="connsiteX39" fmla="*/ 3794161 w 11765750"/>
              <a:gd name="connsiteY39" fmla="*/ 5619854 h 5619854"/>
              <a:gd name="connsiteX40" fmla="*/ 3432117 w 11765750"/>
              <a:gd name="connsiteY40" fmla="*/ 5619854 h 5619854"/>
              <a:gd name="connsiteX41" fmla="*/ 2624481 w 11765750"/>
              <a:gd name="connsiteY41" fmla="*/ 5619854 h 5619854"/>
              <a:gd name="connsiteX42" fmla="*/ 2039641 w 11765750"/>
              <a:gd name="connsiteY42" fmla="*/ 5619854 h 5619854"/>
              <a:gd name="connsiteX43" fmla="*/ 1566199 w 11765750"/>
              <a:gd name="connsiteY43" fmla="*/ 5619854 h 5619854"/>
              <a:gd name="connsiteX44" fmla="*/ 981359 w 11765750"/>
              <a:gd name="connsiteY44" fmla="*/ 5619854 h 5619854"/>
              <a:gd name="connsiteX45" fmla="*/ 312970 w 11765750"/>
              <a:gd name="connsiteY45" fmla="*/ 5619854 h 5619854"/>
              <a:gd name="connsiteX46" fmla="*/ 0 w 11765750"/>
              <a:gd name="connsiteY46" fmla="*/ 5306884 h 5619854"/>
              <a:gd name="connsiteX47" fmla="*/ 0 w 11765750"/>
              <a:gd name="connsiteY47" fmla="*/ 4582766 h 5619854"/>
              <a:gd name="connsiteX48" fmla="*/ 0 w 11765750"/>
              <a:gd name="connsiteY48" fmla="*/ 4008466 h 5619854"/>
              <a:gd name="connsiteX49" fmla="*/ 0 w 11765750"/>
              <a:gd name="connsiteY49" fmla="*/ 3284349 h 5619854"/>
              <a:gd name="connsiteX50" fmla="*/ 0 w 11765750"/>
              <a:gd name="connsiteY50" fmla="*/ 2710049 h 5619854"/>
              <a:gd name="connsiteX51" fmla="*/ 0 w 11765750"/>
              <a:gd name="connsiteY51" fmla="*/ 2085809 h 5619854"/>
              <a:gd name="connsiteX52" fmla="*/ 0 w 11765750"/>
              <a:gd name="connsiteY52" fmla="*/ 1411631 h 5619854"/>
              <a:gd name="connsiteX53" fmla="*/ 0 w 11765750"/>
              <a:gd name="connsiteY53" fmla="*/ 312970 h 5619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765750" h="5619854" fill="none" extrusionOk="0">
                <a:moveTo>
                  <a:pt x="0" y="312970"/>
                </a:moveTo>
                <a:cubicBezTo>
                  <a:pt x="-8511" y="126597"/>
                  <a:pt x="143161" y="20048"/>
                  <a:pt x="312970" y="0"/>
                </a:cubicBezTo>
                <a:cubicBezTo>
                  <a:pt x="600316" y="4910"/>
                  <a:pt x="702567" y="20691"/>
                  <a:pt x="897810" y="0"/>
                </a:cubicBezTo>
                <a:cubicBezTo>
                  <a:pt x="1093053" y="-20691"/>
                  <a:pt x="1332022" y="6191"/>
                  <a:pt x="1482650" y="0"/>
                </a:cubicBezTo>
                <a:cubicBezTo>
                  <a:pt x="1633278" y="-6191"/>
                  <a:pt x="1930759" y="-10604"/>
                  <a:pt x="2290286" y="0"/>
                </a:cubicBezTo>
                <a:cubicBezTo>
                  <a:pt x="2649813" y="10604"/>
                  <a:pt x="2753283" y="22102"/>
                  <a:pt x="2986524" y="0"/>
                </a:cubicBezTo>
                <a:cubicBezTo>
                  <a:pt x="3219765" y="-22102"/>
                  <a:pt x="3300592" y="-9997"/>
                  <a:pt x="3571364" y="0"/>
                </a:cubicBezTo>
                <a:cubicBezTo>
                  <a:pt x="3842136" y="9997"/>
                  <a:pt x="3924449" y="-7562"/>
                  <a:pt x="4044806" y="0"/>
                </a:cubicBezTo>
                <a:cubicBezTo>
                  <a:pt x="4165163" y="7562"/>
                  <a:pt x="4423040" y="4410"/>
                  <a:pt x="4629646" y="0"/>
                </a:cubicBezTo>
                <a:cubicBezTo>
                  <a:pt x="4836252" y="-4410"/>
                  <a:pt x="5051622" y="-12687"/>
                  <a:pt x="5214486" y="0"/>
                </a:cubicBezTo>
                <a:cubicBezTo>
                  <a:pt x="5377350" y="12687"/>
                  <a:pt x="5654087" y="-29017"/>
                  <a:pt x="6022123" y="0"/>
                </a:cubicBezTo>
                <a:cubicBezTo>
                  <a:pt x="6390159" y="29017"/>
                  <a:pt x="6372347" y="-20588"/>
                  <a:pt x="6718361" y="0"/>
                </a:cubicBezTo>
                <a:cubicBezTo>
                  <a:pt x="7064375" y="20588"/>
                  <a:pt x="7024920" y="-2495"/>
                  <a:pt x="7191803" y="0"/>
                </a:cubicBezTo>
                <a:cubicBezTo>
                  <a:pt x="7358686" y="2495"/>
                  <a:pt x="7476736" y="-20360"/>
                  <a:pt x="7665245" y="0"/>
                </a:cubicBezTo>
                <a:cubicBezTo>
                  <a:pt x="7853754" y="20360"/>
                  <a:pt x="8035949" y="28760"/>
                  <a:pt x="8361483" y="0"/>
                </a:cubicBezTo>
                <a:cubicBezTo>
                  <a:pt x="8687017" y="-28760"/>
                  <a:pt x="8664389" y="-21765"/>
                  <a:pt x="8834925" y="0"/>
                </a:cubicBezTo>
                <a:cubicBezTo>
                  <a:pt x="9005461" y="21765"/>
                  <a:pt x="9492229" y="-37970"/>
                  <a:pt x="9753959" y="0"/>
                </a:cubicBezTo>
                <a:cubicBezTo>
                  <a:pt x="10015689" y="37970"/>
                  <a:pt x="10371335" y="-29939"/>
                  <a:pt x="10672993" y="0"/>
                </a:cubicBezTo>
                <a:cubicBezTo>
                  <a:pt x="10974651" y="29939"/>
                  <a:pt x="11113552" y="-21613"/>
                  <a:pt x="11452780" y="0"/>
                </a:cubicBezTo>
                <a:cubicBezTo>
                  <a:pt x="11666602" y="-335"/>
                  <a:pt x="11783431" y="126009"/>
                  <a:pt x="11765750" y="312970"/>
                </a:cubicBezTo>
                <a:cubicBezTo>
                  <a:pt x="11797486" y="522375"/>
                  <a:pt x="11741718" y="727580"/>
                  <a:pt x="11765750" y="1037088"/>
                </a:cubicBezTo>
                <a:cubicBezTo>
                  <a:pt x="11789782" y="1346596"/>
                  <a:pt x="11747617" y="1435895"/>
                  <a:pt x="11765750" y="1561449"/>
                </a:cubicBezTo>
                <a:cubicBezTo>
                  <a:pt x="11783883" y="1687003"/>
                  <a:pt x="11741937" y="1839446"/>
                  <a:pt x="11765750" y="2085809"/>
                </a:cubicBezTo>
                <a:cubicBezTo>
                  <a:pt x="11789563" y="2332172"/>
                  <a:pt x="11771432" y="2578723"/>
                  <a:pt x="11765750" y="2759988"/>
                </a:cubicBezTo>
                <a:cubicBezTo>
                  <a:pt x="11760068" y="2941253"/>
                  <a:pt x="11770238" y="3106537"/>
                  <a:pt x="11765750" y="3334288"/>
                </a:cubicBezTo>
                <a:cubicBezTo>
                  <a:pt x="11761262" y="3562039"/>
                  <a:pt x="11768396" y="3720305"/>
                  <a:pt x="11765750" y="3908588"/>
                </a:cubicBezTo>
                <a:cubicBezTo>
                  <a:pt x="11763104" y="4096871"/>
                  <a:pt x="11738026" y="4323699"/>
                  <a:pt x="11765750" y="4532827"/>
                </a:cubicBezTo>
                <a:cubicBezTo>
                  <a:pt x="11793474" y="4741955"/>
                  <a:pt x="11792325" y="5137172"/>
                  <a:pt x="11765750" y="5306884"/>
                </a:cubicBezTo>
                <a:cubicBezTo>
                  <a:pt x="11767499" y="5498345"/>
                  <a:pt x="11630576" y="5640801"/>
                  <a:pt x="11452780" y="5619854"/>
                </a:cubicBezTo>
                <a:cubicBezTo>
                  <a:pt x="11228783" y="5620066"/>
                  <a:pt x="11091243" y="5617918"/>
                  <a:pt x="10756542" y="5619854"/>
                </a:cubicBezTo>
                <a:cubicBezTo>
                  <a:pt x="10421841" y="5621790"/>
                  <a:pt x="10487964" y="5631533"/>
                  <a:pt x="10394498" y="5619854"/>
                </a:cubicBezTo>
                <a:cubicBezTo>
                  <a:pt x="10301032" y="5608175"/>
                  <a:pt x="10099716" y="5592712"/>
                  <a:pt x="9809658" y="5619854"/>
                </a:cubicBezTo>
                <a:cubicBezTo>
                  <a:pt x="9519600" y="5646996"/>
                  <a:pt x="9201131" y="5588846"/>
                  <a:pt x="8890624" y="5619854"/>
                </a:cubicBezTo>
                <a:cubicBezTo>
                  <a:pt x="8580117" y="5650862"/>
                  <a:pt x="8172532" y="5653427"/>
                  <a:pt x="7971589" y="5619854"/>
                </a:cubicBezTo>
                <a:cubicBezTo>
                  <a:pt x="7770647" y="5586281"/>
                  <a:pt x="7509858" y="5640125"/>
                  <a:pt x="7275351" y="5619854"/>
                </a:cubicBezTo>
                <a:cubicBezTo>
                  <a:pt x="7040844" y="5599583"/>
                  <a:pt x="6653318" y="5603460"/>
                  <a:pt x="6467715" y="5619854"/>
                </a:cubicBezTo>
                <a:cubicBezTo>
                  <a:pt x="6282112" y="5636248"/>
                  <a:pt x="6148911" y="5623734"/>
                  <a:pt x="5994273" y="5619854"/>
                </a:cubicBezTo>
                <a:cubicBezTo>
                  <a:pt x="5839635" y="5615974"/>
                  <a:pt x="5708913" y="5597828"/>
                  <a:pt x="5520831" y="5619854"/>
                </a:cubicBezTo>
                <a:cubicBezTo>
                  <a:pt x="5332749" y="5641880"/>
                  <a:pt x="4959953" y="5613595"/>
                  <a:pt x="4713195" y="5619854"/>
                </a:cubicBezTo>
                <a:cubicBezTo>
                  <a:pt x="4466437" y="5626113"/>
                  <a:pt x="4231751" y="5651015"/>
                  <a:pt x="3794161" y="5619854"/>
                </a:cubicBezTo>
                <a:cubicBezTo>
                  <a:pt x="3356571" y="5588693"/>
                  <a:pt x="3576476" y="5635292"/>
                  <a:pt x="3432117" y="5619854"/>
                </a:cubicBezTo>
                <a:cubicBezTo>
                  <a:pt x="3287758" y="5604416"/>
                  <a:pt x="2846230" y="5620397"/>
                  <a:pt x="2624481" y="5619854"/>
                </a:cubicBezTo>
                <a:cubicBezTo>
                  <a:pt x="2402732" y="5619311"/>
                  <a:pt x="2189845" y="5617045"/>
                  <a:pt x="2039641" y="5619854"/>
                </a:cubicBezTo>
                <a:cubicBezTo>
                  <a:pt x="1889437" y="5622663"/>
                  <a:pt x="1794886" y="5633586"/>
                  <a:pt x="1566199" y="5619854"/>
                </a:cubicBezTo>
                <a:cubicBezTo>
                  <a:pt x="1337512" y="5606122"/>
                  <a:pt x="1140672" y="5644554"/>
                  <a:pt x="981359" y="5619854"/>
                </a:cubicBezTo>
                <a:cubicBezTo>
                  <a:pt x="822046" y="5595154"/>
                  <a:pt x="577921" y="5644954"/>
                  <a:pt x="312970" y="5619854"/>
                </a:cubicBezTo>
                <a:cubicBezTo>
                  <a:pt x="173936" y="5634192"/>
                  <a:pt x="40217" y="5493174"/>
                  <a:pt x="0" y="5306884"/>
                </a:cubicBezTo>
                <a:cubicBezTo>
                  <a:pt x="-33427" y="5132626"/>
                  <a:pt x="-31147" y="4803335"/>
                  <a:pt x="0" y="4582766"/>
                </a:cubicBezTo>
                <a:cubicBezTo>
                  <a:pt x="31147" y="4362197"/>
                  <a:pt x="-21206" y="4126858"/>
                  <a:pt x="0" y="4008466"/>
                </a:cubicBezTo>
                <a:cubicBezTo>
                  <a:pt x="21206" y="3890074"/>
                  <a:pt x="-10123" y="3630635"/>
                  <a:pt x="0" y="3284349"/>
                </a:cubicBezTo>
                <a:cubicBezTo>
                  <a:pt x="10123" y="2938063"/>
                  <a:pt x="18398" y="2940643"/>
                  <a:pt x="0" y="2710049"/>
                </a:cubicBezTo>
                <a:cubicBezTo>
                  <a:pt x="-18398" y="2479455"/>
                  <a:pt x="-425" y="2386173"/>
                  <a:pt x="0" y="2085809"/>
                </a:cubicBezTo>
                <a:cubicBezTo>
                  <a:pt x="425" y="1785445"/>
                  <a:pt x="-1044" y="1606003"/>
                  <a:pt x="0" y="1411631"/>
                </a:cubicBezTo>
                <a:cubicBezTo>
                  <a:pt x="1044" y="1217259"/>
                  <a:pt x="46036" y="755977"/>
                  <a:pt x="0" y="312970"/>
                </a:cubicBezTo>
                <a:close/>
              </a:path>
              <a:path w="11765750" h="5619854" stroke="0" extrusionOk="0">
                <a:moveTo>
                  <a:pt x="0" y="312970"/>
                </a:moveTo>
                <a:cubicBezTo>
                  <a:pt x="-3392" y="137672"/>
                  <a:pt x="103837" y="-1864"/>
                  <a:pt x="312970" y="0"/>
                </a:cubicBezTo>
                <a:cubicBezTo>
                  <a:pt x="597359" y="15174"/>
                  <a:pt x="895170" y="23025"/>
                  <a:pt x="1120606" y="0"/>
                </a:cubicBezTo>
                <a:cubicBezTo>
                  <a:pt x="1346042" y="-23025"/>
                  <a:pt x="1460909" y="-25208"/>
                  <a:pt x="1705446" y="0"/>
                </a:cubicBezTo>
                <a:cubicBezTo>
                  <a:pt x="1949983" y="25208"/>
                  <a:pt x="1985434" y="-14991"/>
                  <a:pt x="2178888" y="0"/>
                </a:cubicBezTo>
                <a:cubicBezTo>
                  <a:pt x="2372342" y="14991"/>
                  <a:pt x="2454662" y="-15700"/>
                  <a:pt x="2652330" y="0"/>
                </a:cubicBezTo>
                <a:cubicBezTo>
                  <a:pt x="2849998" y="15700"/>
                  <a:pt x="3244327" y="-29236"/>
                  <a:pt x="3571364" y="0"/>
                </a:cubicBezTo>
                <a:cubicBezTo>
                  <a:pt x="3898401" y="29236"/>
                  <a:pt x="3935654" y="11632"/>
                  <a:pt x="4156204" y="0"/>
                </a:cubicBezTo>
                <a:cubicBezTo>
                  <a:pt x="4376754" y="-11632"/>
                  <a:pt x="4704007" y="-35681"/>
                  <a:pt x="4963841" y="0"/>
                </a:cubicBezTo>
                <a:cubicBezTo>
                  <a:pt x="5223675" y="35681"/>
                  <a:pt x="5323996" y="-10538"/>
                  <a:pt x="5548681" y="0"/>
                </a:cubicBezTo>
                <a:cubicBezTo>
                  <a:pt x="5773366" y="10538"/>
                  <a:pt x="5846546" y="-12167"/>
                  <a:pt x="6133521" y="0"/>
                </a:cubicBezTo>
                <a:cubicBezTo>
                  <a:pt x="6420496" y="12167"/>
                  <a:pt x="6424646" y="12122"/>
                  <a:pt x="6606963" y="0"/>
                </a:cubicBezTo>
                <a:cubicBezTo>
                  <a:pt x="6789280" y="-12122"/>
                  <a:pt x="6846195" y="-15458"/>
                  <a:pt x="6969006" y="0"/>
                </a:cubicBezTo>
                <a:cubicBezTo>
                  <a:pt x="7091817" y="15458"/>
                  <a:pt x="7474789" y="22105"/>
                  <a:pt x="7665245" y="0"/>
                </a:cubicBezTo>
                <a:cubicBezTo>
                  <a:pt x="7855701" y="-22105"/>
                  <a:pt x="8022418" y="18200"/>
                  <a:pt x="8138687" y="0"/>
                </a:cubicBezTo>
                <a:cubicBezTo>
                  <a:pt x="8254956" y="-18200"/>
                  <a:pt x="8655280" y="6490"/>
                  <a:pt x="8834925" y="0"/>
                </a:cubicBezTo>
                <a:cubicBezTo>
                  <a:pt x="9014570" y="-6490"/>
                  <a:pt x="9106759" y="8909"/>
                  <a:pt x="9196968" y="0"/>
                </a:cubicBezTo>
                <a:cubicBezTo>
                  <a:pt x="9287177" y="-8909"/>
                  <a:pt x="9602419" y="-26507"/>
                  <a:pt x="9893207" y="0"/>
                </a:cubicBezTo>
                <a:cubicBezTo>
                  <a:pt x="10183995" y="26507"/>
                  <a:pt x="10293117" y="-28288"/>
                  <a:pt x="10478047" y="0"/>
                </a:cubicBezTo>
                <a:cubicBezTo>
                  <a:pt x="10662977" y="28288"/>
                  <a:pt x="11113006" y="-35251"/>
                  <a:pt x="11452780" y="0"/>
                </a:cubicBezTo>
                <a:cubicBezTo>
                  <a:pt x="11633813" y="-4585"/>
                  <a:pt x="11760050" y="103010"/>
                  <a:pt x="11765750" y="312970"/>
                </a:cubicBezTo>
                <a:cubicBezTo>
                  <a:pt x="11783278" y="521038"/>
                  <a:pt x="11774643" y="718074"/>
                  <a:pt x="11765750" y="937209"/>
                </a:cubicBezTo>
                <a:cubicBezTo>
                  <a:pt x="11756857" y="1156344"/>
                  <a:pt x="11765713" y="1236245"/>
                  <a:pt x="11765750" y="1411631"/>
                </a:cubicBezTo>
                <a:cubicBezTo>
                  <a:pt x="11765787" y="1587017"/>
                  <a:pt x="11799380" y="1829991"/>
                  <a:pt x="11765750" y="2085809"/>
                </a:cubicBezTo>
                <a:cubicBezTo>
                  <a:pt x="11732120" y="2341627"/>
                  <a:pt x="11749332" y="2497072"/>
                  <a:pt x="11765750" y="2710049"/>
                </a:cubicBezTo>
                <a:cubicBezTo>
                  <a:pt x="11782168" y="2923026"/>
                  <a:pt x="11783690" y="3083963"/>
                  <a:pt x="11765750" y="3234410"/>
                </a:cubicBezTo>
                <a:cubicBezTo>
                  <a:pt x="11747810" y="3384857"/>
                  <a:pt x="11780893" y="3763512"/>
                  <a:pt x="11765750" y="3958527"/>
                </a:cubicBezTo>
                <a:cubicBezTo>
                  <a:pt x="11750607" y="4153542"/>
                  <a:pt x="11779074" y="4305221"/>
                  <a:pt x="11765750" y="4432949"/>
                </a:cubicBezTo>
                <a:cubicBezTo>
                  <a:pt x="11752426" y="4560677"/>
                  <a:pt x="11766288" y="5003587"/>
                  <a:pt x="11765750" y="5306884"/>
                </a:cubicBezTo>
                <a:cubicBezTo>
                  <a:pt x="11728991" y="5470111"/>
                  <a:pt x="11636160" y="5594480"/>
                  <a:pt x="11452780" y="5619854"/>
                </a:cubicBezTo>
                <a:cubicBezTo>
                  <a:pt x="11074759" y="5588853"/>
                  <a:pt x="10802518" y="5646260"/>
                  <a:pt x="10533746" y="5619854"/>
                </a:cubicBezTo>
                <a:cubicBezTo>
                  <a:pt x="10264974" y="5593448"/>
                  <a:pt x="10158352" y="5594357"/>
                  <a:pt x="9837508" y="5619854"/>
                </a:cubicBezTo>
                <a:cubicBezTo>
                  <a:pt x="9516664" y="5645351"/>
                  <a:pt x="9344742" y="5650999"/>
                  <a:pt x="9141269" y="5619854"/>
                </a:cubicBezTo>
                <a:cubicBezTo>
                  <a:pt x="8937796" y="5588709"/>
                  <a:pt x="8802109" y="5625609"/>
                  <a:pt x="8556429" y="5619854"/>
                </a:cubicBezTo>
                <a:cubicBezTo>
                  <a:pt x="8310749" y="5614099"/>
                  <a:pt x="8342895" y="5616665"/>
                  <a:pt x="8194386" y="5619854"/>
                </a:cubicBezTo>
                <a:cubicBezTo>
                  <a:pt x="8045877" y="5623043"/>
                  <a:pt x="7588400" y="5652800"/>
                  <a:pt x="7386749" y="5619854"/>
                </a:cubicBezTo>
                <a:cubicBezTo>
                  <a:pt x="7185098" y="5586908"/>
                  <a:pt x="7018631" y="5598327"/>
                  <a:pt x="6801909" y="5619854"/>
                </a:cubicBezTo>
                <a:cubicBezTo>
                  <a:pt x="6585187" y="5641381"/>
                  <a:pt x="6207694" y="5641199"/>
                  <a:pt x="5882875" y="5619854"/>
                </a:cubicBezTo>
                <a:cubicBezTo>
                  <a:pt x="5558056" y="5598509"/>
                  <a:pt x="5680452" y="5635594"/>
                  <a:pt x="5520831" y="5619854"/>
                </a:cubicBezTo>
                <a:cubicBezTo>
                  <a:pt x="5361210" y="5604114"/>
                  <a:pt x="4880504" y="5660061"/>
                  <a:pt x="4601797" y="5619854"/>
                </a:cubicBezTo>
                <a:cubicBezTo>
                  <a:pt x="4323090" y="5579647"/>
                  <a:pt x="4193932" y="5614411"/>
                  <a:pt x="3905559" y="5619854"/>
                </a:cubicBezTo>
                <a:cubicBezTo>
                  <a:pt x="3617186" y="5625297"/>
                  <a:pt x="3448888" y="5645206"/>
                  <a:pt x="3320719" y="5619854"/>
                </a:cubicBezTo>
                <a:cubicBezTo>
                  <a:pt x="3192550" y="5594502"/>
                  <a:pt x="3082683" y="5609631"/>
                  <a:pt x="2958675" y="5619854"/>
                </a:cubicBezTo>
                <a:cubicBezTo>
                  <a:pt x="2834667" y="5630077"/>
                  <a:pt x="2423272" y="5596381"/>
                  <a:pt x="2151039" y="5619854"/>
                </a:cubicBezTo>
                <a:cubicBezTo>
                  <a:pt x="1878806" y="5643327"/>
                  <a:pt x="1608883" y="5621962"/>
                  <a:pt x="1232004" y="5619854"/>
                </a:cubicBezTo>
                <a:cubicBezTo>
                  <a:pt x="855125" y="5617746"/>
                  <a:pt x="600895" y="5620459"/>
                  <a:pt x="312970" y="5619854"/>
                </a:cubicBezTo>
                <a:cubicBezTo>
                  <a:pt x="172282" y="5605427"/>
                  <a:pt x="5670" y="5480203"/>
                  <a:pt x="0" y="5306884"/>
                </a:cubicBezTo>
                <a:cubicBezTo>
                  <a:pt x="19311" y="5023883"/>
                  <a:pt x="21570" y="4843319"/>
                  <a:pt x="0" y="4632706"/>
                </a:cubicBezTo>
                <a:cubicBezTo>
                  <a:pt x="-21570" y="4422093"/>
                  <a:pt x="19856" y="4235633"/>
                  <a:pt x="0" y="4058406"/>
                </a:cubicBezTo>
                <a:cubicBezTo>
                  <a:pt x="-19856" y="3881179"/>
                  <a:pt x="11002" y="3609011"/>
                  <a:pt x="0" y="3334288"/>
                </a:cubicBezTo>
                <a:cubicBezTo>
                  <a:pt x="-11002" y="3059565"/>
                  <a:pt x="20288" y="2890036"/>
                  <a:pt x="0" y="2710049"/>
                </a:cubicBezTo>
                <a:cubicBezTo>
                  <a:pt x="-20288" y="2530062"/>
                  <a:pt x="29854" y="2300820"/>
                  <a:pt x="0" y="1985931"/>
                </a:cubicBezTo>
                <a:cubicBezTo>
                  <a:pt x="-29854" y="1671042"/>
                  <a:pt x="-16709" y="1694289"/>
                  <a:pt x="0" y="1411631"/>
                </a:cubicBezTo>
                <a:cubicBezTo>
                  <a:pt x="16709" y="1128973"/>
                  <a:pt x="-11856" y="650299"/>
                  <a:pt x="0" y="312970"/>
                </a:cubicBezTo>
                <a:close/>
              </a:path>
            </a:pathLst>
          </a:custGeom>
          <a:solidFill>
            <a:schemeClr val="accent4">
              <a:lumMod val="20000"/>
              <a:lumOff val="80000"/>
            </a:schemeClr>
          </a:solidFill>
          <a:ln w="57150">
            <a:solidFill>
              <a:schemeClr val="bg2">
                <a:lumMod val="50000"/>
              </a:schemeClr>
            </a:solidFill>
            <a:extLst>
              <a:ext uri="{C807C97D-BFC1-408E-A445-0C87EB9F89A2}">
                <ask:lineSketchStyleProps xmlns:ask="http://schemas.microsoft.com/office/drawing/2018/sketchyshapes" sd="3809400825">
                  <a:prstGeom prst="roundRect">
                    <a:avLst>
                      <a:gd name="adj" fmla="val 556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FBAE219E-A67C-4042-8D86-0D4EDF03C430}"/>
              </a:ext>
            </a:extLst>
          </p:cNvPr>
          <p:cNvSpPr txBox="1"/>
          <p:nvPr/>
        </p:nvSpPr>
        <p:spPr>
          <a:xfrm flipH="1">
            <a:off x="472438" y="1529477"/>
            <a:ext cx="11247125" cy="2585323"/>
          </a:xfrm>
          <a:prstGeom prst="rect">
            <a:avLst/>
          </a:prstGeom>
          <a:noFill/>
        </p:spPr>
        <p:txBody>
          <a:bodyPr wrap="square" lIns="0" tIns="0" rIns="0" bIns="0" rtlCol="0">
            <a:spAutoFit/>
          </a:bodyPr>
          <a:lstStyle/>
          <a:p>
            <a:pPr algn="just"/>
            <a:r>
              <a:rPr lang="en-SG" sz="2400">
                <a:solidFill>
                  <a:schemeClr val="tx1">
                    <a:lumMod val="95000"/>
                    <a:lumOff val="5000"/>
                  </a:schemeClr>
                </a:solidFill>
                <a:latin typeface="Calibri" panose="020F0502020204030204" pitchFamily="34" charset="0"/>
                <a:cs typeface="Calibri" panose="020F0502020204030204" pitchFamily="34" charset="0"/>
              </a:rPr>
              <a:t>	Bác Tâm, mẹ của Th</a:t>
            </a:r>
            <a:r>
              <a:rPr lang="vi-VN" sz="2400">
                <a:solidFill>
                  <a:schemeClr val="tx1">
                    <a:lumMod val="95000"/>
                    <a:lumOff val="5000"/>
                  </a:schemeClr>
                </a:solidFill>
                <a:latin typeface="Calibri" panose="020F0502020204030204" pitchFamily="34" charset="0"/>
                <a:cs typeface="Calibri" panose="020F0502020204030204" pitchFamily="34" charset="0"/>
              </a:rPr>
              <a:t>ư</a:t>
            </a:r>
            <a:r>
              <a:rPr lang="en-SG" sz="2400">
                <a:solidFill>
                  <a:schemeClr val="tx1">
                    <a:lumMod val="95000"/>
                    <a:lumOff val="5000"/>
                  </a:schemeClr>
                </a:solidFill>
                <a:latin typeface="Calibri" panose="020F0502020204030204" pitchFamily="34" charset="0"/>
                <a:cs typeface="Calibri" panose="020F0502020204030204" pitchFamily="34" charset="0"/>
              </a:rPr>
              <a:t>, đang chăm chú làm việc. Bác đi một đôi găng tay bằng vải rất dày. Vì thế, tay bác y nh</a:t>
            </a:r>
            <a:r>
              <a:rPr lang="vi-VN" sz="2400">
                <a:solidFill>
                  <a:schemeClr val="tx1">
                    <a:lumMod val="95000"/>
                    <a:lumOff val="5000"/>
                  </a:schemeClr>
                </a:solidFill>
                <a:latin typeface="Calibri" panose="020F0502020204030204" pitchFamily="34" charset="0"/>
                <a:cs typeface="Calibri" panose="020F0502020204030204" pitchFamily="34" charset="0"/>
              </a:rPr>
              <a:t>ư</a:t>
            </a:r>
            <a:r>
              <a:rPr lang="en-SG" sz="2400">
                <a:solidFill>
                  <a:schemeClr val="tx1">
                    <a:lumMod val="95000"/>
                    <a:lumOff val="5000"/>
                  </a:schemeClr>
                </a:solidFill>
                <a:latin typeface="Calibri" panose="020F0502020204030204" pitchFamily="34" charset="0"/>
                <a:cs typeface="Calibri" panose="020F0502020204030204" pitchFamily="34" charset="0"/>
              </a:rPr>
              <a:t> tay một ng</a:t>
            </a:r>
            <a:r>
              <a:rPr lang="vi-VN" sz="2400">
                <a:solidFill>
                  <a:schemeClr val="tx1">
                    <a:lumMod val="95000"/>
                    <a:lumOff val="5000"/>
                  </a:schemeClr>
                </a:solidFill>
                <a:latin typeface="Calibri" panose="020F0502020204030204" pitchFamily="34" charset="0"/>
                <a:cs typeface="Calibri" panose="020F0502020204030204" pitchFamily="34" charset="0"/>
              </a:rPr>
              <a:t>ười</a:t>
            </a:r>
            <a:r>
              <a:rPr lang="en-SG" sz="2400">
                <a:solidFill>
                  <a:schemeClr val="tx1">
                    <a:lumMod val="95000"/>
                    <a:lumOff val="5000"/>
                  </a:schemeClr>
                </a:solidFill>
                <a:latin typeface="Calibri" panose="020F0502020204030204" pitchFamily="34" charset="0"/>
                <a:cs typeface="Calibri" panose="020F0502020204030204" pitchFamily="34" charset="0"/>
              </a:rPr>
              <a:t> khổng lồ. Bác đội nón, khăn trùm gần kín mặt, chỉ để hở mỗi các mũi và đôi mắt. Tay phải bác cầm một chiếc búa. Tay trái bác xếp rất khéo những viên đá bọc nhựa đ</a:t>
            </a:r>
            <a:r>
              <a:rPr lang="vi-VN" sz="2400">
                <a:solidFill>
                  <a:schemeClr val="tx1">
                    <a:lumMod val="95000"/>
                    <a:lumOff val="5000"/>
                  </a:schemeClr>
                </a:solidFill>
                <a:latin typeface="Calibri" panose="020F0502020204030204" pitchFamily="34" charset="0"/>
                <a:cs typeface="Calibri" panose="020F0502020204030204" pitchFamily="34" charset="0"/>
              </a:rPr>
              <a:t>ường</a:t>
            </a:r>
            <a:r>
              <a:rPr lang="en-SG" sz="2400">
                <a:solidFill>
                  <a:schemeClr val="tx1">
                    <a:lumMod val="95000"/>
                    <a:lumOff val="5000"/>
                  </a:schemeClr>
                </a:solidFill>
                <a:latin typeface="Calibri" panose="020F0502020204030204" pitchFamily="34" charset="0"/>
                <a:cs typeface="Calibri" panose="020F0502020204030204" pitchFamily="34" charset="0"/>
              </a:rPr>
              <a:t> đen nhánh vào chỗ trũng. Bác đập búa đều đều xuống những viên đá để chúng ken chắc vào nhau. Hai tay bác đ</a:t>
            </a:r>
            <a:r>
              <a:rPr lang="vi-VN" sz="2400">
                <a:solidFill>
                  <a:schemeClr val="tx1">
                    <a:lumMod val="95000"/>
                    <a:lumOff val="5000"/>
                  </a:schemeClr>
                </a:solidFill>
                <a:latin typeface="Calibri" panose="020F0502020204030204" pitchFamily="34" charset="0"/>
                <a:cs typeface="Calibri" panose="020F0502020204030204" pitchFamily="34" charset="0"/>
              </a:rPr>
              <a:t>ưa</a:t>
            </a:r>
            <a:r>
              <a:rPr lang="en-SG" sz="2400">
                <a:solidFill>
                  <a:schemeClr val="tx1">
                    <a:lumMod val="95000"/>
                    <a:lumOff val="5000"/>
                  </a:schemeClr>
                </a:solidFill>
                <a:latin typeface="Calibri" panose="020F0502020204030204" pitchFamily="34" charset="0"/>
                <a:cs typeface="Calibri" panose="020F0502020204030204" pitchFamily="34" charset="0"/>
              </a:rPr>
              <a:t> lên hạ xuống nhịp nhàng. D</a:t>
            </a:r>
            <a:r>
              <a:rPr lang="vi-VN" sz="2400">
                <a:solidFill>
                  <a:schemeClr val="tx1">
                    <a:lumMod val="95000"/>
                    <a:lumOff val="5000"/>
                  </a:schemeClr>
                </a:solidFill>
                <a:latin typeface="Calibri" panose="020F0502020204030204" pitchFamily="34" charset="0"/>
                <a:cs typeface="Calibri" panose="020F0502020204030204" pitchFamily="34" charset="0"/>
              </a:rPr>
              <a:t>ường</a:t>
            </a:r>
            <a:r>
              <a:rPr lang="en-SG" sz="2400">
                <a:solidFill>
                  <a:schemeClr val="tx1">
                    <a:lumMod val="95000"/>
                    <a:lumOff val="5000"/>
                  </a:schemeClr>
                </a:solidFill>
                <a:latin typeface="Calibri" panose="020F0502020204030204" pitchFamily="34" charset="0"/>
                <a:cs typeface="Calibri" panose="020F0502020204030204" pitchFamily="34" charset="0"/>
              </a:rPr>
              <a:t> nh</a:t>
            </a:r>
            <a:r>
              <a:rPr lang="vi-VN" sz="2400">
                <a:solidFill>
                  <a:schemeClr val="tx1">
                    <a:lumMod val="95000"/>
                    <a:lumOff val="5000"/>
                  </a:schemeClr>
                </a:solidFill>
                <a:latin typeface="Calibri" panose="020F0502020204030204" pitchFamily="34" charset="0"/>
                <a:cs typeface="Calibri" panose="020F0502020204030204" pitchFamily="34" charset="0"/>
              </a:rPr>
              <a:t>ư</a:t>
            </a:r>
            <a:r>
              <a:rPr lang="en-SG" sz="2400">
                <a:solidFill>
                  <a:schemeClr val="tx1">
                    <a:lumMod val="95000"/>
                    <a:lumOff val="5000"/>
                  </a:schemeClr>
                </a:solidFill>
                <a:latin typeface="Calibri" panose="020F0502020204030204" pitchFamily="34" charset="0"/>
                <a:cs typeface="Calibri" panose="020F0502020204030204" pitchFamily="34" charset="0"/>
              </a:rPr>
              <a:t> bác đang làm một việc gì đấy rất nhẹ nhàng chứ không phải là công việc vá đ</a:t>
            </a:r>
            <a:r>
              <a:rPr lang="vi-VN" sz="2400">
                <a:solidFill>
                  <a:schemeClr val="tx1">
                    <a:lumMod val="95000"/>
                    <a:lumOff val="5000"/>
                  </a:schemeClr>
                </a:solidFill>
                <a:latin typeface="Calibri" panose="020F0502020204030204" pitchFamily="34" charset="0"/>
                <a:cs typeface="Calibri" panose="020F0502020204030204" pitchFamily="34" charset="0"/>
              </a:rPr>
              <a:t>ường</a:t>
            </a:r>
            <a:r>
              <a:rPr lang="en-SG" sz="2400">
                <a:solidFill>
                  <a:schemeClr val="tx1">
                    <a:lumMod val="95000"/>
                    <a:lumOff val="5000"/>
                  </a:schemeClr>
                </a:solidFill>
                <a:latin typeface="Calibri" panose="020F0502020204030204" pitchFamily="34" charset="0"/>
                <a:cs typeface="Calibri" panose="020F0502020204030204" pitchFamily="34" charset="0"/>
              </a:rPr>
              <a:t> vất vả kia. Chỉ có mảng áo </a:t>
            </a:r>
            <a:r>
              <a:rPr lang="vi-VN" sz="2400">
                <a:solidFill>
                  <a:schemeClr val="tx1">
                    <a:lumMod val="95000"/>
                    <a:lumOff val="5000"/>
                  </a:schemeClr>
                </a:solidFill>
                <a:latin typeface="Calibri" panose="020F0502020204030204" pitchFamily="34" charset="0"/>
                <a:cs typeface="Calibri" panose="020F0502020204030204" pitchFamily="34" charset="0"/>
              </a:rPr>
              <a:t>ướt</a:t>
            </a:r>
            <a:r>
              <a:rPr lang="en-SG" sz="2400">
                <a:solidFill>
                  <a:schemeClr val="tx1">
                    <a:lumMod val="95000"/>
                    <a:lumOff val="5000"/>
                  </a:schemeClr>
                </a:solidFill>
                <a:latin typeface="Calibri" panose="020F0502020204030204" pitchFamily="34" charset="0"/>
                <a:cs typeface="Calibri" panose="020F0502020204030204" pitchFamily="34" charset="0"/>
              </a:rPr>
              <a:t> đẫm mồ hôi ở l</a:t>
            </a:r>
            <a:r>
              <a:rPr lang="vi-VN" sz="2400">
                <a:solidFill>
                  <a:schemeClr val="tx1">
                    <a:lumMod val="95000"/>
                    <a:lumOff val="5000"/>
                  </a:schemeClr>
                </a:solidFill>
                <a:latin typeface="Calibri" panose="020F0502020204030204" pitchFamily="34" charset="0"/>
                <a:cs typeface="Calibri" panose="020F0502020204030204" pitchFamily="34" charset="0"/>
              </a:rPr>
              <a:t>ưng</a:t>
            </a:r>
            <a:r>
              <a:rPr lang="en-SG" sz="2400">
                <a:solidFill>
                  <a:schemeClr val="tx1">
                    <a:lumMod val="95000"/>
                    <a:lumOff val="5000"/>
                  </a:schemeClr>
                </a:solidFill>
                <a:latin typeface="Calibri" panose="020F0502020204030204" pitchFamily="34" charset="0"/>
                <a:cs typeface="Calibri" panose="020F0502020204030204" pitchFamily="34" charset="0"/>
              </a:rPr>
              <a:t> bác là cứ loang ra mãi.</a:t>
            </a:r>
          </a:p>
        </p:txBody>
      </p:sp>
      <p:sp>
        <p:nvSpPr>
          <p:cNvPr id="17" name="TextBox 16">
            <a:extLst>
              <a:ext uri="{FF2B5EF4-FFF2-40B4-BE49-F238E27FC236}">
                <a16:creationId xmlns:a16="http://schemas.microsoft.com/office/drawing/2014/main" id="{DC0BBB5C-FF18-4231-BA8D-A1D1D298050F}"/>
              </a:ext>
            </a:extLst>
          </p:cNvPr>
          <p:cNvSpPr txBox="1"/>
          <p:nvPr/>
        </p:nvSpPr>
        <p:spPr>
          <a:xfrm flipH="1">
            <a:off x="4200368" y="1066800"/>
            <a:ext cx="3791265" cy="430887"/>
          </a:xfrm>
          <a:prstGeom prst="rect">
            <a:avLst/>
          </a:prstGeom>
          <a:noFill/>
        </p:spPr>
        <p:txBody>
          <a:bodyPr wrap="square" lIns="0" tIns="0" rIns="0" bIns="0" rtlCol="0">
            <a:spAutoFit/>
          </a:bodyPr>
          <a:lstStyle/>
          <a:p>
            <a:pPr algn="ctr"/>
            <a:r>
              <a:rPr lang="en-SG" sz="2800" b="1">
                <a:solidFill>
                  <a:schemeClr val="tx1">
                    <a:lumMod val="95000"/>
                    <a:lumOff val="5000"/>
                  </a:schemeClr>
                </a:solidFill>
                <a:latin typeface="Calibri" panose="020F0502020204030204" pitchFamily="34" charset="0"/>
                <a:cs typeface="Calibri" panose="020F0502020204030204" pitchFamily="34" charset="0"/>
              </a:rPr>
              <a:t>Công nhân sửa đ</a:t>
            </a:r>
            <a:r>
              <a:rPr lang="vi-VN" sz="2800" b="1">
                <a:solidFill>
                  <a:schemeClr val="tx1">
                    <a:lumMod val="95000"/>
                    <a:lumOff val="5000"/>
                  </a:schemeClr>
                </a:solidFill>
                <a:latin typeface="Calibri" panose="020F0502020204030204" pitchFamily="34" charset="0"/>
                <a:cs typeface="Calibri" panose="020F0502020204030204" pitchFamily="34" charset="0"/>
              </a:rPr>
              <a:t>ường</a:t>
            </a:r>
            <a:endParaRPr lang="en-SG" sz="2800" b="1">
              <a:solidFill>
                <a:schemeClr val="tx1">
                  <a:lumMod val="95000"/>
                  <a:lumOff val="5000"/>
                </a:schemeClr>
              </a:solidFill>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9EF04D8D-4985-4A8D-BD6D-22933D3204F7}"/>
              </a:ext>
            </a:extLst>
          </p:cNvPr>
          <p:cNvSpPr txBox="1"/>
          <p:nvPr/>
        </p:nvSpPr>
        <p:spPr>
          <a:xfrm flipH="1">
            <a:off x="472438" y="4085272"/>
            <a:ext cx="11247125" cy="1477328"/>
          </a:xfrm>
          <a:prstGeom prst="rect">
            <a:avLst/>
          </a:prstGeom>
          <a:noFill/>
        </p:spPr>
        <p:txBody>
          <a:bodyPr wrap="square" lIns="0" tIns="0" rIns="0" bIns="0" rtlCol="0">
            <a:spAutoFit/>
          </a:bodyPr>
          <a:lstStyle/>
          <a:p>
            <a:pPr algn="just"/>
            <a:r>
              <a:rPr lang="en-SG" sz="2400">
                <a:solidFill>
                  <a:schemeClr val="tx1">
                    <a:lumMod val="95000"/>
                    <a:lumOff val="5000"/>
                  </a:schemeClr>
                </a:solidFill>
                <a:latin typeface="Calibri" panose="020F0502020204030204" pitchFamily="34" charset="0"/>
                <a:cs typeface="Calibri" panose="020F0502020204030204" pitchFamily="34" charset="0"/>
              </a:rPr>
              <a:t>	Mảng đ</a:t>
            </a:r>
            <a:r>
              <a:rPr lang="vi-VN" sz="2400">
                <a:solidFill>
                  <a:schemeClr val="tx1">
                    <a:lumMod val="95000"/>
                    <a:lumOff val="5000"/>
                  </a:schemeClr>
                </a:solidFill>
                <a:latin typeface="Calibri" panose="020F0502020204030204" pitchFamily="34" charset="0"/>
                <a:cs typeface="Calibri" panose="020F0502020204030204" pitchFamily="34" charset="0"/>
              </a:rPr>
              <a:t>ường</a:t>
            </a:r>
            <a:r>
              <a:rPr lang="en-SG" sz="2400">
                <a:solidFill>
                  <a:schemeClr val="tx1">
                    <a:lumMod val="95000"/>
                    <a:lumOff val="5000"/>
                  </a:schemeClr>
                </a:solidFill>
                <a:latin typeface="Calibri" panose="020F0502020204030204" pitchFamily="34" charset="0"/>
                <a:cs typeface="Calibri" panose="020F0502020204030204" pitchFamily="34" charset="0"/>
              </a:rPr>
              <a:t> hình chữ nhật đen nhánh hiện lên, thay thế cho cái ổ gà quái ác lúc tr</a:t>
            </a:r>
            <a:r>
              <a:rPr lang="vi-VN" sz="2400">
                <a:solidFill>
                  <a:schemeClr val="tx1">
                    <a:lumMod val="95000"/>
                    <a:lumOff val="5000"/>
                  </a:schemeClr>
                </a:solidFill>
                <a:latin typeface="Calibri" panose="020F0502020204030204" pitchFamily="34" charset="0"/>
                <a:cs typeface="Calibri" panose="020F0502020204030204" pitchFamily="34" charset="0"/>
              </a:rPr>
              <a:t>ước</a:t>
            </a:r>
            <a:r>
              <a:rPr lang="en-SG" sz="2400">
                <a:solidFill>
                  <a:schemeClr val="tx1">
                    <a:lumMod val="95000"/>
                    <a:lumOff val="5000"/>
                  </a:schemeClr>
                </a:solidFill>
                <a:latin typeface="Calibri" panose="020F0502020204030204" pitchFamily="34" charset="0"/>
                <a:cs typeface="Calibri" panose="020F0502020204030204" pitchFamily="34" charset="0"/>
              </a:rPr>
              <a:t>. Th</a:t>
            </a:r>
            <a:r>
              <a:rPr lang="vi-VN" sz="2400">
                <a:solidFill>
                  <a:schemeClr val="tx1">
                    <a:lumMod val="95000"/>
                    <a:lumOff val="5000"/>
                  </a:schemeClr>
                </a:solidFill>
                <a:latin typeface="Calibri" panose="020F0502020204030204" pitchFamily="34" charset="0"/>
                <a:cs typeface="Calibri" panose="020F0502020204030204" pitchFamily="34" charset="0"/>
              </a:rPr>
              <a:t>ư</a:t>
            </a:r>
            <a:r>
              <a:rPr lang="en-SG" sz="2400">
                <a:solidFill>
                  <a:schemeClr val="tx1">
                    <a:lumMod val="95000"/>
                    <a:lumOff val="5000"/>
                  </a:schemeClr>
                </a:solidFill>
                <a:latin typeface="Calibri" panose="020F0502020204030204" pitchFamily="34" charset="0"/>
                <a:cs typeface="Calibri" panose="020F0502020204030204" pitchFamily="34" charset="0"/>
              </a:rPr>
              <a:t> say s</a:t>
            </a:r>
            <a:r>
              <a:rPr lang="vi-VN" sz="2400">
                <a:solidFill>
                  <a:schemeClr val="tx1">
                    <a:lumMod val="95000"/>
                    <a:lumOff val="5000"/>
                  </a:schemeClr>
                </a:solidFill>
                <a:latin typeface="Calibri" panose="020F0502020204030204" pitchFamily="34" charset="0"/>
                <a:cs typeface="Calibri" panose="020F0502020204030204" pitchFamily="34" charset="0"/>
              </a:rPr>
              <a:t>ưa</a:t>
            </a:r>
            <a:r>
              <a:rPr lang="en-SG" sz="2400">
                <a:solidFill>
                  <a:schemeClr val="tx1">
                    <a:lumMod val="95000"/>
                    <a:lumOff val="5000"/>
                  </a:schemeClr>
                </a:solidFill>
                <a:latin typeface="Calibri" panose="020F0502020204030204" pitchFamily="34" charset="0"/>
                <a:cs typeface="Calibri" panose="020F0502020204030204" pitchFamily="34" charset="0"/>
              </a:rPr>
              <a:t> ngắm miếng vá hình chữ nhật, th</a:t>
            </a:r>
            <a:r>
              <a:rPr lang="vi-VN" sz="2400">
                <a:solidFill>
                  <a:schemeClr val="tx1">
                    <a:lumMod val="95000"/>
                    <a:lumOff val="5000"/>
                  </a:schemeClr>
                </a:solidFill>
                <a:latin typeface="Calibri" panose="020F0502020204030204" pitchFamily="34" charset="0"/>
                <a:cs typeface="Calibri" panose="020F0502020204030204" pitchFamily="34" charset="0"/>
              </a:rPr>
              <a:t>ơm</a:t>
            </a:r>
            <a:r>
              <a:rPr lang="en-SG" sz="2400">
                <a:solidFill>
                  <a:schemeClr val="tx1">
                    <a:lumMod val="95000"/>
                    <a:lumOff val="5000"/>
                  </a:schemeClr>
                </a:solidFill>
                <a:latin typeface="Calibri" panose="020F0502020204030204" pitchFamily="34" charset="0"/>
                <a:cs typeface="Calibri" panose="020F0502020204030204" pitchFamily="34" charset="0"/>
              </a:rPr>
              <a:t> mùi nhựa đ</a:t>
            </a:r>
            <a:r>
              <a:rPr lang="vi-VN" sz="2400">
                <a:solidFill>
                  <a:schemeClr val="tx1">
                    <a:lumMod val="95000"/>
                    <a:lumOff val="5000"/>
                  </a:schemeClr>
                </a:solidFill>
                <a:latin typeface="Calibri" panose="020F0502020204030204" pitchFamily="34" charset="0"/>
                <a:cs typeface="Calibri" panose="020F0502020204030204" pitchFamily="34" charset="0"/>
              </a:rPr>
              <a:t>ường</a:t>
            </a:r>
            <a:r>
              <a:rPr lang="en-SG" sz="2400">
                <a:solidFill>
                  <a:schemeClr val="tx1">
                    <a:lumMod val="95000"/>
                    <a:lumOff val="5000"/>
                  </a:schemeClr>
                </a:solidFill>
                <a:latin typeface="Calibri" panose="020F0502020204030204" pitchFamily="34" charset="0"/>
                <a:cs typeface="Calibri" panose="020F0502020204030204" pitchFamily="34" charset="0"/>
              </a:rPr>
              <a:t> hăng hắc ấy, rồi ôm cổ mẹ :</a:t>
            </a:r>
          </a:p>
          <a:p>
            <a:pPr algn="just"/>
            <a:r>
              <a:rPr lang="en-SG" sz="2400">
                <a:solidFill>
                  <a:schemeClr val="tx1">
                    <a:lumMod val="95000"/>
                    <a:lumOff val="5000"/>
                  </a:schemeClr>
                </a:solidFill>
                <a:latin typeface="Calibri" panose="020F0502020204030204" pitchFamily="34" charset="0"/>
                <a:cs typeface="Calibri" panose="020F0502020204030204" pitchFamily="34" charset="0"/>
              </a:rPr>
              <a:t>	- Đẹp quá! Mẹ vá đ</a:t>
            </a:r>
            <a:r>
              <a:rPr lang="vi-VN" sz="2400">
                <a:solidFill>
                  <a:schemeClr val="tx1">
                    <a:lumMod val="95000"/>
                    <a:lumOff val="5000"/>
                  </a:schemeClr>
                </a:solidFill>
                <a:latin typeface="Calibri" panose="020F0502020204030204" pitchFamily="34" charset="0"/>
                <a:cs typeface="Calibri" panose="020F0502020204030204" pitchFamily="34" charset="0"/>
              </a:rPr>
              <a:t>ường</a:t>
            </a:r>
            <a:r>
              <a:rPr lang="en-SG" sz="2400">
                <a:solidFill>
                  <a:schemeClr val="tx1">
                    <a:lumMod val="95000"/>
                    <a:lumOff val="5000"/>
                  </a:schemeClr>
                </a:solidFill>
                <a:latin typeface="Calibri" panose="020F0502020204030204" pitchFamily="34" charset="0"/>
                <a:cs typeface="Calibri" panose="020F0502020204030204" pitchFamily="34" charset="0"/>
              </a:rPr>
              <a:t> cũng khéo nh</a:t>
            </a:r>
            <a:r>
              <a:rPr lang="vi-VN" sz="2400">
                <a:solidFill>
                  <a:schemeClr val="tx1">
                    <a:lumMod val="95000"/>
                    <a:lumOff val="5000"/>
                  </a:schemeClr>
                </a:solidFill>
                <a:latin typeface="Calibri" panose="020F0502020204030204" pitchFamily="34" charset="0"/>
                <a:cs typeface="Calibri" panose="020F0502020204030204" pitchFamily="34" charset="0"/>
              </a:rPr>
              <a:t>ư</a:t>
            </a:r>
            <a:r>
              <a:rPr lang="en-SG" sz="2400">
                <a:solidFill>
                  <a:schemeClr val="tx1">
                    <a:lumMod val="95000"/>
                    <a:lumOff val="5000"/>
                  </a:schemeClr>
                </a:solidFill>
                <a:latin typeface="Calibri" panose="020F0502020204030204" pitchFamily="34" charset="0"/>
                <a:cs typeface="Calibri" panose="020F0502020204030204" pitchFamily="34" charset="0"/>
              </a:rPr>
              <a:t> vá áo ấy!</a:t>
            </a:r>
          </a:p>
        </p:txBody>
      </p:sp>
      <p:sp>
        <p:nvSpPr>
          <p:cNvPr id="21" name="TextBox 20">
            <a:extLst>
              <a:ext uri="{FF2B5EF4-FFF2-40B4-BE49-F238E27FC236}">
                <a16:creationId xmlns:a16="http://schemas.microsoft.com/office/drawing/2014/main" id="{AA286CF1-590F-4F29-A544-1B1A07897EF5}"/>
              </a:ext>
            </a:extLst>
          </p:cNvPr>
          <p:cNvSpPr txBox="1"/>
          <p:nvPr/>
        </p:nvSpPr>
        <p:spPr>
          <a:xfrm flipH="1">
            <a:off x="522453" y="5585936"/>
            <a:ext cx="11098047" cy="738664"/>
          </a:xfrm>
          <a:prstGeom prst="rect">
            <a:avLst/>
          </a:prstGeom>
          <a:noFill/>
        </p:spPr>
        <p:txBody>
          <a:bodyPr wrap="square" lIns="0" tIns="0" rIns="0" bIns="0" rtlCol="0">
            <a:spAutoFit/>
          </a:bodyPr>
          <a:lstStyle/>
          <a:p>
            <a:pPr algn="just"/>
            <a:r>
              <a:rPr lang="en-SG" sz="2400">
                <a:solidFill>
                  <a:schemeClr val="tx1">
                    <a:lumMod val="95000"/>
                    <a:lumOff val="5000"/>
                  </a:schemeClr>
                </a:solidFill>
                <a:latin typeface="Calibri" panose="020F0502020204030204" pitchFamily="34" charset="0"/>
                <a:cs typeface="Calibri" panose="020F0502020204030204" pitchFamily="34" charset="0"/>
              </a:rPr>
              <a:t>	Bác Tâm đứng lên, v</a:t>
            </a:r>
            <a:r>
              <a:rPr lang="vi-VN" sz="2400">
                <a:solidFill>
                  <a:schemeClr val="tx1">
                    <a:lumMod val="95000"/>
                    <a:lumOff val="5000"/>
                  </a:schemeClr>
                </a:solidFill>
                <a:latin typeface="Calibri" panose="020F0502020204030204" pitchFamily="34" charset="0"/>
                <a:cs typeface="Calibri" panose="020F0502020204030204" pitchFamily="34" charset="0"/>
              </a:rPr>
              <a:t>ươn</a:t>
            </a:r>
            <a:r>
              <a:rPr lang="en-SG" sz="2400">
                <a:solidFill>
                  <a:schemeClr val="tx1">
                    <a:lumMod val="95000"/>
                    <a:lumOff val="5000"/>
                  </a:schemeClr>
                </a:solidFill>
                <a:latin typeface="Calibri" panose="020F0502020204030204" pitchFamily="34" charset="0"/>
                <a:cs typeface="Calibri" panose="020F0502020204030204" pitchFamily="34" charset="0"/>
              </a:rPr>
              <a:t> vai mấy cái liền. Bác nheo mắt nhìn mặt đ</a:t>
            </a:r>
            <a:r>
              <a:rPr lang="vi-VN" sz="2400">
                <a:solidFill>
                  <a:schemeClr val="tx1">
                    <a:lumMod val="95000"/>
                    <a:lumOff val="5000"/>
                  </a:schemeClr>
                </a:solidFill>
                <a:latin typeface="Calibri" panose="020F0502020204030204" pitchFamily="34" charset="0"/>
                <a:cs typeface="Calibri" panose="020F0502020204030204" pitchFamily="34" charset="0"/>
              </a:rPr>
              <a:t>ường</a:t>
            </a:r>
            <a:r>
              <a:rPr lang="en-SG" sz="2400">
                <a:solidFill>
                  <a:schemeClr val="tx1">
                    <a:lumMod val="95000"/>
                    <a:lumOff val="5000"/>
                  </a:schemeClr>
                </a:solidFill>
                <a:latin typeface="Calibri" panose="020F0502020204030204" pitchFamily="34" charset="0"/>
                <a:cs typeface="Calibri" panose="020F0502020204030204" pitchFamily="34" charset="0"/>
              </a:rPr>
              <a:t>. Nắng chói chang. Một nụ c</a:t>
            </a:r>
            <a:r>
              <a:rPr lang="vi-VN" sz="2400">
                <a:solidFill>
                  <a:schemeClr val="tx1">
                    <a:lumMod val="95000"/>
                    <a:lumOff val="5000"/>
                  </a:schemeClr>
                </a:solidFill>
                <a:latin typeface="Calibri" panose="020F0502020204030204" pitchFamily="34" charset="0"/>
                <a:cs typeface="Calibri" panose="020F0502020204030204" pitchFamily="34" charset="0"/>
              </a:rPr>
              <a:t>ười</a:t>
            </a:r>
            <a:r>
              <a:rPr lang="en-SG" sz="2400">
                <a:solidFill>
                  <a:schemeClr val="tx1">
                    <a:lumMod val="95000"/>
                    <a:lumOff val="5000"/>
                  </a:schemeClr>
                </a:solidFill>
                <a:latin typeface="Calibri" panose="020F0502020204030204" pitchFamily="34" charset="0"/>
                <a:cs typeface="Calibri" panose="020F0502020204030204" pitchFamily="34" charset="0"/>
              </a:rPr>
              <a:t> làm rạng rỡ khuôn mặt bác.</a:t>
            </a:r>
          </a:p>
        </p:txBody>
      </p:sp>
      <p:pic>
        <p:nvPicPr>
          <p:cNvPr id="16" name="Picture 15">
            <a:extLst>
              <a:ext uri="{FF2B5EF4-FFF2-40B4-BE49-F238E27FC236}">
                <a16:creationId xmlns:a16="http://schemas.microsoft.com/office/drawing/2014/main" id="{75BC65F9-42B4-4BDD-B246-0A0F22F8894D}"/>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8230" b="81770" l="53280" r="89440">
                        <a14:foregroundMark x1="70880" y1="21215" x2="71680" y2="25053"/>
                        <a14:foregroundMark x1="88320" y1="55330" x2="89440" y2="56823"/>
                        <a14:foregroundMark x1="62720" y1="81770" x2="66560" y2="80597"/>
                        <a14:foregroundMark x1="78000" y1="75480" x2="79120" y2="72814"/>
                        <a14:foregroundMark x1="80880" y1="73241" x2="81600" y2="74200"/>
                        <a14:foregroundMark x1="55600" y1="74414" x2="56000" y2="69403"/>
                        <a14:foregroundMark x1="53280" y1="44670" x2="55280" y2="46588"/>
                        <a14:foregroundMark x1="70160" y1="18230" x2="70160" y2="18230"/>
                        <a14:foregroundMark x1="54000" y1="73241" x2="55600" y2="73241"/>
                        <a14:foregroundMark x1="53840" y1="75693" x2="55600" y2="73774"/>
                        <a14:foregroundMark x1="53280" y1="73561" x2="55120" y2="72814"/>
                        <a14:foregroundMark x1="56880" y1="74200" x2="57280" y2="75480"/>
                        <a14:foregroundMark x1="80000" y1="47335" x2="80400" y2="44883"/>
                        <a14:foregroundMark x1="53680" y1="45416" x2="55120" y2="48294"/>
                        <a14:foregroundMark x1="65280" y1="80810" x2="64960" y2="78891"/>
                        <a14:foregroundMark x1="81280" y1="44136" x2="81280" y2="44136"/>
                        <a14:backgroundMark x1="79120" y1="51173" x2="79120" y2="51173"/>
                        <a14:backgroundMark x1="81440" y1="47548" x2="81440" y2="47548"/>
                      </a14:backgroundRemoval>
                    </a14:imgEffect>
                  </a14:imgLayer>
                </a14:imgProps>
              </a:ext>
            </a:extLst>
          </a:blip>
          <a:srcRect l="52237" t="16688" r="9597" b="12944"/>
          <a:stretch/>
        </p:blipFill>
        <p:spPr>
          <a:xfrm>
            <a:off x="9739116" y="135449"/>
            <a:ext cx="979944" cy="1355800"/>
          </a:xfrm>
          <a:prstGeom prst="rect">
            <a:avLst/>
          </a:prstGeom>
        </p:spPr>
      </p:pic>
      <p:sp>
        <p:nvSpPr>
          <p:cNvPr id="22" name="TextBox 21">
            <a:extLst>
              <a:ext uri="{FF2B5EF4-FFF2-40B4-BE49-F238E27FC236}">
                <a16:creationId xmlns:a16="http://schemas.microsoft.com/office/drawing/2014/main" id="{B0461805-62F2-4044-B21D-0293A50B8035}"/>
              </a:ext>
            </a:extLst>
          </p:cNvPr>
          <p:cNvSpPr txBox="1"/>
          <p:nvPr/>
        </p:nvSpPr>
        <p:spPr>
          <a:xfrm flipH="1">
            <a:off x="8515349" y="6172200"/>
            <a:ext cx="3124201" cy="381000"/>
          </a:xfrm>
          <a:prstGeom prst="rect">
            <a:avLst/>
          </a:prstGeom>
          <a:noFill/>
        </p:spPr>
        <p:txBody>
          <a:bodyPr wrap="square" lIns="0" tIns="0" rIns="0" bIns="0" rtlCol="0">
            <a:spAutoFit/>
          </a:bodyPr>
          <a:lstStyle/>
          <a:p>
            <a:pPr algn="just"/>
            <a:r>
              <a:rPr lang="en-SG" sz="2400" i="1">
                <a:solidFill>
                  <a:schemeClr val="tx1">
                    <a:lumMod val="95000"/>
                    <a:lumOff val="5000"/>
                  </a:schemeClr>
                </a:solidFill>
                <a:latin typeface="Calibri" panose="020F0502020204030204" pitchFamily="34" charset="0"/>
                <a:cs typeface="Calibri" panose="020F0502020204030204" pitchFamily="34" charset="0"/>
              </a:rPr>
              <a:t>Theo</a:t>
            </a:r>
            <a:r>
              <a:rPr lang="en-SG" sz="2400">
                <a:solidFill>
                  <a:schemeClr val="tx1">
                    <a:lumMod val="95000"/>
                    <a:lumOff val="5000"/>
                  </a:schemeClr>
                </a:solidFill>
                <a:latin typeface="Calibri" panose="020F0502020204030204" pitchFamily="34" charset="0"/>
                <a:cs typeface="Calibri" panose="020F0502020204030204" pitchFamily="34" charset="0"/>
              </a:rPr>
              <a:t> </a:t>
            </a:r>
            <a:r>
              <a:rPr lang="en-SG" sz="2400" b="1">
                <a:solidFill>
                  <a:schemeClr val="tx1">
                    <a:lumMod val="95000"/>
                    <a:lumOff val="5000"/>
                  </a:schemeClr>
                </a:solidFill>
                <a:latin typeface="Calibri" panose="020F0502020204030204" pitchFamily="34" charset="0"/>
                <a:cs typeface="Calibri" panose="020F0502020204030204" pitchFamily="34" charset="0"/>
              </a:rPr>
              <a:t>Nguyễn Thị Xuyến</a:t>
            </a:r>
          </a:p>
        </p:txBody>
      </p:sp>
    </p:spTree>
    <p:extLst>
      <p:ext uri="{BB962C8B-B14F-4D97-AF65-F5344CB8AC3E}">
        <p14:creationId xmlns:p14="http://schemas.microsoft.com/office/powerpoint/2010/main" val="3767434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1300"/>
                                            <p:tgtEl>
                                              <p:spTgt spid="3"/>
                                            </p:tgtEl>
                                          </p:cBhvr>
                                        </p:animEffect>
                                      </p:childTnLst>
                                    </p:cTn>
                                  </p:par>
                                  <p:par>
                                    <p:cTn id="15" presetID="10" presetClass="exit" presetSubtype="0" fill="hold" nodeType="withEffect">
                                      <p:stCondLst>
                                        <p:cond delay="0"/>
                                      </p:stCondLst>
                                      <p:childTnLst>
                                        <p:animEffect transition="out" filter="fade">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13"/>
                                            </p:tgtEl>
                                          </p:cBhvr>
                                        </p:animEffect>
                                        <p:set>
                                          <p:cBhvr>
                                            <p:cTn id="20" dur="1" fill="hold">
                                              <p:stCondLst>
                                                <p:cond delay="499"/>
                                              </p:stCondLst>
                                            </p:cTn>
                                            <p:tgtEl>
                                              <p:spTgt spid="1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fltVal val="0"/>
                                              </p:val>
                                            </p:tav>
                                            <p:tav tm="100000">
                                              <p:val>
                                                <p:strVal val="#ppt_w"/>
                                              </p:val>
                                            </p:tav>
                                          </p:tavLst>
                                        </p:anim>
                                        <p:anim calcmode="lin" valueType="num">
                                          <p:cBhvr>
                                            <p:cTn id="26" dur="1000" fill="hold"/>
                                            <p:tgtEl>
                                              <p:spTgt spid="14"/>
                                            </p:tgtEl>
                                            <p:attrNameLst>
                                              <p:attrName>ppt_h</p:attrName>
                                            </p:attrNameLst>
                                          </p:cBhvr>
                                          <p:tavLst>
                                            <p:tav tm="0">
                                              <p:val>
                                                <p:fltVal val="0"/>
                                              </p:val>
                                            </p:tav>
                                            <p:tav tm="100000">
                                              <p:val>
                                                <p:strVal val="#ppt_h"/>
                                              </p:val>
                                            </p:tav>
                                          </p:tavLst>
                                        </p:anim>
                                        <p:anim calcmode="lin" valueType="num">
                                          <p:cBhvr>
                                            <p:cTn id="27" dur="1000" fill="hold"/>
                                            <p:tgtEl>
                                              <p:spTgt spid="14"/>
                                            </p:tgtEl>
                                            <p:attrNameLst>
                                              <p:attrName>style.rotation</p:attrName>
                                            </p:attrNameLst>
                                          </p:cBhvr>
                                          <p:tavLst>
                                            <p:tav tm="0">
                                              <p:val>
                                                <p:fltVal val="90"/>
                                              </p:val>
                                            </p:tav>
                                            <p:tav tm="100000">
                                              <p:val>
                                                <p:fltVal val="0"/>
                                              </p:val>
                                            </p:tav>
                                          </p:tavLst>
                                        </p:anim>
                                        <p:animEffect transition="in" filter="fade">
                                          <p:cBhvr>
                                            <p:cTn id="28" dur="1000"/>
                                            <p:tgtEl>
                                              <p:spTgt spid="14"/>
                                            </p:tgtEl>
                                          </p:cBhvr>
                                        </p:animEffect>
                                      </p:childTnLst>
                                    </p:cTn>
                                  </p:par>
                                  <p:par>
                                    <p:cTn id="29" presetID="10" presetClass="exit" presetSubtype="0" fill="hold" nodeType="withEffect">
                                      <p:stCondLst>
                                        <p:cond delay="0"/>
                                      </p:stCondLst>
                                      <p:childTnLst>
                                        <p:animEffect transition="out" filter="fade">
                                          <p:cBhvr>
                                            <p:cTn id="30" dur="500"/>
                                            <p:tgtEl>
                                              <p:spTgt spid="15"/>
                                            </p:tgtEl>
                                          </p:cBhvr>
                                        </p:animEffect>
                                        <p:set>
                                          <p:cBhvr>
                                            <p:cTn id="31" dur="1" fill="hold">
                                              <p:stCondLst>
                                                <p:cond delay="499"/>
                                              </p:stCondLst>
                                            </p:cTn>
                                            <p:tgtEl>
                                              <p:spTgt spid="15"/>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18"/>
                                            </p:tgtEl>
                                          </p:cBhvr>
                                        </p:animEffect>
                                        <p:set>
                                          <p:cBhvr>
                                            <p:cTn id="34" dur="1" fill="hold">
                                              <p:stCondLst>
                                                <p:cond delay="499"/>
                                              </p:stCondLst>
                                            </p:cTn>
                                            <p:tgtEl>
                                              <p:spTgt spid="18"/>
                                            </p:tgtEl>
                                            <p:attrNameLst>
                                              <p:attrName>style.visibility</p:attrName>
                                            </p:attrNameLst>
                                          </p:cBhvr>
                                          <p:to>
                                            <p:strVal val="hidden"/>
                                          </p:to>
                                        </p:set>
                                      </p:childTnLst>
                                    </p:cTn>
                                  </p:par>
                                  <p:par>
                                    <p:cTn id="35" presetID="2" presetClass="entr" presetSubtype="2" decel="6000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800" fill="hold"/>
                                            <p:tgtEl>
                                              <p:spTgt spid="16"/>
                                            </p:tgtEl>
                                            <p:attrNameLst>
                                              <p:attrName>ppt_x</p:attrName>
                                            </p:attrNameLst>
                                          </p:cBhvr>
                                          <p:tavLst>
                                            <p:tav tm="0">
                                              <p:val>
                                                <p:strVal val="1+#ppt_w/2"/>
                                              </p:val>
                                            </p:tav>
                                            <p:tav tm="100000">
                                              <p:val>
                                                <p:strVal val="#ppt_x"/>
                                              </p:val>
                                            </p:tav>
                                          </p:tavLst>
                                        </p:anim>
                                        <p:anim calcmode="lin" valueType="num">
                                          <p:cBhvr additive="base">
                                            <p:cTn id="38" dur="8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14:presetBounceEnd="80000">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14:bounceEnd="80000">
                                          <p:cBhvr additive="base">
                                            <p:cTn id="43" dur="1400" fill="hold"/>
                                            <p:tgtEl>
                                              <p:spTgt spid="17"/>
                                            </p:tgtEl>
                                            <p:attrNameLst>
                                              <p:attrName>ppt_x</p:attrName>
                                            </p:attrNameLst>
                                          </p:cBhvr>
                                          <p:tavLst>
                                            <p:tav tm="0">
                                              <p:val>
                                                <p:strVal val="#ppt_x"/>
                                              </p:val>
                                            </p:tav>
                                            <p:tav tm="100000">
                                              <p:val>
                                                <p:strVal val="#ppt_x"/>
                                              </p:val>
                                            </p:tav>
                                          </p:tavLst>
                                        </p:anim>
                                        <p:anim calcmode="lin" valueType="num" p14:bounceEnd="80000">
                                          <p:cBhvr additive="base">
                                            <p:cTn id="44" dur="14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fade">
                                          <p:cBhvr>
                                            <p:cTn id="5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3" grpId="0" animBg="1"/>
          <p:bldP spid="14" grpId="0" animBg="1"/>
          <p:bldP spid="19" grpId="0"/>
          <p:bldP spid="17" grpId="0"/>
          <p:bldP spid="20" grpId="0"/>
          <p:bldP spid="21" grpId="0"/>
          <p:bldP spid="2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1300"/>
                                            <p:tgtEl>
                                              <p:spTgt spid="3"/>
                                            </p:tgtEl>
                                          </p:cBhvr>
                                        </p:animEffect>
                                      </p:childTnLst>
                                    </p:cTn>
                                  </p:par>
                                  <p:par>
                                    <p:cTn id="15" presetID="10" presetClass="exit" presetSubtype="0" fill="hold" nodeType="withEffect">
                                      <p:stCondLst>
                                        <p:cond delay="0"/>
                                      </p:stCondLst>
                                      <p:childTnLst>
                                        <p:animEffect transition="out" filter="fade">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13"/>
                                            </p:tgtEl>
                                          </p:cBhvr>
                                        </p:animEffect>
                                        <p:set>
                                          <p:cBhvr>
                                            <p:cTn id="20" dur="1" fill="hold">
                                              <p:stCondLst>
                                                <p:cond delay="499"/>
                                              </p:stCondLst>
                                            </p:cTn>
                                            <p:tgtEl>
                                              <p:spTgt spid="1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fltVal val="0"/>
                                              </p:val>
                                            </p:tav>
                                            <p:tav tm="100000">
                                              <p:val>
                                                <p:strVal val="#ppt_w"/>
                                              </p:val>
                                            </p:tav>
                                          </p:tavLst>
                                        </p:anim>
                                        <p:anim calcmode="lin" valueType="num">
                                          <p:cBhvr>
                                            <p:cTn id="26" dur="1000" fill="hold"/>
                                            <p:tgtEl>
                                              <p:spTgt spid="14"/>
                                            </p:tgtEl>
                                            <p:attrNameLst>
                                              <p:attrName>ppt_h</p:attrName>
                                            </p:attrNameLst>
                                          </p:cBhvr>
                                          <p:tavLst>
                                            <p:tav tm="0">
                                              <p:val>
                                                <p:fltVal val="0"/>
                                              </p:val>
                                            </p:tav>
                                            <p:tav tm="100000">
                                              <p:val>
                                                <p:strVal val="#ppt_h"/>
                                              </p:val>
                                            </p:tav>
                                          </p:tavLst>
                                        </p:anim>
                                        <p:anim calcmode="lin" valueType="num">
                                          <p:cBhvr>
                                            <p:cTn id="27" dur="1000" fill="hold"/>
                                            <p:tgtEl>
                                              <p:spTgt spid="14"/>
                                            </p:tgtEl>
                                            <p:attrNameLst>
                                              <p:attrName>style.rotation</p:attrName>
                                            </p:attrNameLst>
                                          </p:cBhvr>
                                          <p:tavLst>
                                            <p:tav tm="0">
                                              <p:val>
                                                <p:fltVal val="90"/>
                                              </p:val>
                                            </p:tav>
                                            <p:tav tm="100000">
                                              <p:val>
                                                <p:fltVal val="0"/>
                                              </p:val>
                                            </p:tav>
                                          </p:tavLst>
                                        </p:anim>
                                        <p:animEffect transition="in" filter="fade">
                                          <p:cBhvr>
                                            <p:cTn id="28" dur="1000"/>
                                            <p:tgtEl>
                                              <p:spTgt spid="14"/>
                                            </p:tgtEl>
                                          </p:cBhvr>
                                        </p:animEffect>
                                      </p:childTnLst>
                                    </p:cTn>
                                  </p:par>
                                  <p:par>
                                    <p:cTn id="29" presetID="10" presetClass="exit" presetSubtype="0" fill="hold" nodeType="withEffect">
                                      <p:stCondLst>
                                        <p:cond delay="0"/>
                                      </p:stCondLst>
                                      <p:childTnLst>
                                        <p:animEffect transition="out" filter="fade">
                                          <p:cBhvr>
                                            <p:cTn id="30" dur="500"/>
                                            <p:tgtEl>
                                              <p:spTgt spid="15"/>
                                            </p:tgtEl>
                                          </p:cBhvr>
                                        </p:animEffect>
                                        <p:set>
                                          <p:cBhvr>
                                            <p:cTn id="31" dur="1" fill="hold">
                                              <p:stCondLst>
                                                <p:cond delay="499"/>
                                              </p:stCondLst>
                                            </p:cTn>
                                            <p:tgtEl>
                                              <p:spTgt spid="15"/>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18"/>
                                            </p:tgtEl>
                                          </p:cBhvr>
                                        </p:animEffect>
                                        <p:set>
                                          <p:cBhvr>
                                            <p:cTn id="34" dur="1" fill="hold">
                                              <p:stCondLst>
                                                <p:cond delay="499"/>
                                              </p:stCondLst>
                                            </p:cTn>
                                            <p:tgtEl>
                                              <p:spTgt spid="18"/>
                                            </p:tgtEl>
                                            <p:attrNameLst>
                                              <p:attrName>style.visibility</p:attrName>
                                            </p:attrNameLst>
                                          </p:cBhvr>
                                          <p:to>
                                            <p:strVal val="hidden"/>
                                          </p:to>
                                        </p:set>
                                      </p:childTnLst>
                                    </p:cTn>
                                  </p:par>
                                  <p:par>
                                    <p:cTn id="35" presetID="2" presetClass="entr" presetSubtype="2" decel="6000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800" fill="hold"/>
                                            <p:tgtEl>
                                              <p:spTgt spid="16"/>
                                            </p:tgtEl>
                                            <p:attrNameLst>
                                              <p:attrName>ppt_x</p:attrName>
                                            </p:attrNameLst>
                                          </p:cBhvr>
                                          <p:tavLst>
                                            <p:tav tm="0">
                                              <p:val>
                                                <p:strVal val="1+#ppt_w/2"/>
                                              </p:val>
                                            </p:tav>
                                            <p:tav tm="100000">
                                              <p:val>
                                                <p:strVal val="#ppt_x"/>
                                              </p:val>
                                            </p:tav>
                                          </p:tavLst>
                                        </p:anim>
                                        <p:anim calcmode="lin" valueType="num">
                                          <p:cBhvr additive="base">
                                            <p:cTn id="38" dur="8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1400" fill="hold"/>
                                            <p:tgtEl>
                                              <p:spTgt spid="17"/>
                                            </p:tgtEl>
                                            <p:attrNameLst>
                                              <p:attrName>ppt_x</p:attrName>
                                            </p:attrNameLst>
                                          </p:cBhvr>
                                          <p:tavLst>
                                            <p:tav tm="0">
                                              <p:val>
                                                <p:strVal val="#ppt_x"/>
                                              </p:val>
                                            </p:tav>
                                            <p:tav tm="100000">
                                              <p:val>
                                                <p:strVal val="#ppt_x"/>
                                              </p:val>
                                            </p:tav>
                                          </p:tavLst>
                                        </p:anim>
                                        <p:anim calcmode="lin" valueType="num">
                                          <p:cBhvr additive="base">
                                            <p:cTn id="44" dur="14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fade">
                                          <p:cBhvr>
                                            <p:cTn id="5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3" grpId="0" animBg="1"/>
          <p:bldP spid="14" grpId="0" animBg="1"/>
          <p:bldP spid="19" grpId="0"/>
          <p:bldP spid="17" grpId="0"/>
          <p:bldP spid="20" grpId="0"/>
          <p:bldP spid="21" grpId="0"/>
          <p:bldP spid="22"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B2945098-9D2A-4FF4-9EDA-750584AF17BD}"/>
              </a:ext>
            </a:extLst>
          </p:cNvPr>
          <p:cNvGrpSpPr/>
          <p:nvPr/>
        </p:nvGrpSpPr>
        <p:grpSpPr>
          <a:xfrm>
            <a:off x="0" y="-34636"/>
            <a:ext cx="12192000" cy="6892636"/>
            <a:chOff x="0" y="-34636"/>
            <a:chExt cx="12192000" cy="6892636"/>
          </a:xfrm>
          <a:effectLst>
            <a:outerShdw blurRad="50800" dist="50800" dir="5400000" algn="ctr" rotWithShape="0">
              <a:srgbClr val="000000"/>
            </a:outerShdw>
          </a:effectLst>
        </p:grpSpPr>
        <p:pic>
          <p:nvPicPr>
            <p:cNvPr id="27" name="Picture 26">
              <a:extLst>
                <a:ext uri="{FF2B5EF4-FFF2-40B4-BE49-F238E27FC236}">
                  <a16:creationId xmlns:a16="http://schemas.microsoft.com/office/drawing/2014/main" id="{63ECBFEB-6E8C-4319-8791-CFDCD8CCC5F7}"/>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11500"/>
                      </a14:imgEffect>
                    </a14:imgLayer>
                  </a14:imgProps>
                </a:ext>
                <a:ext uri="{28A0092B-C50C-407E-A947-70E740481C1C}">
                  <a14:useLocalDpi xmlns:a14="http://schemas.microsoft.com/office/drawing/2010/main" val="0"/>
                </a:ext>
              </a:extLst>
            </a:blip>
            <a:srcRect b="5584"/>
            <a:stretch/>
          </p:blipFill>
          <p:spPr>
            <a:xfrm>
              <a:off x="0" y="-34636"/>
              <a:ext cx="12192000" cy="6892636"/>
            </a:xfrm>
            <a:prstGeom prst="rect">
              <a:avLst/>
            </a:prstGeom>
          </p:spPr>
        </p:pic>
        <p:pic>
          <p:nvPicPr>
            <p:cNvPr id="25" name="Picture 24">
              <a:extLst>
                <a:ext uri="{FF2B5EF4-FFF2-40B4-BE49-F238E27FC236}">
                  <a16:creationId xmlns:a16="http://schemas.microsoft.com/office/drawing/2014/main" id="{9CAFFFA3-BFD3-43CB-BF84-CDA0CB641A39}"/>
                </a:ext>
              </a:extLst>
            </p:cNvPr>
            <p:cNvPicPr>
              <a:picLocks noChangeAspect="1"/>
            </p:cNvPicPr>
            <p:nvPr/>
          </p:nvPicPr>
          <p:blipFill>
            <a:blip r:embed="rId4">
              <a:alphaModFix/>
              <a:extLst>
                <a:ext uri="{BEBA8EAE-BF5A-486C-A8C5-ECC9F3942E4B}">
                  <a14:imgProps xmlns:a14="http://schemas.microsoft.com/office/drawing/2010/main">
                    <a14:imgLayer r:embed="rId5">
                      <a14:imgEffect>
                        <a14:backgroundRemoval t="5556" b="92778" l="469" r="98750">
                          <a14:foregroundMark x1="15208" y1="88056" x2="31302" y2="91481"/>
                          <a14:foregroundMark x1="31302" y1="91481" x2="65052" y2="91296"/>
                          <a14:foregroundMark x1="65052" y1="91296" x2="76823" y2="92778"/>
                          <a14:foregroundMark x1="76823" y1="92778" x2="78177" y2="91944"/>
                          <a14:foregroundMark x1="77865" y1="89444" x2="92969" y2="90556"/>
                          <a14:foregroundMark x1="28854" y1="81296" x2="31719" y2="81019"/>
                          <a14:foregroundMark x1="8073" y1="11944" x2="10781" y2="19907"/>
                          <a14:foregroundMark x1="10781" y1="19907" x2="10781" y2="19907"/>
                          <a14:foregroundMark x1="28542" y1="6481" x2="46458" y2="28519"/>
                          <a14:foregroundMark x1="46458" y1="28519" x2="46927" y2="28796"/>
                          <a14:foregroundMark x1="4896" y1="67130" x2="17917" y2="69259"/>
                          <a14:foregroundMark x1="17917" y1="69259" x2="48854" y2="63333"/>
                          <a14:foregroundMark x1="2969" y1="50093" x2="36615" y2="44630"/>
                          <a14:foregroundMark x1="94896" y1="34907" x2="76354" y2="63981"/>
                          <a14:foregroundMark x1="76354" y1="63981" x2="76146" y2="64167"/>
                          <a14:foregroundMark x1="76146" y1="48519" x2="93177" y2="32963"/>
                          <a14:foregroundMark x1="93177" y1="32963" x2="94115" y2="33519"/>
                          <a14:foregroundMark x1="74531" y1="43796" x2="92188" y2="29444"/>
                          <a14:foregroundMark x1="92188" y1="29444" x2="96667" y2="43148"/>
                          <a14:foregroundMark x1="96667" y1="43148" x2="91875" y2="60741"/>
                          <a14:foregroundMark x1="91875" y1="60741" x2="81719" y2="73796"/>
                          <a14:foregroundMark x1="81719" y1="73796" x2="78385" y2="75833"/>
                          <a14:foregroundMark x1="71250" y1="69907" x2="80469" y2="73519"/>
                          <a14:foregroundMark x1="80469" y1="73519" x2="95781" y2="70000"/>
                          <a14:foregroundMark x1="95781" y1="70000" x2="96615" y2="66667"/>
                          <a14:foregroundMark x1="97969" y1="23981" x2="98854" y2="41944"/>
                          <a14:foregroundMark x1="91615" y1="23333" x2="96406" y2="22963"/>
                          <a14:foregroundMark x1="96406" y1="22963" x2="98854" y2="24630"/>
                          <a14:foregroundMark x1="12292" y1="7407" x2="29323" y2="21019"/>
                          <a14:foregroundMark x1="29323" y1="21019" x2="29323" y2="21019"/>
                          <a14:foregroundMark x1="4115" y1="5556" x2="5677" y2="22130"/>
                          <a14:foregroundMark x1="67604" y1="28981" x2="70781" y2="38519"/>
                          <a14:foregroundMark x1="66615" y1="56019" x2="68385" y2="59907"/>
                          <a14:foregroundMark x1="60365" y1="8056" x2="63385" y2="16944"/>
                          <a14:foregroundMark x1="61719" y1="13519" x2="65729" y2="22593"/>
                          <a14:foregroundMark x1="65729" y1="22593" x2="66146" y2="25370"/>
                          <a14:foregroundMark x1="60208" y1="8333" x2="61250" y2="12407"/>
                          <a14:foregroundMark x1="469" y1="86852" x2="6458" y2="88426"/>
                          <a14:foregroundMark x1="79323" y1="92500" x2="79323" y2="92500"/>
                          <a14:foregroundMark x1="81927" y1="90185" x2="81927" y2="90185"/>
                          <a14:foregroundMark x1="82292" y1="90463" x2="82292" y2="90463"/>
                          <a14:foregroundMark x1="83854" y1="90926" x2="84323" y2="90926"/>
                          <a14:foregroundMark x1="84896" y1="92037" x2="84896" y2="92037"/>
                          <a14:foregroundMark x1="81927" y1="91481" x2="81927" y2="91481"/>
                          <a14:backgroundMark x1="3073" y1="94167" x2="16354" y2="97593"/>
                          <a14:backgroundMark x1="22708" y1="29074" x2="22708" y2="29074"/>
                          <a14:backgroundMark x1="14531" y1="29537" x2="14531" y2="29537"/>
                        </a14:backgroundRemoval>
                      </a14:imgEffect>
                      <a14:imgEffect>
                        <a14:colorTemperature colorTemp="9816"/>
                      </a14:imgEffect>
                    </a14:imgLayer>
                  </a14:imgProps>
                </a:ext>
              </a:extLst>
            </a:blip>
            <a:stretch>
              <a:fillRect/>
            </a:stretch>
          </p:blipFill>
          <p:spPr>
            <a:xfrm>
              <a:off x="0" y="-34636"/>
              <a:ext cx="12192000" cy="5368636"/>
            </a:xfrm>
            <a:prstGeom prst="rect">
              <a:avLst/>
            </a:prstGeom>
            <a:effectLst>
              <a:outerShdw blurRad="50800" dist="50800" dir="5400000" algn="ctr" rotWithShape="0">
                <a:srgbClr val="000000"/>
              </a:outerShdw>
            </a:effectLst>
          </p:spPr>
        </p:pic>
        <p:pic>
          <p:nvPicPr>
            <p:cNvPr id="28" name="Picture 27">
              <a:extLst>
                <a:ext uri="{FF2B5EF4-FFF2-40B4-BE49-F238E27FC236}">
                  <a16:creationId xmlns:a16="http://schemas.microsoft.com/office/drawing/2014/main" id="{C4B7755A-BEB4-47A9-A69B-5056812C02D1}"/>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0000" b="96957" l="17097" r="58871">
                          <a14:foregroundMark x1="32097" y1="25217" x2="38065" y2="30652"/>
                          <a14:foregroundMark x1="25806" y1="27174" x2="37977" y2="22398"/>
                          <a14:foregroundMark x1="23871" y1="30435" x2="30323" y2="22391"/>
                          <a14:foregroundMark x1="30323" y1="22391" x2="31613" y2="21522"/>
                          <a14:foregroundMark x1="30323" y1="20217" x2="28065" y2="24565"/>
                          <a14:foregroundMark x1="26290" y1="26087" x2="28548" y2="23478"/>
                          <a14:foregroundMark x1="26774" y1="55435" x2="38710" y2="79783"/>
                          <a14:foregroundMark x1="38710" y1="79783" x2="38871" y2="80870"/>
                          <a14:foregroundMark x1="25888" y1="79275" x2="29194" y2="90652"/>
                          <a14:foregroundMark x1="21613" y1="64565" x2="25289" y2="77216"/>
                          <a14:foregroundMark x1="29194" y1="90652" x2="29194" y2="90652"/>
                          <a14:foregroundMark x1="17097" y1="73696" x2="17742" y2="76739"/>
                          <a14:foregroundMark x1="26613" y1="96304" x2="28387" y2="91304"/>
                          <a14:foregroundMark x1="54546" y1="74742" x2="54677" y2="75000"/>
                          <a14:foregroundMark x1="54001" y1="73674" x2="54376" y2="74409"/>
                          <a14:foregroundMark x1="52922" y1="71554" x2="53961" y2="73594"/>
                          <a14:foregroundMark x1="49032" y1="63913" x2="51909" y2="69564"/>
                          <a14:foregroundMark x1="54843" y1="72730" x2="55000" y2="73043"/>
                          <a14:foregroundMark x1="54454" y1="71954" x2="54782" y2="72608"/>
                          <a14:foregroundMark x1="54097" y1="71241" x2="54414" y2="71873"/>
                          <a14:foregroundMark x1="50968" y1="65000" x2="53097" y2="69248"/>
                          <a14:foregroundMark x1="57419" y1="94565" x2="57100" y2="92416"/>
                          <a14:foregroundMark x1="49595" y1="95356" x2="48112" y2="92232"/>
                          <a14:foregroundMark x1="51452" y1="86957" x2="51290" y2="76739"/>
                          <a14:foregroundMark x1="50806" y1="88696" x2="51935" y2="83913"/>
                          <a14:foregroundMark x1="51885" y1="87900" x2="52824" y2="88533"/>
                          <a14:foregroundMark x1="58229" y1="90982" x2="59032" y2="91739"/>
                          <a14:foregroundMark x1="33710" y1="63478" x2="36613" y2="66087"/>
                          <a14:foregroundMark x1="44734" y1="32391" x2="44839" y2="32826"/>
                          <a14:foregroundMark x1="44209" y1="30217" x2="44524" y2="31522"/>
                          <a14:foregroundMark x1="44052" y1="29565" x2="44209" y2="30217"/>
                          <a14:foregroundMark x1="43842" y1="28696" x2="44052" y2="29565"/>
                          <a14:foregroundMark x1="43020" y1="25296" x2="43842" y2="28696"/>
                          <a14:foregroundMark x1="39706" y1="11582" x2="40951" y2="16733"/>
                          <a14:foregroundMark x1="43020" y1="25296" x2="43816" y2="28589"/>
                          <a14:foregroundMark x1="53548" y1="68478" x2="53710" y2="72391"/>
                          <a14:foregroundMark x1="44401" y1="85827" x2="44839" y2="85000"/>
                          <a14:foregroundMark x1="46290" y1="88696" x2="51613" y2="87826"/>
                          <a14:foregroundMark x1="53065" y1="87609" x2="56774" y2="89565"/>
                          <a14:foregroundMark x1="56290" y1="88913" x2="57419" y2="90000"/>
                          <a14:foregroundMark x1="49839" y1="96522" x2="52097" y2="96957"/>
                          <a14:foregroundMark x1="19355" y1="78261" x2="20806" y2="81304"/>
                          <a14:backgroundMark x1="54516" y1="75435" x2="54516" y2="75435"/>
                          <a14:backgroundMark x1="54355" y1="76087" x2="54890" y2="72303"/>
                          <a14:backgroundMark x1="54032" y1="76739" x2="54839" y2="72609"/>
                          <a14:backgroundMark x1="53710" y1="74783" x2="54312" y2="72346"/>
                          <a14:backgroundMark x1="54194" y1="75217" x2="54839" y2="72391"/>
                          <a14:backgroundMark x1="22726" y1="79826" x2="23548" y2="81304"/>
                          <a14:backgroundMark x1="33387" y1="90000" x2="33065" y2="86522"/>
                          <a14:backgroundMark x1="32581" y1="85217" x2="32581" y2="78696"/>
                          <a14:backgroundMark x1="44516" y1="85870" x2="43871" y2="88913"/>
                          <a14:backgroundMark x1="44677" y1="85652" x2="45484" y2="85000"/>
                          <a14:backgroundMark x1="58617" y1="88466" x2="59516" y2="89348"/>
                          <a14:backgroundMark x1="53710" y1="94130" x2="53710" y2="96087"/>
                          <a14:backgroundMark x1="44516" y1="31957" x2="44516" y2="32391"/>
                          <a14:backgroundMark x1="44355" y1="30217" x2="44355" y2="30217"/>
                          <a14:backgroundMark x1="43871" y1="28696" x2="43871" y2="28696"/>
                          <a14:backgroundMark x1="44516" y1="29565" x2="44516" y2="29565"/>
                          <a14:backgroundMark x1="44839" y1="31522" x2="44839" y2="32391"/>
                          <a14:backgroundMark x1="45000" y1="32826" x2="44516" y2="28913"/>
                          <a14:backgroundMark x1="40323" y1="19565" x2="41935" y2="21304"/>
                          <a14:backgroundMark x1="41613" y1="17174" x2="43226" y2="20870"/>
                          <a14:backgroundMark x1="40645" y1="16957" x2="43065" y2="22391"/>
                          <a14:backgroundMark x1="42097" y1="22391" x2="43710" y2="24565"/>
                          <a14:backgroundMark x1="44839" y1="32826" x2="44355" y2="27826"/>
                        </a14:backgroundRemoval>
                      </a14:imgEffect>
                      <a14:imgEffect>
                        <a14:saturation sat="124000"/>
                      </a14:imgEffect>
                    </a14:imgLayer>
                  </a14:imgProps>
                </a:ext>
              </a:extLst>
            </a:blip>
            <a:srcRect l="13871" t="13478" r="39678" b="-435"/>
            <a:stretch/>
          </p:blipFill>
          <p:spPr>
            <a:xfrm flipH="1">
              <a:off x="7924800" y="3048000"/>
              <a:ext cx="2304288" cy="3200400"/>
            </a:xfrm>
            <a:prstGeom prst="rect">
              <a:avLst/>
            </a:prstGeom>
            <a:effectLst>
              <a:outerShdw dist="88900" dir="6480000" sx="91000" sy="91000" algn="ctr" rotWithShape="0">
                <a:schemeClr val="tx1">
                  <a:lumMod val="95000"/>
                  <a:lumOff val="5000"/>
                  <a:alpha val="52000"/>
                </a:schemeClr>
              </a:outerShdw>
            </a:effectLst>
          </p:spPr>
        </p:pic>
      </p:grpSp>
      <p:pic>
        <p:nvPicPr>
          <p:cNvPr id="32" name="Picture 31">
            <a:extLst>
              <a:ext uri="{FF2B5EF4-FFF2-40B4-BE49-F238E27FC236}">
                <a16:creationId xmlns:a16="http://schemas.microsoft.com/office/drawing/2014/main" id="{EF753344-0268-444E-A4EC-2B39C6D46F0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10" y="3398672"/>
            <a:ext cx="2976210" cy="3349083"/>
          </a:xfrm>
          <a:prstGeom prst="rect">
            <a:avLst/>
          </a:prstGeom>
        </p:spPr>
      </p:pic>
      <p:pic>
        <p:nvPicPr>
          <p:cNvPr id="33" name="Picture 32">
            <a:extLst>
              <a:ext uri="{FF2B5EF4-FFF2-40B4-BE49-F238E27FC236}">
                <a16:creationId xmlns:a16="http://schemas.microsoft.com/office/drawing/2014/main" id="{61267DA7-1037-4685-9121-0F95A97093F5}"/>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737" b="94871" l="9655" r="91532">
                        <a14:foregroundMark x1="55070" y1="5048" x2="55933" y2="5735"/>
                        <a14:foregroundMark x1="52805" y1="1737" x2="52805" y2="1737"/>
                        <a14:foregroundMark x1="70388" y1="35057" x2="70173" y2="33401"/>
                        <a14:foregroundMark x1="9655" y1="55735" x2="9655" y2="55735"/>
                        <a14:foregroundMark x1="57066" y1="90872" x2="64401" y2="89540"/>
                        <a14:foregroundMark x1="75081" y1="94871" x2="74434" y2="91397"/>
                        <a14:foregroundMark x1="91532" y1="68053" x2="90453" y2="66397"/>
                        <a14:foregroundMark x1="54477" y1="50646" x2="58360" y2="51939"/>
                        <a14:foregroundMark x1="59223" y1="51131" x2="57659" y2="53271"/>
                        <a14:foregroundMark x1="57713" y1="53271" x2="59115" y2="52706"/>
                        <a14:backgroundMark x1="53020" y1="14216" x2="59277" y2="19548"/>
                        <a14:backgroundMark x1="59277" y1="19548" x2="59277" y2="19548"/>
                        <a14:backgroundMark x1="62837" y1="10703" x2="62837" y2="10703"/>
                        <a14:backgroundMark x1="70388" y1="13207" x2="73732" y2="18053"/>
                        <a14:backgroundMark x1="61974" y1="21204" x2="61974" y2="21204"/>
                        <a14:backgroundMark x1="74434" y1="44063" x2="74434" y2="44063"/>
                        <a14:backgroundMark x1="51780" y1="48950" x2="55717" y2="48627"/>
                        <a14:backgroundMark x1="51672" y1="48586" x2="52211" y2="54725"/>
                        <a14:backgroundMark x1="52211" y1="54725" x2="52211" y2="54725"/>
                        <a14:backgroundMark x1="51241" y1="50808" x2="53398" y2="54079"/>
                        <a14:backgroundMark x1="53398" y1="54079" x2="53398" y2="54079"/>
                        <a14:backgroundMark x1="57718" y1="53955" x2="61866" y2="54645"/>
                        <a14:backgroundMark x1="50701" y1="52787" x2="57314" y2="53888"/>
                        <a14:backgroundMark x1="61650" y1="52989" x2="61057" y2="53635"/>
                        <a14:backgroundMark x1="58864" y1="53769" x2="54477" y2="54483"/>
                        <a14:backgroundMark x1="61920" y1="53271" x2="58377" y2="53848"/>
                        <a14:backgroundMark x1="54477" y1="54483" x2="54477" y2="54483"/>
                        <a14:backgroundMark x1="55340" y1="48021" x2="57497" y2="48465"/>
                        <a14:backgroundMark x1="60949" y1="49313" x2="61650" y2="52787"/>
                        <a14:backgroundMark x1="61650" y1="52787" x2="61650" y2="52787"/>
                        <a14:backgroundMark x1="60949" y1="49111" x2="61219" y2="52827"/>
                        <a14:backgroundMark x1="61219" y1="52827" x2="61219" y2="52827"/>
                        <a14:backgroundMark x1="50809" y1="48708" x2="51025" y2="50363"/>
                        <a14:backgroundMark x1="61273" y1="48506" x2="62460" y2="50081"/>
                      </a14:backgroundRemoval>
                    </a14:imgEffect>
                  </a14:imgLayer>
                </a14:imgProps>
              </a:ext>
              <a:ext uri="{28A0092B-C50C-407E-A947-70E740481C1C}">
                <a14:useLocalDpi xmlns:a14="http://schemas.microsoft.com/office/drawing/2010/main" val="0"/>
              </a:ext>
            </a:extLst>
          </a:blip>
          <a:srcRect l="50450" t="48030" r="37679" b="45303"/>
          <a:stretch/>
        </p:blipFill>
        <p:spPr>
          <a:xfrm rot="19911740" flipH="1">
            <a:off x="1826212" y="4310697"/>
            <a:ext cx="625124" cy="468843"/>
          </a:xfrm>
          <a:prstGeom prst="rect">
            <a:avLst/>
          </a:prstGeom>
        </p:spPr>
      </p:pic>
      <p:grpSp>
        <p:nvGrpSpPr>
          <p:cNvPr id="6" name="Group 5">
            <a:extLst>
              <a:ext uri="{FF2B5EF4-FFF2-40B4-BE49-F238E27FC236}">
                <a16:creationId xmlns:a16="http://schemas.microsoft.com/office/drawing/2014/main" id="{F041C243-C985-477E-9E6E-92DF59A3513B}"/>
              </a:ext>
            </a:extLst>
          </p:cNvPr>
          <p:cNvGrpSpPr/>
          <p:nvPr/>
        </p:nvGrpSpPr>
        <p:grpSpPr>
          <a:xfrm>
            <a:off x="330894" y="300791"/>
            <a:ext cx="812105" cy="812105"/>
            <a:chOff x="330894" y="300791"/>
            <a:chExt cx="812105" cy="812105"/>
          </a:xfrm>
        </p:grpSpPr>
        <p:sp>
          <p:nvSpPr>
            <p:cNvPr id="3" name="Rectangle: Rounded Corners 2">
              <a:extLst>
                <a:ext uri="{FF2B5EF4-FFF2-40B4-BE49-F238E27FC236}">
                  <a16:creationId xmlns:a16="http://schemas.microsoft.com/office/drawing/2014/main" id="{41A72BA6-74ED-4701-93E6-85FC7460402A}"/>
                </a:ext>
              </a:extLst>
            </p:cNvPr>
            <p:cNvSpPr/>
            <p:nvPr/>
          </p:nvSpPr>
          <p:spPr>
            <a:xfrm>
              <a:off x="330894" y="300791"/>
              <a:ext cx="812105" cy="812105"/>
            </a:xfrm>
            <a:prstGeom prst="roundRect">
              <a:avLst>
                <a:gd name="adj" fmla="val 12434"/>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CB14B398-BA15-43E8-99DD-90CEEFC50AA2}"/>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66209" b="96403" l="77203" r="97683">
                          <a14:foregroundMark x1="77203" y1="72231" x2="84344" y2="91148"/>
                          <a14:foregroundMark x1="91081" y1="69442" x2="95662" y2="88723"/>
                          <a14:foregroundMark x1="92697" y1="66209" x2="95257" y2="67219"/>
                          <a14:foregroundMark x1="97683" y1="86742" x2="94988" y2="78294"/>
                          <a14:foregroundMark x1="94853" y1="77890" x2="94853" y2="77890"/>
                          <a14:foregroundMark x1="95796" y1="78092" x2="95796" y2="78092"/>
                        </a14:backgroundRemoval>
                      </a14:imgEffect>
                    </a14:imgLayer>
                  </a14:imgProps>
                </a:ext>
                <a:ext uri="{28A0092B-C50C-407E-A947-70E740481C1C}">
                  <a14:useLocalDpi xmlns:a14="http://schemas.microsoft.com/office/drawing/2010/main" val="0"/>
                </a:ext>
              </a:extLst>
            </a:blip>
            <a:srcRect l="75926" t="64181" b="-190"/>
            <a:stretch/>
          </p:blipFill>
          <p:spPr>
            <a:xfrm>
              <a:off x="379048" y="348161"/>
              <a:ext cx="715797" cy="717365"/>
            </a:xfrm>
            <a:prstGeom prst="rect">
              <a:avLst/>
            </a:prstGeom>
          </p:spPr>
        </p:pic>
      </p:grpSp>
      <p:grpSp>
        <p:nvGrpSpPr>
          <p:cNvPr id="8" name="Group 7">
            <a:extLst>
              <a:ext uri="{FF2B5EF4-FFF2-40B4-BE49-F238E27FC236}">
                <a16:creationId xmlns:a16="http://schemas.microsoft.com/office/drawing/2014/main" id="{F005156A-372C-4DE4-8A0E-CE63A55DBF0E}"/>
              </a:ext>
            </a:extLst>
          </p:cNvPr>
          <p:cNvGrpSpPr/>
          <p:nvPr/>
        </p:nvGrpSpPr>
        <p:grpSpPr>
          <a:xfrm>
            <a:off x="325740" y="1248927"/>
            <a:ext cx="812105" cy="812105"/>
            <a:chOff x="325740" y="1248927"/>
            <a:chExt cx="812105" cy="812105"/>
          </a:xfrm>
        </p:grpSpPr>
        <p:sp>
          <p:nvSpPr>
            <p:cNvPr id="29" name="Rectangle: Rounded Corners 28">
              <a:extLst>
                <a:ext uri="{FF2B5EF4-FFF2-40B4-BE49-F238E27FC236}">
                  <a16:creationId xmlns:a16="http://schemas.microsoft.com/office/drawing/2014/main" id="{26A16412-4356-4B49-BA65-36CB063ECD0C}"/>
                </a:ext>
              </a:extLst>
            </p:cNvPr>
            <p:cNvSpPr/>
            <p:nvPr/>
          </p:nvSpPr>
          <p:spPr>
            <a:xfrm>
              <a:off x="325740" y="1248927"/>
              <a:ext cx="812105" cy="812105"/>
            </a:xfrm>
            <a:prstGeom prst="roundRect">
              <a:avLst>
                <a:gd name="adj" fmla="val 12434"/>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FA5A7970-FEE5-403F-A1E6-0087974526E7}"/>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335249" y="1258436"/>
              <a:ext cx="793086" cy="793086"/>
            </a:xfrm>
            <a:prstGeom prst="rect">
              <a:avLst/>
            </a:prstGeom>
          </p:spPr>
        </p:pic>
      </p:grpSp>
      <p:grpSp>
        <p:nvGrpSpPr>
          <p:cNvPr id="9" name="Group 8">
            <a:extLst>
              <a:ext uri="{FF2B5EF4-FFF2-40B4-BE49-F238E27FC236}">
                <a16:creationId xmlns:a16="http://schemas.microsoft.com/office/drawing/2014/main" id="{7CEFAA8A-052B-4C0A-9548-DA4DBC6FD693}"/>
              </a:ext>
            </a:extLst>
          </p:cNvPr>
          <p:cNvGrpSpPr/>
          <p:nvPr/>
        </p:nvGrpSpPr>
        <p:grpSpPr>
          <a:xfrm>
            <a:off x="330893" y="2244725"/>
            <a:ext cx="812105" cy="812105"/>
            <a:chOff x="330893" y="2244725"/>
            <a:chExt cx="812105" cy="812105"/>
          </a:xfrm>
        </p:grpSpPr>
        <p:sp>
          <p:nvSpPr>
            <p:cNvPr id="35" name="Rectangle: Rounded Corners 34">
              <a:extLst>
                <a:ext uri="{FF2B5EF4-FFF2-40B4-BE49-F238E27FC236}">
                  <a16:creationId xmlns:a16="http://schemas.microsoft.com/office/drawing/2014/main" id="{997101C5-3A42-41C8-92C9-892BD47E1AB7}"/>
                </a:ext>
              </a:extLst>
            </p:cNvPr>
            <p:cNvSpPr/>
            <p:nvPr/>
          </p:nvSpPr>
          <p:spPr>
            <a:xfrm>
              <a:off x="330893" y="2244725"/>
              <a:ext cx="812105" cy="812105"/>
            </a:xfrm>
            <a:prstGeom prst="roundRect">
              <a:avLst>
                <a:gd name="adj" fmla="val 12434"/>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Hammer Animation Images, Stock Photos &amp;amp; Vectors | Shutterstock">
              <a:extLst>
                <a:ext uri="{FF2B5EF4-FFF2-40B4-BE49-F238E27FC236}">
                  <a16:creationId xmlns:a16="http://schemas.microsoft.com/office/drawing/2014/main" id="{D58350D2-8F21-452F-8FCA-DCD032C6C5A7}"/>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10000" b="90000" l="10000" r="90769">
                          <a14:foregroundMark x1="61923" y1="11429" x2="61923" y2="11429"/>
                          <a14:foregroundMark x1="90769" y1="35357" x2="90769" y2="35357"/>
                        </a14:backgroundRemoval>
                      </a14:imgEffect>
                    </a14:imgLayer>
                  </a14:imgProps>
                </a:ext>
                <a:ext uri="{28A0092B-C50C-407E-A947-70E740481C1C}">
                  <a14:useLocalDpi xmlns:a14="http://schemas.microsoft.com/office/drawing/2010/main" val="0"/>
                </a:ext>
              </a:extLst>
            </a:blip>
            <a:srcRect/>
            <a:stretch>
              <a:fillRect/>
            </a:stretch>
          </p:blipFill>
          <p:spPr bwMode="auto">
            <a:xfrm>
              <a:off x="376119" y="2262195"/>
              <a:ext cx="721653" cy="777164"/>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Speech Bubble: Rectangle with Corners Rounded 17">
            <a:extLst>
              <a:ext uri="{FF2B5EF4-FFF2-40B4-BE49-F238E27FC236}">
                <a16:creationId xmlns:a16="http://schemas.microsoft.com/office/drawing/2014/main" id="{EB637313-929F-4F77-8F49-77365F03D19F}"/>
              </a:ext>
            </a:extLst>
          </p:cNvPr>
          <p:cNvSpPr/>
          <p:nvPr/>
        </p:nvSpPr>
        <p:spPr>
          <a:xfrm>
            <a:off x="2819401" y="1981200"/>
            <a:ext cx="2971800" cy="1784712"/>
          </a:xfrm>
          <a:custGeom>
            <a:avLst/>
            <a:gdLst>
              <a:gd name="connsiteX0" fmla="*/ 0 w 2971800"/>
              <a:gd name="connsiteY0" fmla="*/ 297458 h 1784712"/>
              <a:gd name="connsiteX1" fmla="*/ 297458 w 2971800"/>
              <a:gd name="connsiteY1" fmla="*/ 0 h 1784712"/>
              <a:gd name="connsiteX2" fmla="*/ 495300 w 2971800"/>
              <a:gd name="connsiteY2" fmla="*/ 0 h 1784712"/>
              <a:gd name="connsiteX3" fmla="*/ 495300 w 2971800"/>
              <a:gd name="connsiteY3" fmla="*/ 0 h 1784712"/>
              <a:gd name="connsiteX4" fmla="*/ 859346 w 2971800"/>
              <a:gd name="connsiteY4" fmla="*/ 0 h 1784712"/>
              <a:gd name="connsiteX5" fmla="*/ 1238250 w 2971800"/>
              <a:gd name="connsiteY5" fmla="*/ 0 h 1784712"/>
              <a:gd name="connsiteX6" fmla="*/ 1745669 w 2971800"/>
              <a:gd name="connsiteY6" fmla="*/ 0 h 1784712"/>
              <a:gd name="connsiteX7" fmla="*/ 2253088 w 2971800"/>
              <a:gd name="connsiteY7" fmla="*/ 0 h 1784712"/>
              <a:gd name="connsiteX8" fmla="*/ 2674342 w 2971800"/>
              <a:gd name="connsiteY8" fmla="*/ 0 h 1784712"/>
              <a:gd name="connsiteX9" fmla="*/ 2971800 w 2971800"/>
              <a:gd name="connsiteY9" fmla="*/ 297458 h 1784712"/>
              <a:gd name="connsiteX10" fmla="*/ 2971800 w 2971800"/>
              <a:gd name="connsiteY10" fmla="*/ 654398 h 1784712"/>
              <a:gd name="connsiteX11" fmla="*/ 2971800 w 2971800"/>
              <a:gd name="connsiteY11" fmla="*/ 1041082 h 1784712"/>
              <a:gd name="connsiteX12" fmla="*/ 2971800 w 2971800"/>
              <a:gd name="connsiteY12" fmla="*/ 1041082 h 1784712"/>
              <a:gd name="connsiteX13" fmla="*/ 2971800 w 2971800"/>
              <a:gd name="connsiteY13" fmla="*/ 1487260 h 1784712"/>
              <a:gd name="connsiteX14" fmla="*/ 2971800 w 2971800"/>
              <a:gd name="connsiteY14" fmla="*/ 1487254 h 1784712"/>
              <a:gd name="connsiteX15" fmla="*/ 2674342 w 2971800"/>
              <a:gd name="connsiteY15" fmla="*/ 1784712 h 1784712"/>
              <a:gd name="connsiteX16" fmla="*/ 2166923 w 2971800"/>
              <a:gd name="connsiteY16" fmla="*/ 1784712 h 1784712"/>
              <a:gd name="connsiteX17" fmla="*/ 1673865 w 2971800"/>
              <a:gd name="connsiteY17" fmla="*/ 1784712 h 1784712"/>
              <a:gd name="connsiteX18" fmla="*/ 1238250 w 2971800"/>
              <a:gd name="connsiteY18" fmla="*/ 1784712 h 1784712"/>
              <a:gd name="connsiteX19" fmla="*/ 851916 w 2971800"/>
              <a:gd name="connsiteY19" fmla="*/ 1784712 h 1784712"/>
              <a:gd name="connsiteX20" fmla="*/ 495300 w 2971800"/>
              <a:gd name="connsiteY20" fmla="*/ 1784712 h 1784712"/>
              <a:gd name="connsiteX21" fmla="*/ 495300 w 2971800"/>
              <a:gd name="connsiteY21" fmla="*/ 1784712 h 1784712"/>
              <a:gd name="connsiteX22" fmla="*/ 297458 w 2971800"/>
              <a:gd name="connsiteY22" fmla="*/ 1784712 h 1784712"/>
              <a:gd name="connsiteX23" fmla="*/ 0 w 2971800"/>
              <a:gd name="connsiteY23" fmla="*/ 1487254 h 1784712"/>
              <a:gd name="connsiteX24" fmla="*/ 0 w 2971800"/>
              <a:gd name="connsiteY24" fmla="*/ 1487260 h 1784712"/>
              <a:gd name="connsiteX25" fmla="*/ -335130 w 2971800"/>
              <a:gd name="connsiteY25" fmla="*/ 1507047 h 1784712"/>
              <a:gd name="connsiteX26" fmla="*/ 0 w 2971800"/>
              <a:gd name="connsiteY26" fmla="*/ 1041082 h 1784712"/>
              <a:gd name="connsiteX27" fmla="*/ 0 w 2971800"/>
              <a:gd name="connsiteY27" fmla="*/ 654398 h 1784712"/>
              <a:gd name="connsiteX28" fmla="*/ 0 w 2971800"/>
              <a:gd name="connsiteY28" fmla="*/ 297458 h 178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971800" h="1784712" fill="none" extrusionOk="0">
                <a:moveTo>
                  <a:pt x="0" y="297458"/>
                </a:moveTo>
                <a:cubicBezTo>
                  <a:pt x="-37085" y="149773"/>
                  <a:pt x="145061" y="25054"/>
                  <a:pt x="297458" y="0"/>
                </a:cubicBezTo>
                <a:cubicBezTo>
                  <a:pt x="353063" y="-4538"/>
                  <a:pt x="451644" y="5038"/>
                  <a:pt x="495300" y="0"/>
                </a:cubicBezTo>
                <a:lnTo>
                  <a:pt x="495300" y="0"/>
                </a:lnTo>
                <a:cubicBezTo>
                  <a:pt x="675854" y="-6034"/>
                  <a:pt x="735947" y="43577"/>
                  <a:pt x="859346" y="0"/>
                </a:cubicBezTo>
                <a:cubicBezTo>
                  <a:pt x="982745" y="-43577"/>
                  <a:pt x="1145486" y="33746"/>
                  <a:pt x="1238250" y="0"/>
                </a:cubicBezTo>
                <a:cubicBezTo>
                  <a:pt x="1470633" y="-44940"/>
                  <a:pt x="1572090" y="57358"/>
                  <a:pt x="1745669" y="0"/>
                </a:cubicBezTo>
                <a:cubicBezTo>
                  <a:pt x="1919248" y="-57358"/>
                  <a:pt x="2102251" y="22682"/>
                  <a:pt x="2253088" y="0"/>
                </a:cubicBezTo>
                <a:cubicBezTo>
                  <a:pt x="2403925" y="-22682"/>
                  <a:pt x="2571892" y="17553"/>
                  <a:pt x="2674342" y="0"/>
                </a:cubicBezTo>
                <a:cubicBezTo>
                  <a:pt x="2834800" y="10392"/>
                  <a:pt x="2968970" y="125699"/>
                  <a:pt x="2971800" y="297458"/>
                </a:cubicBezTo>
                <a:cubicBezTo>
                  <a:pt x="2979763" y="384235"/>
                  <a:pt x="2970470" y="516309"/>
                  <a:pt x="2971800" y="654398"/>
                </a:cubicBezTo>
                <a:cubicBezTo>
                  <a:pt x="2973130" y="792487"/>
                  <a:pt x="2946156" y="880880"/>
                  <a:pt x="2971800" y="1041082"/>
                </a:cubicBezTo>
                <a:lnTo>
                  <a:pt x="2971800" y="1041082"/>
                </a:lnTo>
                <a:cubicBezTo>
                  <a:pt x="2973258" y="1160559"/>
                  <a:pt x="2965161" y="1269588"/>
                  <a:pt x="2971800" y="1487260"/>
                </a:cubicBezTo>
                <a:lnTo>
                  <a:pt x="2971800" y="1487254"/>
                </a:lnTo>
                <a:cubicBezTo>
                  <a:pt x="2997501" y="1642390"/>
                  <a:pt x="2830279" y="1783489"/>
                  <a:pt x="2674342" y="1784712"/>
                </a:cubicBezTo>
                <a:cubicBezTo>
                  <a:pt x="2525404" y="1836466"/>
                  <a:pt x="2380994" y="1726734"/>
                  <a:pt x="2166923" y="1784712"/>
                </a:cubicBezTo>
                <a:cubicBezTo>
                  <a:pt x="1952852" y="1842690"/>
                  <a:pt x="1919582" y="1755065"/>
                  <a:pt x="1673865" y="1784712"/>
                </a:cubicBezTo>
                <a:cubicBezTo>
                  <a:pt x="1428148" y="1814359"/>
                  <a:pt x="1412375" y="1745255"/>
                  <a:pt x="1238250" y="1784712"/>
                </a:cubicBezTo>
                <a:cubicBezTo>
                  <a:pt x="1101518" y="1823318"/>
                  <a:pt x="1022381" y="1743010"/>
                  <a:pt x="851916" y="1784712"/>
                </a:cubicBezTo>
                <a:cubicBezTo>
                  <a:pt x="681451" y="1826414"/>
                  <a:pt x="614549" y="1772493"/>
                  <a:pt x="495300" y="1784712"/>
                </a:cubicBezTo>
                <a:lnTo>
                  <a:pt x="495300" y="1784712"/>
                </a:lnTo>
                <a:cubicBezTo>
                  <a:pt x="437837" y="1799784"/>
                  <a:pt x="380268" y="1767459"/>
                  <a:pt x="297458" y="1784712"/>
                </a:cubicBezTo>
                <a:cubicBezTo>
                  <a:pt x="102323" y="1806014"/>
                  <a:pt x="-7991" y="1628690"/>
                  <a:pt x="0" y="1487254"/>
                </a:cubicBezTo>
                <a:lnTo>
                  <a:pt x="0" y="1487260"/>
                </a:lnTo>
                <a:cubicBezTo>
                  <a:pt x="-157149" y="1507642"/>
                  <a:pt x="-228996" y="1466311"/>
                  <a:pt x="-335130" y="1507047"/>
                </a:cubicBezTo>
                <a:cubicBezTo>
                  <a:pt x="-204843" y="1288259"/>
                  <a:pt x="-94855" y="1236858"/>
                  <a:pt x="0" y="1041082"/>
                </a:cubicBezTo>
                <a:cubicBezTo>
                  <a:pt x="-25759" y="918641"/>
                  <a:pt x="43763" y="769402"/>
                  <a:pt x="0" y="654398"/>
                </a:cubicBezTo>
                <a:cubicBezTo>
                  <a:pt x="-43763" y="539394"/>
                  <a:pt x="40809" y="422122"/>
                  <a:pt x="0" y="297458"/>
                </a:cubicBezTo>
                <a:close/>
              </a:path>
              <a:path w="2971800" h="1784712" stroke="0" extrusionOk="0">
                <a:moveTo>
                  <a:pt x="0" y="297458"/>
                </a:moveTo>
                <a:cubicBezTo>
                  <a:pt x="7443" y="125610"/>
                  <a:pt x="120595" y="-42330"/>
                  <a:pt x="297458" y="0"/>
                </a:cubicBezTo>
                <a:cubicBezTo>
                  <a:pt x="341448" y="-4458"/>
                  <a:pt x="454576" y="4800"/>
                  <a:pt x="495300" y="0"/>
                </a:cubicBezTo>
                <a:lnTo>
                  <a:pt x="495300" y="0"/>
                </a:lnTo>
                <a:cubicBezTo>
                  <a:pt x="582510" y="-42335"/>
                  <a:pt x="705216" y="6618"/>
                  <a:pt x="874205" y="0"/>
                </a:cubicBezTo>
                <a:cubicBezTo>
                  <a:pt x="1043194" y="-6618"/>
                  <a:pt x="1065048" y="2406"/>
                  <a:pt x="1238250" y="0"/>
                </a:cubicBezTo>
                <a:cubicBezTo>
                  <a:pt x="1364917" y="-49241"/>
                  <a:pt x="1543168" y="28318"/>
                  <a:pt x="1673865" y="0"/>
                </a:cubicBezTo>
                <a:cubicBezTo>
                  <a:pt x="1804562" y="-28318"/>
                  <a:pt x="1895858" y="21472"/>
                  <a:pt x="2109479" y="0"/>
                </a:cubicBezTo>
                <a:cubicBezTo>
                  <a:pt x="2323100" y="-21472"/>
                  <a:pt x="2475890" y="33328"/>
                  <a:pt x="2674342" y="0"/>
                </a:cubicBezTo>
                <a:cubicBezTo>
                  <a:pt x="2805113" y="21141"/>
                  <a:pt x="2989275" y="102648"/>
                  <a:pt x="2971800" y="297458"/>
                </a:cubicBezTo>
                <a:cubicBezTo>
                  <a:pt x="2997569" y="420235"/>
                  <a:pt x="2971739" y="587557"/>
                  <a:pt x="2971800" y="661834"/>
                </a:cubicBezTo>
                <a:cubicBezTo>
                  <a:pt x="2971861" y="736111"/>
                  <a:pt x="2947708" y="953341"/>
                  <a:pt x="2971800" y="1041082"/>
                </a:cubicBezTo>
                <a:lnTo>
                  <a:pt x="2971800" y="1041082"/>
                </a:lnTo>
                <a:cubicBezTo>
                  <a:pt x="2991240" y="1218395"/>
                  <a:pt x="2921440" y="1377551"/>
                  <a:pt x="2971800" y="1487260"/>
                </a:cubicBezTo>
                <a:lnTo>
                  <a:pt x="2971800" y="1487254"/>
                </a:lnTo>
                <a:cubicBezTo>
                  <a:pt x="2958280" y="1671666"/>
                  <a:pt x="2854912" y="1818803"/>
                  <a:pt x="2674342" y="1784712"/>
                </a:cubicBezTo>
                <a:cubicBezTo>
                  <a:pt x="2485301" y="1830808"/>
                  <a:pt x="2394295" y="1763404"/>
                  <a:pt x="2224367" y="1784712"/>
                </a:cubicBezTo>
                <a:cubicBezTo>
                  <a:pt x="2054439" y="1806020"/>
                  <a:pt x="1860423" y="1776790"/>
                  <a:pt x="1760030" y="1784712"/>
                </a:cubicBezTo>
                <a:cubicBezTo>
                  <a:pt x="1659637" y="1792634"/>
                  <a:pt x="1454064" y="1758608"/>
                  <a:pt x="1238250" y="1784712"/>
                </a:cubicBezTo>
                <a:cubicBezTo>
                  <a:pt x="1142334" y="1798090"/>
                  <a:pt x="961453" y="1743169"/>
                  <a:pt x="859346" y="1784712"/>
                </a:cubicBezTo>
                <a:cubicBezTo>
                  <a:pt x="757239" y="1826255"/>
                  <a:pt x="664093" y="1778685"/>
                  <a:pt x="495300" y="1784712"/>
                </a:cubicBezTo>
                <a:lnTo>
                  <a:pt x="495300" y="1784712"/>
                </a:lnTo>
                <a:cubicBezTo>
                  <a:pt x="454111" y="1792217"/>
                  <a:pt x="369874" y="1778573"/>
                  <a:pt x="297458" y="1784712"/>
                </a:cubicBezTo>
                <a:cubicBezTo>
                  <a:pt x="147992" y="1787599"/>
                  <a:pt x="42154" y="1672007"/>
                  <a:pt x="0" y="1487254"/>
                </a:cubicBezTo>
                <a:lnTo>
                  <a:pt x="0" y="1487260"/>
                </a:lnTo>
                <a:cubicBezTo>
                  <a:pt x="-116256" y="1507269"/>
                  <a:pt x="-216591" y="1484005"/>
                  <a:pt x="-335130" y="1507047"/>
                </a:cubicBezTo>
                <a:cubicBezTo>
                  <a:pt x="-257675" y="1290470"/>
                  <a:pt x="-95556" y="1238781"/>
                  <a:pt x="0" y="1041082"/>
                </a:cubicBezTo>
                <a:cubicBezTo>
                  <a:pt x="-23436" y="875674"/>
                  <a:pt x="33853" y="757470"/>
                  <a:pt x="0" y="684142"/>
                </a:cubicBezTo>
                <a:cubicBezTo>
                  <a:pt x="-33853" y="610814"/>
                  <a:pt x="13251" y="423370"/>
                  <a:pt x="0" y="297458"/>
                </a:cubicBezTo>
                <a:close/>
              </a:path>
            </a:pathLst>
          </a:custGeom>
          <a:solidFill>
            <a:schemeClr val="accent2">
              <a:lumMod val="20000"/>
              <a:lumOff val="80000"/>
            </a:schemeClr>
          </a:solidFill>
          <a:ln w="38100">
            <a:solidFill>
              <a:schemeClr val="accent4">
                <a:lumMod val="60000"/>
                <a:lumOff val="40000"/>
              </a:schemeClr>
            </a:solidFill>
            <a:extLst>
              <a:ext uri="{C807C97D-BFC1-408E-A445-0C87EB9F89A2}">
                <ask:lineSketchStyleProps xmlns:ask="http://schemas.microsoft.com/office/drawing/2018/sketchyshapes" sd="712947922">
                  <a:prstGeom prst="wedgeRoundRectCallout">
                    <a:avLst>
                      <a:gd name="adj1" fmla="val -61277"/>
                      <a:gd name="adj2" fmla="val 34442"/>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a:solidFill>
                  <a:srgbClr val="F86F10"/>
                </a:solidFill>
                <a:latin typeface="Calibri" panose="020F0502020204030204" pitchFamily="34" charset="0"/>
                <a:cs typeface="Calibri" panose="020F0502020204030204" pitchFamily="34" charset="0"/>
              </a:rPr>
              <a:t>Các bạn hãy sẵn sàng để trả lời các câu hỏi.</a:t>
            </a:r>
            <a:endParaRPr lang="en-US" sz="3200" b="1">
              <a:solidFill>
                <a:srgbClr val="F86F1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774517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B2945098-9D2A-4FF4-9EDA-750584AF17BD}"/>
              </a:ext>
            </a:extLst>
          </p:cNvPr>
          <p:cNvGrpSpPr/>
          <p:nvPr/>
        </p:nvGrpSpPr>
        <p:grpSpPr>
          <a:xfrm>
            <a:off x="0" y="-34636"/>
            <a:ext cx="12192000" cy="6892636"/>
            <a:chOff x="0" y="-34636"/>
            <a:chExt cx="12192000" cy="6892636"/>
          </a:xfrm>
          <a:effectLst>
            <a:outerShdw blurRad="50800" dist="50800" dir="5400000" algn="ctr" rotWithShape="0">
              <a:srgbClr val="000000"/>
            </a:outerShdw>
          </a:effectLst>
        </p:grpSpPr>
        <p:pic>
          <p:nvPicPr>
            <p:cNvPr id="27" name="Picture 26">
              <a:extLst>
                <a:ext uri="{FF2B5EF4-FFF2-40B4-BE49-F238E27FC236}">
                  <a16:creationId xmlns:a16="http://schemas.microsoft.com/office/drawing/2014/main" id="{63ECBFEB-6E8C-4319-8791-CFDCD8CCC5F7}"/>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11500"/>
                      </a14:imgEffect>
                    </a14:imgLayer>
                  </a14:imgProps>
                </a:ext>
                <a:ext uri="{28A0092B-C50C-407E-A947-70E740481C1C}">
                  <a14:useLocalDpi xmlns:a14="http://schemas.microsoft.com/office/drawing/2010/main" val="0"/>
                </a:ext>
              </a:extLst>
            </a:blip>
            <a:srcRect b="5584"/>
            <a:stretch/>
          </p:blipFill>
          <p:spPr>
            <a:xfrm>
              <a:off x="0" y="-34636"/>
              <a:ext cx="12192000" cy="6892636"/>
            </a:xfrm>
            <a:prstGeom prst="rect">
              <a:avLst/>
            </a:prstGeom>
          </p:spPr>
        </p:pic>
        <p:pic>
          <p:nvPicPr>
            <p:cNvPr id="25" name="Picture 24">
              <a:extLst>
                <a:ext uri="{FF2B5EF4-FFF2-40B4-BE49-F238E27FC236}">
                  <a16:creationId xmlns:a16="http://schemas.microsoft.com/office/drawing/2014/main" id="{9CAFFFA3-BFD3-43CB-BF84-CDA0CB641A39}"/>
                </a:ext>
              </a:extLst>
            </p:cNvPr>
            <p:cNvPicPr>
              <a:picLocks noChangeAspect="1"/>
            </p:cNvPicPr>
            <p:nvPr/>
          </p:nvPicPr>
          <p:blipFill>
            <a:blip r:embed="rId6">
              <a:alphaModFix/>
              <a:extLst>
                <a:ext uri="{BEBA8EAE-BF5A-486C-A8C5-ECC9F3942E4B}">
                  <a14:imgProps xmlns:a14="http://schemas.microsoft.com/office/drawing/2010/main">
                    <a14:imgLayer r:embed="rId7">
                      <a14:imgEffect>
                        <a14:backgroundRemoval t="5556" b="92778" l="469" r="98750">
                          <a14:foregroundMark x1="15208" y1="88056" x2="31302" y2="91481"/>
                          <a14:foregroundMark x1="31302" y1="91481" x2="65052" y2="91296"/>
                          <a14:foregroundMark x1="65052" y1="91296" x2="76823" y2="92778"/>
                          <a14:foregroundMark x1="76823" y1="92778" x2="78177" y2="91944"/>
                          <a14:foregroundMark x1="77865" y1="89444" x2="92969" y2="90556"/>
                          <a14:foregroundMark x1="28854" y1="81296" x2="31719" y2="81019"/>
                          <a14:foregroundMark x1="8073" y1="11944" x2="10781" y2="19907"/>
                          <a14:foregroundMark x1="10781" y1="19907" x2="10781" y2="19907"/>
                          <a14:foregroundMark x1="28542" y1="6481" x2="46458" y2="28519"/>
                          <a14:foregroundMark x1="46458" y1="28519" x2="46927" y2="28796"/>
                          <a14:foregroundMark x1="4896" y1="67130" x2="17917" y2="69259"/>
                          <a14:foregroundMark x1="17917" y1="69259" x2="48854" y2="63333"/>
                          <a14:foregroundMark x1="2969" y1="50093" x2="36615" y2="44630"/>
                          <a14:foregroundMark x1="94896" y1="34907" x2="76354" y2="63981"/>
                          <a14:foregroundMark x1="76354" y1="63981" x2="76146" y2="64167"/>
                          <a14:foregroundMark x1="76146" y1="48519" x2="93177" y2="32963"/>
                          <a14:foregroundMark x1="93177" y1="32963" x2="94115" y2="33519"/>
                          <a14:foregroundMark x1="74531" y1="43796" x2="92188" y2="29444"/>
                          <a14:foregroundMark x1="92188" y1="29444" x2="96667" y2="43148"/>
                          <a14:foregroundMark x1="96667" y1="43148" x2="91875" y2="60741"/>
                          <a14:foregroundMark x1="91875" y1="60741" x2="81719" y2="73796"/>
                          <a14:foregroundMark x1="81719" y1="73796" x2="78385" y2="75833"/>
                          <a14:foregroundMark x1="71250" y1="69907" x2="80469" y2="73519"/>
                          <a14:foregroundMark x1="80469" y1="73519" x2="95781" y2="70000"/>
                          <a14:foregroundMark x1="95781" y1="70000" x2="96615" y2="66667"/>
                          <a14:foregroundMark x1="97969" y1="23981" x2="98854" y2="41944"/>
                          <a14:foregroundMark x1="91615" y1="23333" x2="96406" y2="22963"/>
                          <a14:foregroundMark x1="96406" y1="22963" x2="98854" y2="24630"/>
                          <a14:foregroundMark x1="12292" y1="7407" x2="29323" y2="21019"/>
                          <a14:foregroundMark x1="29323" y1="21019" x2="29323" y2="21019"/>
                          <a14:foregroundMark x1="4115" y1="5556" x2="5677" y2="22130"/>
                          <a14:foregroundMark x1="67604" y1="28981" x2="70781" y2="38519"/>
                          <a14:foregroundMark x1="66615" y1="56019" x2="68385" y2="59907"/>
                          <a14:foregroundMark x1="60365" y1="8056" x2="63385" y2="16944"/>
                          <a14:foregroundMark x1="61719" y1="13519" x2="65729" y2="22593"/>
                          <a14:foregroundMark x1="65729" y1="22593" x2="66146" y2="25370"/>
                          <a14:foregroundMark x1="60208" y1="8333" x2="61250" y2="12407"/>
                          <a14:foregroundMark x1="469" y1="86852" x2="6458" y2="88426"/>
                          <a14:foregroundMark x1="79323" y1="92500" x2="79323" y2="92500"/>
                          <a14:foregroundMark x1="81927" y1="90185" x2="81927" y2="90185"/>
                          <a14:foregroundMark x1="82292" y1="90463" x2="82292" y2="90463"/>
                          <a14:foregroundMark x1="83854" y1="90926" x2="84323" y2="90926"/>
                          <a14:foregroundMark x1="84896" y1="92037" x2="84896" y2="92037"/>
                          <a14:foregroundMark x1="81927" y1="91481" x2="81927" y2="91481"/>
                          <a14:backgroundMark x1="3073" y1="94167" x2="16354" y2="97593"/>
                          <a14:backgroundMark x1="22708" y1="29074" x2="22708" y2="29074"/>
                          <a14:backgroundMark x1="14531" y1="29537" x2="14531" y2="29537"/>
                        </a14:backgroundRemoval>
                      </a14:imgEffect>
                      <a14:imgEffect>
                        <a14:colorTemperature colorTemp="9816"/>
                      </a14:imgEffect>
                    </a14:imgLayer>
                  </a14:imgProps>
                </a:ext>
              </a:extLst>
            </a:blip>
            <a:stretch>
              <a:fillRect/>
            </a:stretch>
          </p:blipFill>
          <p:spPr>
            <a:xfrm>
              <a:off x="0" y="-34636"/>
              <a:ext cx="12192000" cy="5368636"/>
            </a:xfrm>
            <a:prstGeom prst="rect">
              <a:avLst/>
            </a:prstGeom>
            <a:effectLst>
              <a:outerShdw blurRad="50800" dist="50800" dir="5400000" algn="ctr" rotWithShape="0">
                <a:srgbClr val="000000"/>
              </a:outerShdw>
            </a:effectLst>
          </p:spPr>
        </p:pic>
        <p:pic>
          <p:nvPicPr>
            <p:cNvPr id="28" name="Picture 27">
              <a:extLst>
                <a:ext uri="{FF2B5EF4-FFF2-40B4-BE49-F238E27FC236}">
                  <a16:creationId xmlns:a16="http://schemas.microsoft.com/office/drawing/2014/main" id="{C4B7755A-BEB4-47A9-A69B-5056812C02D1}"/>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0000" b="96957" l="17097" r="58871">
                          <a14:foregroundMark x1="32097" y1="25217" x2="38065" y2="30652"/>
                          <a14:foregroundMark x1="25806" y1="27174" x2="37977" y2="22398"/>
                          <a14:foregroundMark x1="23871" y1="30435" x2="30323" y2="22391"/>
                          <a14:foregroundMark x1="30323" y1="22391" x2="31613" y2="21522"/>
                          <a14:foregroundMark x1="30323" y1="20217" x2="28065" y2="24565"/>
                          <a14:foregroundMark x1="26290" y1="26087" x2="28548" y2="23478"/>
                          <a14:foregroundMark x1="26774" y1="55435" x2="38710" y2="79783"/>
                          <a14:foregroundMark x1="38710" y1="79783" x2="38871" y2="80870"/>
                          <a14:foregroundMark x1="25888" y1="79275" x2="29194" y2="90652"/>
                          <a14:foregroundMark x1="21613" y1="64565" x2="25289" y2="77216"/>
                          <a14:foregroundMark x1="29194" y1="90652" x2="29194" y2="90652"/>
                          <a14:foregroundMark x1="17097" y1="73696" x2="17742" y2="76739"/>
                          <a14:foregroundMark x1="26613" y1="96304" x2="28387" y2="91304"/>
                          <a14:foregroundMark x1="54546" y1="74742" x2="54677" y2="75000"/>
                          <a14:foregroundMark x1="54001" y1="73674" x2="54376" y2="74409"/>
                          <a14:foregroundMark x1="52922" y1="71554" x2="53961" y2="73594"/>
                          <a14:foregroundMark x1="49032" y1="63913" x2="51909" y2="69564"/>
                          <a14:foregroundMark x1="54843" y1="72730" x2="55000" y2="73043"/>
                          <a14:foregroundMark x1="54454" y1="71954" x2="54782" y2="72608"/>
                          <a14:foregroundMark x1="54097" y1="71241" x2="54414" y2="71873"/>
                          <a14:foregroundMark x1="50968" y1="65000" x2="53097" y2="69248"/>
                          <a14:foregroundMark x1="57419" y1="94565" x2="57100" y2="92416"/>
                          <a14:foregroundMark x1="49595" y1="95356" x2="48112" y2="92232"/>
                          <a14:foregroundMark x1="51452" y1="86957" x2="51290" y2="76739"/>
                          <a14:foregroundMark x1="50806" y1="88696" x2="51935" y2="83913"/>
                          <a14:foregroundMark x1="51885" y1="87900" x2="52824" y2="88533"/>
                          <a14:foregroundMark x1="58229" y1="90982" x2="59032" y2="91739"/>
                          <a14:foregroundMark x1="33710" y1="63478" x2="36613" y2="66087"/>
                          <a14:foregroundMark x1="44734" y1="32391" x2="44839" y2="32826"/>
                          <a14:foregroundMark x1="44209" y1="30217" x2="44524" y2="31522"/>
                          <a14:foregroundMark x1="44052" y1="29565" x2="44209" y2="30217"/>
                          <a14:foregroundMark x1="43842" y1="28696" x2="44052" y2="29565"/>
                          <a14:foregroundMark x1="43020" y1="25296" x2="43842" y2="28696"/>
                          <a14:foregroundMark x1="39706" y1="11582" x2="40951" y2="16733"/>
                          <a14:foregroundMark x1="43020" y1="25296" x2="43816" y2="28589"/>
                          <a14:foregroundMark x1="53548" y1="68478" x2="53710" y2="72391"/>
                          <a14:foregroundMark x1="44401" y1="85827" x2="44839" y2="85000"/>
                          <a14:foregroundMark x1="46290" y1="88696" x2="51613" y2="87826"/>
                          <a14:foregroundMark x1="53065" y1="87609" x2="56774" y2="89565"/>
                          <a14:foregroundMark x1="56290" y1="88913" x2="57419" y2="90000"/>
                          <a14:foregroundMark x1="49839" y1="96522" x2="52097" y2="96957"/>
                          <a14:foregroundMark x1="19355" y1="78261" x2="20806" y2="81304"/>
                          <a14:backgroundMark x1="54516" y1="75435" x2="54516" y2="75435"/>
                          <a14:backgroundMark x1="54355" y1="76087" x2="54890" y2="72303"/>
                          <a14:backgroundMark x1="54032" y1="76739" x2="54839" y2="72609"/>
                          <a14:backgroundMark x1="53710" y1="74783" x2="54312" y2="72346"/>
                          <a14:backgroundMark x1="54194" y1="75217" x2="54839" y2="72391"/>
                          <a14:backgroundMark x1="22726" y1="79826" x2="23548" y2="81304"/>
                          <a14:backgroundMark x1="33387" y1="90000" x2="33065" y2="86522"/>
                          <a14:backgroundMark x1="32581" y1="85217" x2="32581" y2="78696"/>
                          <a14:backgroundMark x1="44516" y1="85870" x2="43871" y2="88913"/>
                          <a14:backgroundMark x1="44677" y1="85652" x2="45484" y2="85000"/>
                          <a14:backgroundMark x1="58617" y1="88466" x2="59516" y2="89348"/>
                          <a14:backgroundMark x1="53710" y1="94130" x2="53710" y2="96087"/>
                          <a14:backgroundMark x1="44516" y1="31957" x2="44516" y2="32391"/>
                          <a14:backgroundMark x1="44355" y1="30217" x2="44355" y2="30217"/>
                          <a14:backgroundMark x1="43871" y1="28696" x2="43871" y2="28696"/>
                          <a14:backgroundMark x1="44516" y1="29565" x2="44516" y2="29565"/>
                          <a14:backgroundMark x1="44839" y1="31522" x2="44839" y2="32391"/>
                          <a14:backgroundMark x1="45000" y1="32826" x2="44516" y2="28913"/>
                          <a14:backgroundMark x1="40323" y1="19565" x2="41935" y2="21304"/>
                          <a14:backgroundMark x1="41613" y1="17174" x2="43226" y2="20870"/>
                          <a14:backgroundMark x1="40645" y1="16957" x2="43065" y2="22391"/>
                          <a14:backgroundMark x1="42097" y1="22391" x2="43710" y2="24565"/>
                          <a14:backgroundMark x1="44839" y1="32826" x2="44355" y2="27826"/>
                        </a14:backgroundRemoval>
                      </a14:imgEffect>
                      <a14:imgEffect>
                        <a14:saturation sat="124000"/>
                      </a14:imgEffect>
                    </a14:imgLayer>
                  </a14:imgProps>
                </a:ext>
              </a:extLst>
            </a:blip>
            <a:srcRect l="13871" t="13478" r="39678" b="-435"/>
            <a:stretch/>
          </p:blipFill>
          <p:spPr>
            <a:xfrm flipH="1">
              <a:off x="7924800" y="3048000"/>
              <a:ext cx="2304288" cy="3200400"/>
            </a:xfrm>
            <a:prstGeom prst="rect">
              <a:avLst/>
            </a:prstGeom>
            <a:effectLst>
              <a:outerShdw dist="88900" dir="6480000" sx="91000" sy="91000" algn="ctr" rotWithShape="0">
                <a:schemeClr val="tx1">
                  <a:lumMod val="95000"/>
                  <a:lumOff val="5000"/>
                  <a:alpha val="52000"/>
                </a:schemeClr>
              </a:outerShdw>
            </a:effectLst>
          </p:spPr>
        </p:pic>
      </p:grpSp>
      <p:grpSp>
        <p:nvGrpSpPr>
          <p:cNvPr id="9" name="Group 8">
            <a:extLst>
              <a:ext uri="{FF2B5EF4-FFF2-40B4-BE49-F238E27FC236}">
                <a16:creationId xmlns:a16="http://schemas.microsoft.com/office/drawing/2014/main" id="{7CEFAA8A-052B-4C0A-9548-DA4DBC6FD693}"/>
              </a:ext>
            </a:extLst>
          </p:cNvPr>
          <p:cNvGrpSpPr/>
          <p:nvPr/>
        </p:nvGrpSpPr>
        <p:grpSpPr>
          <a:xfrm>
            <a:off x="330893" y="2244725"/>
            <a:ext cx="812105" cy="812105"/>
            <a:chOff x="330893" y="2244725"/>
            <a:chExt cx="812105" cy="812105"/>
          </a:xfrm>
        </p:grpSpPr>
        <p:sp>
          <p:nvSpPr>
            <p:cNvPr id="35" name="Rectangle: Rounded Corners 34">
              <a:extLst>
                <a:ext uri="{FF2B5EF4-FFF2-40B4-BE49-F238E27FC236}">
                  <a16:creationId xmlns:a16="http://schemas.microsoft.com/office/drawing/2014/main" id="{997101C5-3A42-41C8-92C9-892BD47E1AB7}"/>
                </a:ext>
              </a:extLst>
            </p:cNvPr>
            <p:cNvSpPr/>
            <p:nvPr/>
          </p:nvSpPr>
          <p:spPr>
            <a:xfrm>
              <a:off x="330893" y="2244725"/>
              <a:ext cx="812105" cy="812105"/>
            </a:xfrm>
            <a:prstGeom prst="roundRect">
              <a:avLst>
                <a:gd name="adj" fmla="val 12434"/>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Hammer Animation Images, Stock Photos &amp;amp; Vectors | Shutterstock">
              <a:extLst>
                <a:ext uri="{FF2B5EF4-FFF2-40B4-BE49-F238E27FC236}">
                  <a16:creationId xmlns:a16="http://schemas.microsoft.com/office/drawing/2014/main" id="{D58350D2-8F21-452F-8FCA-DCD032C6C5A7}"/>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769">
                          <a14:foregroundMark x1="61923" y1="11429" x2="61923" y2="11429"/>
                          <a14:foregroundMark x1="90769" y1="35357" x2="90769" y2="35357"/>
                        </a14:backgroundRemoval>
                      </a14:imgEffect>
                    </a14:imgLayer>
                  </a14:imgProps>
                </a:ext>
                <a:ext uri="{28A0092B-C50C-407E-A947-70E740481C1C}">
                  <a14:useLocalDpi xmlns:a14="http://schemas.microsoft.com/office/drawing/2010/main" val="0"/>
                </a:ext>
              </a:extLst>
            </a:blip>
            <a:srcRect/>
            <a:stretch>
              <a:fillRect/>
            </a:stretch>
          </p:blipFill>
          <p:spPr bwMode="auto">
            <a:xfrm>
              <a:off x="376119" y="2262195"/>
              <a:ext cx="721653" cy="777164"/>
            </a:xfrm>
            <a:prstGeom prst="rect">
              <a:avLst/>
            </a:prstGeom>
            <a:noFill/>
            <a:extLst>
              <a:ext uri="{909E8E84-426E-40DD-AFC4-6F175D3DCCD1}">
                <a14:hiddenFill xmlns:a14="http://schemas.microsoft.com/office/drawing/2010/main">
                  <a:solidFill>
                    <a:srgbClr val="FFFFFF"/>
                  </a:solidFill>
                </a14:hiddenFill>
              </a:ext>
            </a:extLst>
          </p:spPr>
        </p:pic>
      </p:grpSp>
      <p:pic>
        <p:nvPicPr>
          <p:cNvPr id="33" name="Picture 32">
            <a:extLst>
              <a:ext uri="{FF2B5EF4-FFF2-40B4-BE49-F238E27FC236}">
                <a16:creationId xmlns:a16="http://schemas.microsoft.com/office/drawing/2014/main" id="{61267DA7-1037-4685-9121-0F95A97093F5}"/>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737" b="94871" l="9655" r="91532">
                        <a14:foregroundMark x1="55070" y1="5048" x2="55933" y2="5735"/>
                        <a14:foregroundMark x1="52805" y1="1737" x2="52805" y2="1737"/>
                        <a14:foregroundMark x1="70388" y1="35057" x2="70173" y2="33401"/>
                        <a14:foregroundMark x1="9655" y1="55735" x2="9655" y2="55735"/>
                        <a14:foregroundMark x1="57066" y1="90872" x2="64401" y2="89540"/>
                        <a14:foregroundMark x1="75081" y1="94871" x2="74434" y2="91397"/>
                        <a14:foregroundMark x1="91532" y1="68053" x2="90453" y2="66397"/>
                        <a14:foregroundMark x1="54477" y1="50646" x2="58360" y2="51939"/>
                        <a14:foregroundMark x1="59223" y1="51131" x2="57659" y2="53271"/>
                        <a14:foregroundMark x1="57713" y1="53271" x2="59115" y2="52706"/>
                        <a14:backgroundMark x1="53020" y1="14216" x2="59277" y2="19548"/>
                        <a14:backgroundMark x1="59277" y1="19548" x2="59277" y2="19548"/>
                        <a14:backgroundMark x1="62837" y1="10703" x2="62837" y2="10703"/>
                        <a14:backgroundMark x1="70388" y1="13207" x2="73732" y2="18053"/>
                        <a14:backgroundMark x1="61974" y1="21204" x2="61974" y2="21204"/>
                        <a14:backgroundMark x1="74434" y1="44063" x2="74434" y2="44063"/>
                        <a14:backgroundMark x1="51780" y1="48950" x2="55717" y2="48627"/>
                        <a14:backgroundMark x1="51672" y1="48586" x2="52211" y2="54725"/>
                        <a14:backgroundMark x1="52211" y1="54725" x2="52211" y2="54725"/>
                        <a14:backgroundMark x1="51241" y1="50808" x2="53398" y2="54079"/>
                        <a14:backgroundMark x1="53398" y1="54079" x2="53398" y2="54079"/>
                        <a14:backgroundMark x1="57718" y1="53955" x2="61866" y2="54645"/>
                        <a14:backgroundMark x1="50701" y1="52787" x2="57314" y2="53888"/>
                        <a14:backgroundMark x1="61650" y1="52989" x2="61057" y2="53635"/>
                        <a14:backgroundMark x1="58864" y1="53769" x2="54477" y2="54483"/>
                        <a14:backgroundMark x1="61920" y1="53271" x2="58377" y2="53848"/>
                        <a14:backgroundMark x1="54477" y1="54483" x2="54477" y2="54483"/>
                        <a14:backgroundMark x1="55340" y1="48021" x2="57497" y2="48465"/>
                        <a14:backgroundMark x1="60949" y1="49313" x2="61650" y2="52787"/>
                        <a14:backgroundMark x1="61650" y1="52787" x2="61650" y2="52787"/>
                        <a14:backgroundMark x1="60949" y1="49111" x2="61219" y2="52827"/>
                        <a14:backgroundMark x1="61219" y1="52827" x2="61219" y2="52827"/>
                        <a14:backgroundMark x1="50809" y1="48708" x2="51025" y2="50363"/>
                        <a14:backgroundMark x1="61273" y1="48506" x2="62460" y2="50081"/>
                      </a14:backgroundRemoval>
                    </a14:imgEffect>
                  </a14:imgLayer>
                </a14:imgProps>
              </a:ext>
              <a:ext uri="{28A0092B-C50C-407E-A947-70E740481C1C}">
                <a14:useLocalDpi xmlns:a14="http://schemas.microsoft.com/office/drawing/2010/main" val="0"/>
              </a:ext>
            </a:extLst>
          </a:blip>
          <a:srcRect l="50450" t="48030" r="37679" b="45303"/>
          <a:stretch/>
        </p:blipFill>
        <p:spPr>
          <a:xfrm rot="19911740" flipH="1">
            <a:off x="1826212" y="4288259"/>
            <a:ext cx="625124" cy="468843"/>
          </a:xfrm>
          <a:prstGeom prst="rect">
            <a:avLst/>
          </a:prstGeom>
        </p:spPr>
      </p:pic>
      <p:grpSp>
        <p:nvGrpSpPr>
          <p:cNvPr id="6" name="Group 5">
            <a:extLst>
              <a:ext uri="{FF2B5EF4-FFF2-40B4-BE49-F238E27FC236}">
                <a16:creationId xmlns:a16="http://schemas.microsoft.com/office/drawing/2014/main" id="{F041C243-C985-477E-9E6E-92DF59A3513B}"/>
              </a:ext>
            </a:extLst>
          </p:cNvPr>
          <p:cNvGrpSpPr/>
          <p:nvPr/>
        </p:nvGrpSpPr>
        <p:grpSpPr>
          <a:xfrm rot="10800000">
            <a:off x="1295400" y="96033"/>
            <a:ext cx="10744200" cy="6575606"/>
            <a:chOff x="330894" y="300791"/>
            <a:chExt cx="812105" cy="812105"/>
          </a:xfrm>
        </p:grpSpPr>
        <p:sp>
          <p:nvSpPr>
            <p:cNvPr id="3" name="Rectangle: Rounded Corners 2">
              <a:extLst>
                <a:ext uri="{FF2B5EF4-FFF2-40B4-BE49-F238E27FC236}">
                  <a16:creationId xmlns:a16="http://schemas.microsoft.com/office/drawing/2014/main" id="{41A72BA6-74ED-4701-93E6-85FC7460402A}"/>
                </a:ext>
              </a:extLst>
            </p:cNvPr>
            <p:cNvSpPr/>
            <p:nvPr/>
          </p:nvSpPr>
          <p:spPr>
            <a:xfrm>
              <a:off x="330894" y="300791"/>
              <a:ext cx="812105" cy="812105"/>
            </a:xfrm>
            <a:prstGeom prst="roundRect">
              <a:avLst>
                <a:gd name="adj" fmla="val 10182"/>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CB14B398-BA15-43E8-99DD-90CEEFC50AA2}"/>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66209" b="96403" l="77203" r="97683">
                          <a14:foregroundMark x1="77203" y1="72231" x2="84344" y2="91148"/>
                          <a14:foregroundMark x1="91081" y1="69442" x2="95662" y2="88723"/>
                          <a14:foregroundMark x1="92697" y1="66209" x2="95257" y2="67219"/>
                          <a14:foregroundMark x1="97683" y1="86742" x2="94988" y2="78294"/>
                          <a14:foregroundMark x1="94853" y1="77890" x2="94853" y2="77890"/>
                          <a14:foregroundMark x1="95796" y1="78092" x2="95796" y2="78092"/>
                        </a14:backgroundRemoval>
                      </a14:imgEffect>
                    </a14:imgLayer>
                  </a14:imgProps>
                </a:ext>
                <a:ext uri="{28A0092B-C50C-407E-A947-70E740481C1C}">
                  <a14:useLocalDpi xmlns:a14="http://schemas.microsoft.com/office/drawing/2010/main" val="0"/>
                </a:ext>
              </a:extLst>
            </a:blip>
            <a:srcRect l="75926" t="64181" b="-190"/>
            <a:stretch/>
          </p:blipFill>
          <p:spPr>
            <a:xfrm rot="10800000">
              <a:off x="1017791" y="947028"/>
              <a:ext cx="107929" cy="161636"/>
            </a:xfrm>
            <a:prstGeom prst="rect">
              <a:avLst/>
            </a:prstGeom>
          </p:spPr>
        </p:pic>
      </p:grpSp>
      <p:sp>
        <p:nvSpPr>
          <p:cNvPr id="37" name="Rectangle 36">
            <a:extLst>
              <a:ext uri="{FF2B5EF4-FFF2-40B4-BE49-F238E27FC236}">
                <a16:creationId xmlns:a16="http://schemas.microsoft.com/office/drawing/2014/main" id="{8D837A1B-5BD6-4329-894D-6E45A3334E04}"/>
              </a:ext>
            </a:extLst>
          </p:cNvPr>
          <p:cNvSpPr/>
          <p:nvPr/>
        </p:nvSpPr>
        <p:spPr>
          <a:xfrm>
            <a:off x="1752600" y="5213015"/>
            <a:ext cx="10113660" cy="806785"/>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AF29C9F-7360-4861-906C-09BBC37D5447}"/>
              </a:ext>
            </a:extLst>
          </p:cNvPr>
          <p:cNvSpPr/>
          <p:nvPr/>
        </p:nvSpPr>
        <p:spPr>
          <a:xfrm>
            <a:off x="1463585" y="3773580"/>
            <a:ext cx="10402675" cy="141671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B661547B-4A5E-4D0C-AD47-B4F10DC62F97}"/>
              </a:ext>
            </a:extLst>
          </p:cNvPr>
          <p:cNvSpPr/>
          <p:nvPr/>
        </p:nvSpPr>
        <p:spPr>
          <a:xfrm>
            <a:off x="1463585" y="1396812"/>
            <a:ext cx="10402675" cy="236306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F005156A-372C-4DE4-8A0E-CE63A55DBF0E}"/>
              </a:ext>
            </a:extLst>
          </p:cNvPr>
          <p:cNvGrpSpPr/>
          <p:nvPr/>
        </p:nvGrpSpPr>
        <p:grpSpPr>
          <a:xfrm>
            <a:off x="325740" y="1248927"/>
            <a:ext cx="812105" cy="812105"/>
            <a:chOff x="325740" y="1248927"/>
            <a:chExt cx="812105" cy="812105"/>
          </a:xfrm>
        </p:grpSpPr>
        <p:sp>
          <p:nvSpPr>
            <p:cNvPr id="29" name="Rectangle: Rounded Corners 28">
              <a:extLst>
                <a:ext uri="{FF2B5EF4-FFF2-40B4-BE49-F238E27FC236}">
                  <a16:creationId xmlns:a16="http://schemas.microsoft.com/office/drawing/2014/main" id="{26A16412-4356-4B49-BA65-36CB063ECD0C}"/>
                </a:ext>
              </a:extLst>
            </p:cNvPr>
            <p:cNvSpPr/>
            <p:nvPr/>
          </p:nvSpPr>
          <p:spPr>
            <a:xfrm>
              <a:off x="325740" y="1248927"/>
              <a:ext cx="812105" cy="812105"/>
            </a:xfrm>
            <a:prstGeom prst="roundRect">
              <a:avLst>
                <a:gd name="adj" fmla="val 12434"/>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FA5A7970-FEE5-403F-A1E6-0087974526E7}"/>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10000" b="90000" l="10000" r="90000"/>
                      </a14:imgEffect>
                    </a14:imgLayer>
                  </a14:imgProps>
                </a:ext>
              </a:extLst>
            </a:blip>
            <a:stretch>
              <a:fillRect/>
            </a:stretch>
          </p:blipFill>
          <p:spPr>
            <a:xfrm>
              <a:off x="335249" y="1258436"/>
              <a:ext cx="793086" cy="793086"/>
            </a:xfrm>
            <a:prstGeom prst="rect">
              <a:avLst/>
            </a:prstGeom>
          </p:spPr>
        </p:pic>
      </p:grpSp>
      <p:pic>
        <p:nvPicPr>
          <p:cNvPr id="32" name="Picture 31">
            <a:extLst>
              <a:ext uri="{FF2B5EF4-FFF2-40B4-BE49-F238E27FC236}">
                <a16:creationId xmlns:a16="http://schemas.microsoft.com/office/drawing/2014/main" id="{EF753344-0268-444E-A4EC-2B39C6D46F0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410" y="4154775"/>
            <a:ext cx="2304288" cy="2592980"/>
          </a:xfrm>
          <a:prstGeom prst="rect">
            <a:avLst/>
          </a:prstGeom>
        </p:spPr>
      </p:pic>
      <p:sp>
        <p:nvSpPr>
          <p:cNvPr id="18" name="TextBox 17">
            <a:extLst>
              <a:ext uri="{FF2B5EF4-FFF2-40B4-BE49-F238E27FC236}">
                <a16:creationId xmlns:a16="http://schemas.microsoft.com/office/drawing/2014/main" id="{1E2D5331-AACB-4E45-939A-CA530D37647B}"/>
              </a:ext>
            </a:extLst>
          </p:cNvPr>
          <p:cNvSpPr txBox="1"/>
          <p:nvPr/>
        </p:nvSpPr>
        <p:spPr>
          <a:xfrm flipH="1">
            <a:off x="1524000" y="1428095"/>
            <a:ext cx="10256550" cy="2369880"/>
          </a:xfrm>
          <a:prstGeom prst="rect">
            <a:avLst/>
          </a:prstGeom>
          <a:noFill/>
        </p:spPr>
        <p:txBody>
          <a:bodyPr wrap="square" lIns="0" tIns="0" rIns="0" bIns="0" rtlCol="0">
            <a:spAutoFit/>
          </a:bodyPr>
          <a:lstStyle/>
          <a:p>
            <a:pPr algn="just"/>
            <a:r>
              <a:rPr lang="en-SG" sz="2200">
                <a:solidFill>
                  <a:schemeClr val="tx1">
                    <a:lumMod val="95000"/>
                    <a:lumOff val="5000"/>
                  </a:schemeClr>
                </a:solidFill>
                <a:latin typeface="Calibri" panose="020F0502020204030204" pitchFamily="34" charset="0"/>
                <a:cs typeface="Calibri" panose="020F0502020204030204" pitchFamily="34" charset="0"/>
              </a:rPr>
              <a:t>	Bác Tâm, mẹ của Th</a:t>
            </a:r>
            <a:r>
              <a:rPr lang="vi-VN" sz="2200">
                <a:solidFill>
                  <a:schemeClr val="tx1">
                    <a:lumMod val="95000"/>
                    <a:lumOff val="5000"/>
                  </a:schemeClr>
                </a:solidFill>
                <a:latin typeface="Calibri" panose="020F0502020204030204" pitchFamily="34" charset="0"/>
                <a:cs typeface="Calibri" panose="020F0502020204030204" pitchFamily="34" charset="0"/>
              </a:rPr>
              <a:t>ư</a:t>
            </a:r>
            <a:r>
              <a:rPr lang="en-SG" sz="2200">
                <a:solidFill>
                  <a:schemeClr val="tx1">
                    <a:lumMod val="95000"/>
                    <a:lumOff val="5000"/>
                  </a:schemeClr>
                </a:solidFill>
                <a:latin typeface="Calibri" panose="020F0502020204030204" pitchFamily="34" charset="0"/>
                <a:cs typeface="Calibri" panose="020F0502020204030204" pitchFamily="34" charset="0"/>
              </a:rPr>
              <a:t>, đang chăm chú làm việc. Bác đi một đôi găng tay bằng vải rất dày. Vì thế, tay bác y nh</a:t>
            </a:r>
            <a:r>
              <a:rPr lang="vi-VN" sz="2200">
                <a:solidFill>
                  <a:schemeClr val="tx1">
                    <a:lumMod val="95000"/>
                    <a:lumOff val="5000"/>
                  </a:schemeClr>
                </a:solidFill>
                <a:latin typeface="Calibri" panose="020F0502020204030204" pitchFamily="34" charset="0"/>
                <a:cs typeface="Calibri" panose="020F0502020204030204" pitchFamily="34" charset="0"/>
              </a:rPr>
              <a:t>ư</a:t>
            </a:r>
            <a:r>
              <a:rPr lang="en-SG" sz="2200">
                <a:solidFill>
                  <a:schemeClr val="tx1">
                    <a:lumMod val="95000"/>
                    <a:lumOff val="5000"/>
                  </a:schemeClr>
                </a:solidFill>
                <a:latin typeface="Calibri" panose="020F0502020204030204" pitchFamily="34" charset="0"/>
                <a:cs typeface="Calibri" panose="020F0502020204030204" pitchFamily="34" charset="0"/>
              </a:rPr>
              <a:t> tay một ng</a:t>
            </a:r>
            <a:r>
              <a:rPr lang="vi-VN" sz="2200">
                <a:solidFill>
                  <a:schemeClr val="tx1">
                    <a:lumMod val="95000"/>
                    <a:lumOff val="5000"/>
                  </a:schemeClr>
                </a:solidFill>
                <a:latin typeface="Calibri" panose="020F0502020204030204" pitchFamily="34" charset="0"/>
                <a:cs typeface="Calibri" panose="020F0502020204030204" pitchFamily="34" charset="0"/>
              </a:rPr>
              <a:t>ười</a:t>
            </a:r>
            <a:r>
              <a:rPr lang="en-SG" sz="2200">
                <a:solidFill>
                  <a:schemeClr val="tx1">
                    <a:lumMod val="95000"/>
                    <a:lumOff val="5000"/>
                  </a:schemeClr>
                </a:solidFill>
                <a:latin typeface="Calibri" panose="020F0502020204030204" pitchFamily="34" charset="0"/>
                <a:cs typeface="Calibri" panose="020F0502020204030204" pitchFamily="34" charset="0"/>
              </a:rPr>
              <a:t> khổng lồ. Bác đội nón, khăn trùm gần kín mặt, chỉ để hở mỗi các mũi và đôi mắt. Tay phải bác cầm một chiếc búa. Tay trái bác xếp rất khéo những viên đá bọc nhựa đ</a:t>
            </a:r>
            <a:r>
              <a:rPr lang="vi-VN" sz="2200">
                <a:solidFill>
                  <a:schemeClr val="tx1">
                    <a:lumMod val="95000"/>
                    <a:lumOff val="5000"/>
                  </a:schemeClr>
                </a:solidFill>
                <a:latin typeface="Calibri" panose="020F0502020204030204" pitchFamily="34" charset="0"/>
                <a:cs typeface="Calibri" panose="020F0502020204030204" pitchFamily="34" charset="0"/>
              </a:rPr>
              <a:t>ường</a:t>
            </a:r>
            <a:r>
              <a:rPr lang="en-SG" sz="2200">
                <a:solidFill>
                  <a:schemeClr val="tx1">
                    <a:lumMod val="95000"/>
                    <a:lumOff val="5000"/>
                  </a:schemeClr>
                </a:solidFill>
                <a:latin typeface="Calibri" panose="020F0502020204030204" pitchFamily="34" charset="0"/>
                <a:cs typeface="Calibri" panose="020F0502020204030204" pitchFamily="34" charset="0"/>
              </a:rPr>
              <a:t> đen nhánh vào chỗ trũng. Bác đập búa đều đều xuống những viên đá để chúng ken chắc vào nhau. Hai tay bác đ</a:t>
            </a:r>
            <a:r>
              <a:rPr lang="vi-VN" sz="2200">
                <a:solidFill>
                  <a:schemeClr val="tx1">
                    <a:lumMod val="95000"/>
                    <a:lumOff val="5000"/>
                  </a:schemeClr>
                </a:solidFill>
                <a:latin typeface="Calibri" panose="020F0502020204030204" pitchFamily="34" charset="0"/>
                <a:cs typeface="Calibri" panose="020F0502020204030204" pitchFamily="34" charset="0"/>
              </a:rPr>
              <a:t>ưa</a:t>
            </a:r>
            <a:r>
              <a:rPr lang="en-SG" sz="2200">
                <a:solidFill>
                  <a:schemeClr val="tx1">
                    <a:lumMod val="95000"/>
                    <a:lumOff val="5000"/>
                  </a:schemeClr>
                </a:solidFill>
                <a:latin typeface="Calibri" panose="020F0502020204030204" pitchFamily="34" charset="0"/>
                <a:cs typeface="Calibri" panose="020F0502020204030204" pitchFamily="34" charset="0"/>
              </a:rPr>
              <a:t> lên hạ xuống nhịp nhàng. D</a:t>
            </a:r>
            <a:r>
              <a:rPr lang="vi-VN" sz="2200">
                <a:solidFill>
                  <a:schemeClr val="tx1">
                    <a:lumMod val="95000"/>
                    <a:lumOff val="5000"/>
                  </a:schemeClr>
                </a:solidFill>
                <a:latin typeface="Calibri" panose="020F0502020204030204" pitchFamily="34" charset="0"/>
                <a:cs typeface="Calibri" panose="020F0502020204030204" pitchFamily="34" charset="0"/>
              </a:rPr>
              <a:t>ường</a:t>
            </a:r>
            <a:r>
              <a:rPr lang="en-SG" sz="2200">
                <a:solidFill>
                  <a:schemeClr val="tx1">
                    <a:lumMod val="95000"/>
                    <a:lumOff val="5000"/>
                  </a:schemeClr>
                </a:solidFill>
                <a:latin typeface="Calibri" panose="020F0502020204030204" pitchFamily="34" charset="0"/>
                <a:cs typeface="Calibri" panose="020F0502020204030204" pitchFamily="34" charset="0"/>
              </a:rPr>
              <a:t> nh</a:t>
            </a:r>
            <a:r>
              <a:rPr lang="vi-VN" sz="2200">
                <a:solidFill>
                  <a:schemeClr val="tx1">
                    <a:lumMod val="95000"/>
                    <a:lumOff val="5000"/>
                  </a:schemeClr>
                </a:solidFill>
                <a:latin typeface="Calibri" panose="020F0502020204030204" pitchFamily="34" charset="0"/>
                <a:cs typeface="Calibri" panose="020F0502020204030204" pitchFamily="34" charset="0"/>
              </a:rPr>
              <a:t>ư</a:t>
            </a:r>
            <a:r>
              <a:rPr lang="en-SG" sz="2200">
                <a:solidFill>
                  <a:schemeClr val="tx1">
                    <a:lumMod val="95000"/>
                    <a:lumOff val="5000"/>
                  </a:schemeClr>
                </a:solidFill>
                <a:latin typeface="Calibri" panose="020F0502020204030204" pitchFamily="34" charset="0"/>
                <a:cs typeface="Calibri" panose="020F0502020204030204" pitchFamily="34" charset="0"/>
              </a:rPr>
              <a:t> bác đang làm một việc gì đấy rất nhẹ nhàng chứ không phải là công việc vá đ</a:t>
            </a:r>
            <a:r>
              <a:rPr lang="vi-VN" sz="2200">
                <a:solidFill>
                  <a:schemeClr val="tx1">
                    <a:lumMod val="95000"/>
                    <a:lumOff val="5000"/>
                  </a:schemeClr>
                </a:solidFill>
                <a:latin typeface="Calibri" panose="020F0502020204030204" pitchFamily="34" charset="0"/>
                <a:cs typeface="Calibri" panose="020F0502020204030204" pitchFamily="34" charset="0"/>
              </a:rPr>
              <a:t>ường</a:t>
            </a:r>
            <a:r>
              <a:rPr lang="en-SG" sz="2200">
                <a:solidFill>
                  <a:schemeClr val="tx1">
                    <a:lumMod val="95000"/>
                    <a:lumOff val="5000"/>
                  </a:schemeClr>
                </a:solidFill>
                <a:latin typeface="Calibri" panose="020F0502020204030204" pitchFamily="34" charset="0"/>
                <a:cs typeface="Calibri" panose="020F0502020204030204" pitchFamily="34" charset="0"/>
              </a:rPr>
              <a:t> vất vả kia. Chỉ có mảng áo </a:t>
            </a:r>
            <a:r>
              <a:rPr lang="vi-VN" sz="2200">
                <a:solidFill>
                  <a:schemeClr val="tx1">
                    <a:lumMod val="95000"/>
                    <a:lumOff val="5000"/>
                  </a:schemeClr>
                </a:solidFill>
                <a:latin typeface="Calibri" panose="020F0502020204030204" pitchFamily="34" charset="0"/>
                <a:cs typeface="Calibri" panose="020F0502020204030204" pitchFamily="34" charset="0"/>
              </a:rPr>
              <a:t>ướt</a:t>
            </a:r>
            <a:r>
              <a:rPr lang="en-SG" sz="2200">
                <a:solidFill>
                  <a:schemeClr val="tx1">
                    <a:lumMod val="95000"/>
                    <a:lumOff val="5000"/>
                  </a:schemeClr>
                </a:solidFill>
                <a:latin typeface="Calibri" panose="020F0502020204030204" pitchFamily="34" charset="0"/>
                <a:cs typeface="Calibri" panose="020F0502020204030204" pitchFamily="34" charset="0"/>
              </a:rPr>
              <a:t> đẫm mồ hôi ở l</a:t>
            </a:r>
            <a:r>
              <a:rPr lang="vi-VN" sz="2200">
                <a:solidFill>
                  <a:schemeClr val="tx1">
                    <a:lumMod val="95000"/>
                    <a:lumOff val="5000"/>
                  </a:schemeClr>
                </a:solidFill>
                <a:latin typeface="Calibri" panose="020F0502020204030204" pitchFamily="34" charset="0"/>
                <a:cs typeface="Calibri" panose="020F0502020204030204" pitchFamily="34" charset="0"/>
              </a:rPr>
              <a:t>ưng</a:t>
            </a:r>
            <a:r>
              <a:rPr lang="en-SG" sz="2200">
                <a:solidFill>
                  <a:schemeClr val="tx1">
                    <a:lumMod val="95000"/>
                    <a:lumOff val="5000"/>
                  </a:schemeClr>
                </a:solidFill>
                <a:latin typeface="Calibri" panose="020F0502020204030204" pitchFamily="34" charset="0"/>
                <a:cs typeface="Calibri" panose="020F0502020204030204" pitchFamily="34" charset="0"/>
              </a:rPr>
              <a:t> bác là cứ loang ra mãi.</a:t>
            </a:r>
          </a:p>
        </p:txBody>
      </p:sp>
      <p:sp>
        <p:nvSpPr>
          <p:cNvPr id="19" name="TextBox 18">
            <a:extLst>
              <a:ext uri="{FF2B5EF4-FFF2-40B4-BE49-F238E27FC236}">
                <a16:creationId xmlns:a16="http://schemas.microsoft.com/office/drawing/2014/main" id="{F82566F8-E415-4D87-B2DA-BE5806A0942C}"/>
              </a:ext>
            </a:extLst>
          </p:cNvPr>
          <p:cNvSpPr txBox="1"/>
          <p:nvPr/>
        </p:nvSpPr>
        <p:spPr>
          <a:xfrm flipH="1">
            <a:off x="4900572" y="1033046"/>
            <a:ext cx="3503406" cy="338554"/>
          </a:xfrm>
          <a:prstGeom prst="rect">
            <a:avLst/>
          </a:prstGeom>
          <a:noFill/>
        </p:spPr>
        <p:txBody>
          <a:bodyPr wrap="square" lIns="0" tIns="0" rIns="0" bIns="0" rtlCol="0">
            <a:spAutoFit/>
          </a:bodyPr>
          <a:lstStyle/>
          <a:p>
            <a:pPr algn="ctr"/>
            <a:r>
              <a:rPr lang="en-SG" sz="2200" b="1">
                <a:solidFill>
                  <a:schemeClr val="tx1">
                    <a:lumMod val="95000"/>
                    <a:lumOff val="5000"/>
                  </a:schemeClr>
                </a:solidFill>
                <a:latin typeface="Calibri" panose="020F0502020204030204" pitchFamily="34" charset="0"/>
                <a:cs typeface="Calibri" panose="020F0502020204030204" pitchFamily="34" charset="0"/>
              </a:rPr>
              <a:t>Công nhân sửa đ</a:t>
            </a:r>
            <a:r>
              <a:rPr lang="vi-VN" sz="2200" b="1">
                <a:solidFill>
                  <a:schemeClr val="tx1">
                    <a:lumMod val="95000"/>
                    <a:lumOff val="5000"/>
                  </a:schemeClr>
                </a:solidFill>
                <a:latin typeface="Calibri" panose="020F0502020204030204" pitchFamily="34" charset="0"/>
                <a:cs typeface="Calibri" panose="020F0502020204030204" pitchFamily="34" charset="0"/>
              </a:rPr>
              <a:t>ường</a:t>
            </a:r>
            <a:endParaRPr lang="en-SG" sz="2200" b="1">
              <a:solidFill>
                <a:schemeClr val="tx1">
                  <a:lumMod val="95000"/>
                  <a:lumOff val="5000"/>
                </a:schemeClr>
              </a:solidFill>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054B5318-C41A-4A97-83AD-F008733FB0E0}"/>
              </a:ext>
            </a:extLst>
          </p:cNvPr>
          <p:cNvSpPr txBox="1"/>
          <p:nvPr/>
        </p:nvSpPr>
        <p:spPr>
          <a:xfrm flipH="1">
            <a:off x="2027434" y="3836075"/>
            <a:ext cx="9753116" cy="1354217"/>
          </a:xfrm>
          <a:prstGeom prst="rect">
            <a:avLst/>
          </a:prstGeom>
          <a:noFill/>
        </p:spPr>
        <p:txBody>
          <a:bodyPr wrap="square" lIns="0" tIns="0" rIns="0" bIns="0" rtlCol="0">
            <a:spAutoFit/>
          </a:bodyPr>
          <a:lstStyle/>
          <a:p>
            <a:pPr algn="just"/>
            <a:r>
              <a:rPr lang="en-SG" sz="2200">
                <a:solidFill>
                  <a:schemeClr val="tx1">
                    <a:lumMod val="95000"/>
                    <a:lumOff val="5000"/>
                  </a:schemeClr>
                </a:solidFill>
                <a:latin typeface="Calibri" panose="020F0502020204030204" pitchFamily="34" charset="0"/>
                <a:cs typeface="Calibri" panose="020F0502020204030204" pitchFamily="34" charset="0"/>
              </a:rPr>
              <a:t>	Mảng đ</a:t>
            </a:r>
            <a:r>
              <a:rPr lang="vi-VN" sz="2200">
                <a:solidFill>
                  <a:schemeClr val="tx1">
                    <a:lumMod val="95000"/>
                    <a:lumOff val="5000"/>
                  </a:schemeClr>
                </a:solidFill>
                <a:latin typeface="Calibri" panose="020F0502020204030204" pitchFamily="34" charset="0"/>
                <a:cs typeface="Calibri" panose="020F0502020204030204" pitchFamily="34" charset="0"/>
              </a:rPr>
              <a:t>ường</a:t>
            </a:r>
            <a:r>
              <a:rPr lang="en-SG" sz="2200">
                <a:solidFill>
                  <a:schemeClr val="tx1">
                    <a:lumMod val="95000"/>
                    <a:lumOff val="5000"/>
                  </a:schemeClr>
                </a:solidFill>
                <a:latin typeface="Calibri" panose="020F0502020204030204" pitchFamily="34" charset="0"/>
                <a:cs typeface="Calibri" panose="020F0502020204030204" pitchFamily="34" charset="0"/>
              </a:rPr>
              <a:t> hình chữ nhật đen nhánh hiện lên, thay thế cho cái ổ gà quái ác lúc tr</a:t>
            </a:r>
            <a:r>
              <a:rPr lang="vi-VN" sz="2200">
                <a:solidFill>
                  <a:schemeClr val="tx1">
                    <a:lumMod val="95000"/>
                    <a:lumOff val="5000"/>
                  </a:schemeClr>
                </a:solidFill>
                <a:latin typeface="Calibri" panose="020F0502020204030204" pitchFamily="34" charset="0"/>
                <a:cs typeface="Calibri" panose="020F0502020204030204" pitchFamily="34" charset="0"/>
              </a:rPr>
              <a:t>ước</a:t>
            </a:r>
            <a:r>
              <a:rPr lang="en-SG" sz="2200">
                <a:solidFill>
                  <a:schemeClr val="tx1">
                    <a:lumMod val="95000"/>
                    <a:lumOff val="5000"/>
                  </a:schemeClr>
                </a:solidFill>
                <a:latin typeface="Calibri" panose="020F0502020204030204" pitchFamily="34" charset="0"/>
                <a:cs typeface="Calibri" panose="020F0502020204030204" pitchFamily="34" charset="0"/>
              </a:rPr>
              <a:t>. Th</a:t>
            </a:r>
            <a:r>
              <a:rPr lang="vi-VN" sz="2200">
                <a:solidFill>
                  <a:schemeClr val="tx1">
                    <a:lumMod val="95000"/>
                    <a:lumOff val="5000"/>
                  </a:schemeClr>
                </a:solidFill>
                <a:latin typeface="Calibri" panose="020F0502020204030204" pitchFamily="34" charset="0"/>
                <a:cs typeface="Calibri" panose="020F0502020204030204" pitchFamily="34" charset="0"/>
              </a:rPr>
              <a:t>ư</a:t>
            </a:r>
            <a:r>
              <a:rPr lang="en-SG" sz="2200">
                <a:solidFill>
                  <a:schemeClr val="tx1">
                    <a:lumMod val="95000"/>
                    <a:lumOff val="5000"/>
                  </a:schemeClr>
                </a:solidFill>
                <a:latin typeface="Calibri" panose="020F0502020204030204" pitchFamily="34" charset="0"/>
                <a:cs typeface="Calibri" panose="020F0502020204030204" pitchFamily="34" charset="0"/>
              </a:rPr>
              <a:t> say s</a:t>
            </a:r>
            <a:r>
              <a:rPr lang="vi-VN" sz="2200">
                <a:solidFill>
                  <a:schemeClr val="tx1">
                    <a:lumMod val="95000"/>
                    <a:lumOff val="5000"/>
                  </a:schemeClr>
                </a:solidFill>
                <a:latin typeface="Calibri" panose="020F0502020204030204" pitchFamily="34" charset="0"/>
                <a:cs typeface="Calibri" panose="020F0502020204030204" pitchFamily="34" charset="0"/>
              </a:rPr>
              <a:t>ưa</a:t>
            </a:r>
            <a:r>
              <a:rPr lang="en-SG" sz="2200">
                <a:solidFill>
                  <a:schemeClr val="tx1">
                    <a:lumMod val="95000"/>
                    <a:lumOff val="5000"/>
                  </a:schemeClr>
                </a:solidFill>
                <a:latin typeface="Calibri" panose="020F0502020204030204" pitchFamily="34" charset="0"/>
                <a:cs typeface="Calibri" panose="020F0502020204030204" pitchFamily="34" charset="0"/>
              </a:rPr>
              <a:t> ngắm miếng vá hình chữ nhật, th</a:t>
            </a:r>
            <a:r>
              <a:rPr lang="vi-VN" sz="2200">
                <a:solidFill>
                  <a:schemeClr val="tx1">
                    <a:lumMod val="95000"/>
                    <a:lumOff val="5000"/>
                  </a:schemeClr>
                </a:solidFill>
                <a:latin typeface="Calibri" panose="020F0502020204030204" pitchFamily="34" charset="0"/>
                <a:cs typeface="Calibri" panose="020F0502020204030204" pitchFamily="34" charset="0"/>
              </a:rPr>
              <a:t>ơm</a:t>
            </a:r>
            <a:r>
              <a:rPr lang="en-SG" sz="2200">
                <a:solidFill>
                  <a:schemeClr val="tx1">
                    <a:lumMod val="95000"/>
                    <a:lumOff val="5000"/>
                  </a:schemeClr>
                </a:solidFill>
                <a:latin typeface="Calibri" panose="020F0502020204030204" pitchFamily="34" charset="0"/>
                <a:cs typeface="Calibri" panose="020F0502020204030204" pitchFamily="34" charset="0"/>
              </a:rPr>
              <a:t> mùi nhựa đ</a:t>
            </a:r>
            <a:r>
              <a:rPr lang="vi-VN" sz="2200">
                <a:solidFill>
                  <a:schemeClr val="tx1">
                    <a:lumMod val="95000"/>
                    <a:lumOff val="5000"/>
                  </a:schemeClr>
                </a:solidFill>
                <a:latin typeface="Calibri" panose="020F0502020204030204" pitchFamily="34" charset="0"/>
                <a:cs typeface="Calibri" panose="020F0502020204030204" pitchFamily="34" charset="0"/>
              </a:rPr>
              <a:t>ường</a:t>
            </a:r>
            <a:r>
              <a:rPr lang="en-SG" sz="2200">
                <a:solidFill>
                  <a:schemeClr val="tx1">
                    <a:lumMod val="95000"/>
                    <a:lumOff val="5000"/>
                  </a:schemeClr>
                </a:solidFill>
                <a:latin typeface="Calibri" panose="020F0502020204030204" pitchFamily="34" charset="0"/>
                <a:cs typeface="Calibri" panose="020F0502020204030204" pitchFamily="34" charset="0"/>
              </a:rPr>
              <a:t> hăng hắc ấy, rồi ôm cổ mẹ :</a:t>
            </a:r>
          </a:p>
          <a:p>
            <a:pPr algn="just"/>
            <a:r>
              <a:rPr lang="en-SG" sz="2200">
                <a:solidFill>
                  <a:schemeClr val="tx1">
                    <a:lumMod val="95000"/>
                    <a:lumOff val="5000"/>
                  </a:schemeClr>
                </a:solidFill>
                <a:latin typeface="Calibri" panose="020F0502020204030204" pitchFamily="34" charset="0"/>
                <a:cs typeface="Calibri" panose="020F0502020204030204" pitchFamily="34" charset="0"/>
              </a:rPr>
              <a:t>	- Đẹp quá ! Mẹ vá đ</a:t>
            </a:r>
            <a:r>
              <a:rPr lang="vi-VN" sz="2200">
                <a:solidFill>
                  <a:schemeClr val="tx1">
                    <a:lumMod val="95000"/>
                    <a:lumOff val="5000"/>
                  </a:schemeClr>
                </a:solidFill>
                <a:latin typeface="Calibri" panose="020F0502020204030204" pitchFamily="34" charset="0"/>
                <a:cs typeface="Calibri" panose="020F0502020204030204" pitchFamily="34" charset="0"/>
              </a:rPr>
              <a:t>ường</a:t>
            </a:r>
            <a:r>
              <a:rPr lang="en-SG" sz="2200">
                <a:solidFill>
                  <a:schemeClr val="tx1">
                    <a:lumMod val="95000"/>
                    <a:lumOff val="5000"/>
                  </a:schemeClr>
                </a:solidFill>
                <a:latin typeface="Calibri" panose="020F0502020204030204" pitchFamily="34" charset="0"/>
                <a:cs typeface="Calibri" panose="020F0502020204030204" pitchFamily="34" charset="0"/>
              </a:rPr>
              <a:t> cũng khéo nh</a:t>
            </a:r>
            <a:r>
              <a:rPr lang="vi-VN" sz="2200">
                <a:solidFill>
                  <a:schemeClr val="tx1">
                    <a:lumMod val="95000"/>
                    <a:lumOff val="5000"/>
                  </a:schemeClr>
                </a:solidFill>
                <a:latin typeface="Calibri" panose="020F0502020204030204" pitchFamily="34" charset="0"/>
                <a:cs typeface="Calibri" panose="020F0502020204030204" pitchFamily="34" charset="0"/>
              </a:rPr>
              <a:t>ư</a:t>
            </a:r>
            <a:r>
              <a:rPr lang="en-SG" sz="2200">
                <a:solidFill>
                  <a:schemeClr val="tx1">
                    <a:lumMod val="95000"/>
                    <a:lumOff val="5000"/>
                  </a:schemeClr>
                </a:solidFill>
                <a:latin typeface="Calibri" panose="020F0502020204030204" pitchFamily="34" charset="0"/>
                <a:cs typeface="Calibri" panose="020F0502020204030204" pitchFamily="34" charset="0"/>
              </a:rPr>
              <a:t> vá áo ấy !</a:t>
            </a:r>
          </a:p>
        </p:txBody>
      </p:sp>
      <p:sp>
        <p:nvSpPr>
          <p:cNvPr id="21" name="TextBox 20">
            <a:extLst>
              <a:ext uri="{FF2B5EF4-FFF2-40B4-BE49-F238E27FC236}">
                <a16:creationId xmlns:a16="http://schemas.microsoft.com/office/drawing/2014/main" id="{C377154F-A455-4EB6-86BA-0D55B6E7B4FF}"/>
              </a:ext>
            </a:extLst>
          </p:cNvPr>
          <p:cNvSpPr txBox="1"/>
          <p:nvPr/>
        </p:nvSpPr>
        <p:spPr>
          <a:xfrm flipH="1">
            <a:off x="2299877" y="5266492"/>
            <a:ext cx="9556869" cy="677108"/>
          </a:xfrm>
          <a:prstGeom prst="rect">
            <a:avLst/>
          </a:prstGeom>
          <a:noFill/>
        </p:spPr>
        <p:txBody>
          <a:bodyPr wrap="square" lIns="0" tIns="0" rIns="0" bIns="0" rtlCol="0">
            <a:spAutoFit/>
          </a:bodyPr>
          <a:lstStyle/>
          <a:p>
            <a:pPr algn="just"/>
            <a:r>
              <a:rPr lang="en-SG" sz="2200">
                <a:solidFill>
                  <a:schemeClr val="tx1">
                    <a:lumMod val="95000"/>
                    <a:lumOff val="5000"/>
                  </a:schemeClr>
                </a:solidFill>
                <a:latin typeface="Calibri" panose="020F0502020204030204" pitchFamily="34" charset="0"/>
                <a:cs typeface="Calibri" panose="020F0502020204030204" pitchFamily="34" charset="0"/>
              </a:rPr>
              <a:t>          Bác Tâm đứng lên, v</a:t>
            </a:r>
            <a:r>
              <a:rPr lang="vi-VN" sz="2200">
                <a:solidFill>
                  <a:schemeClr val="tx1">
                    <a:lumMod val="95000"/>
                    <a:lumOff val="5000"/>
                  </a:schemeClr>
                </a:solidFill>
                <a:latin typeface="Calibri" panose="020F0502020204030204" pitchFamily="34" charset="0"/>
                <a:cs typeface="Calibri" panose="020F0502020204030204" pitchFamily="34" charset="0"/>
              </a:rPr>
              <a:t>ươn</a:t>
            </a:r>
            <a:r>
              <a:rPr lang="en-SG" sz="2200">
                <a:solidFill>
                  <a:schemeClr val="tx1">
                    <a:lumMod val="95000"/>
                    <a:lumOff val="5000"/>
                  </a:schemeClr>
                </a:solidFill>
                <a:latin typeface="Calibri" panose="020F0502020204030204" pitchFamily="34" charset="0"/>
                <a:cs typeface="Calibri" panose="020F0502020204030204" pitchFamily="34" charset="0"/>
              </a:rPr>
              <a:t> vai mấy cái liền. Bác nheo mắt nhìn mặt đ</a:t>
            </a:r>
            <a:r>
              <a:rPr lang="vi-VN" sz="2200">
                <a:solidFill>
                  <a:schemeClr val="tx1">
                    <a:lumMod val="95000"/>
                    <a:lumOff val="5000"/>
                  </a:schemeClr>
                </a:solidFill>
                <a:latin typeface="Calibri" panose="020F0502020204030204" pitchFamily="34" charset="0"/>
                <a:cs typeface="Calibri" panose="020F0502020204030204" pitchFamily="34" charset="0"/>
              </a:rPr>
              <a:t>ường</a:t>
            </a:r>
            <a:r>
              <a:rPr lang="en-SG" sz="2200">
                <a:solidFill>
                  <a:schemeClr val="tx1">
                    <a:lumMod val="95000"/>
                    <a:lumOff val="5000"/>
                  </a:schemeClr>
                </a:solidFill>
                <a:latin typeface="Calibri" panose="020F0502020204030204" pitchFamily="34" charset="0"/>
                <a:cs typeface="Calibri" panose="020F0502020204030204" pitchFamily="34" charset="0"/>
              </a:rPr>
              <a:t>. Nắng chói chang. Một nụ c</a:t>
            </a:r>
            <a:r>
              <a:rPr lang="vi-VN" sz="2200">
                <a:solidFill>
                  <a:schemeClr val="tx1">
                    <a:lumMod val="95000"/>
                    <a:lumOff val="5000"/>
                  </a:schemeClr>
                </a:solidFill>
                <a:latin typeface="Calibri" panose="020F0502020204030204" pitchFamily="34" charset="0"/>
                <a:cs typeface="Calibri" panose="020F0502020204030204" pitchFamily="34" charset="0"/>
              </a:rPr>
              <a:t>ười</a:t>
            </a:r>
            <a:r>
              <a:rPr lang="en-SG" sz="2200">
                <a:solidFill>
                  <a:schemeClr val="tx1">
                    <a:lumMod val="95000"/>
                    <a:lumOff val="5000"/>
                  </a:schemeClr>
                </a:solidFill>
                <a:latin typeface="Calibri" panose="020F0502020204030204" pitchFamily="34" charset="0"/>
                <a:cs typeface="Calibri" panose="020F0502020204030204" pitchFamily="34" charset="0"/>
              </a:rPr>
              <a:t> làm rạng rỡ khuôn mặt bác.</a:t>
            </a:r>
          </a:p>
        </p:txBody>
      </p:sp>
      <p:sp>
        <p:nvSpPr>
          <p:cNvPr id="22" name="TextBox 21">
            <a:extLst>
              <a:ext uri="{FF2B5EF4-FFF2-40B4-BE49-F238E27FC236}">
                <a16:creationId xmlns:a16="http://schemas.microsoft.com/office/drawing/2014/main" id="{B26C2F6F-5AF9-4EAA-90DF-BF288B2A1757}"/>
              </a:ext>
            </a:extLst>
          </p:cNvPr>
          <p:cNvSpPr txBox="1"/>
          <p:nvPr/>
        </p:nvSpPr>
        <p:spPr>
          <a:xfrm flipH="1">
            <a:off x="8969760" y="6079123"/>
            <a:ext cx="2886990" cy="338554"/>
          </a:xfrm>
          <a:prstGeom prst="rect">
            <a:avLst/>
          </a:prstGeom>
          <a:noFill/>
        </p:spPr>
        <p:txBody>
          <a:bodyPr wrap="square" lIns="0" tIns="0" rIns="0" bIns="0" rtlCol="0">
            <a:spAutoFit/>
          </a:bodyPr>
          <a:lstStyle/>
          <a:p>
            <a:pPr algn="just"/>
            <a:r>
              <a:rPr lang="en-SG" sz="2200" i="1">
                <a:solidFill>
                  <a:schemeClr val="tx1">
                    <a:lumMod val="95000"/>
                    <a:lumOff val="5000"/>
                  </a:schemeClr>
                </a:solidFill>
                <a:latin typeface="Calibri" panose="020F0502020204030204" pitchFamily="34" charset="0"/>
                <a:cs typeface="Calibri" panose="020F0502020204030204" pitchFamily="34" charset="0"/>
              </a:rPr>
              <a:t>Theo</a:t>
            </a:r>
            <a:r>
              <a:rPr lang="en-SG" sz="2200">
                <a:solidFill>
                  <a:schemeClr val="tx1">
                    <a:lumMod val="95000"/>
                    <a:lumOff val="5000"/>
                  </a:schemeClr>
                </a:solidFill>
                <a:latin typeface="Calibri" panose="020F0502020204030204" pitchFamily="34" charset="0"/>
                <a:cs typeface="Calibri" panose="020F0502020204030204" pitchFamily="34" charset="0"/>
              </a:rPr>
              <a:t> </a:t>
            </a:r>
            <a:r>
              <a:rPr lang="en-SG" sz="2200" b="1">
                <a:solidFill>
                  <a:schemeClr val="tx1">
                    <a:lumMod val="95000"/>
                    <a:lumOff val="5000"/>
                  </a:schemeClr>
                </a:solidFill>
                <a:latin typeface="Calibri" panose="020F0502020204030204" pitchFamily="34" charset="0"/>
                <a:cs typeface="Calibri" panose="020F0502020204030204" pitchFamily="34" charset="0"/>
              </a:rPr>
              <a:t>Nguyễn Thị Xuyến</a:t>
            </a:r>
          </a:p>
        </p:txBody>
      </p:sp>
      <p:pic>
        <p:nvPicPr>
          <p:cNvPr id="38" name="Picture 37">
            <a:extLst>
              <a:ext uri="{FF2B5EF4-FFF2-40B4-BE49-F238E27FC236}">
                <a16:creationId xmlns:a16="http://schemas.microsoft.com/office/drawing/2014/main" id="{9E569DF9-9CC5-4F23-BB6E-616DD1250A92}"/>
              </a:ext>
            </a:extLst>
          </p:cNvPr>
          <p:cNvPicPr>
            <a:picLocks noChangeAspect="1"/>
          </p:cNvPicPr>
          <p:nvPr/>
        </p:nvPicPr>
        <p:blipFill rotWithShape="1">
          <a:blip r:embed="rId19">
            <a:extLst>
              <a:ext uri="{BEBA8EAE-BF5A-486C-A8C5-ECC9F3942E4B}">
                <a14:imgProps xmlns:a14="http://schemas.microsoft.com/office/drawing/2010/main">
                  <a14:imgLayer r:embed="rId15">
                    <a14:imgEffect>
                      <a14:backgroundRemoval t="66209" b="96403" l="77203" r="97683">
                        <a14:foregroundMark x1="77203" y1="72231" x2="84344" y2="91148"/>
                        <a14:foregroundMark x1="91081" y1="69442" x2="95662" y2="88723"/>
                        <a14:foregroundMark x1="92697" y1="66209" x2="95257" y2="67219"/>
                        <a14:foregroundMark x1="97683" y1="86742" x2="94988" y2="78294"/>
                        <a14:foregroundMark x1="94853" y1="77890" x2="94853" y2="77890"/>
                        <a14:foregroundMark x1="95796" y1="78092" x2="95796" y2="78092"/>
                        <a14:backgroundMark x1="87830" y1="69361" x2="88853" y2="71989"/>
                        <a14:backgroundMark x1="86941" y1="66977" x2="87372" y2="73686"/>
                        <a14:backgroundMark x1="86941" y1="66734" x2="87964" y2="69604"/>
                        <a14:backgroundMark x1="88557" y1="77486" x2="87830" y2="87510"/>
                        <a14:backgroundMark x1="87372" y1="91593" x2="88557" y2="91350"/>
                        <a14:backgroundMark x1="88261" y1="85853" x2="88557" y2="92320"/>
                        <a14:backgroundMark x1="87830" y1="86823" x2="87964" y2="92522"/>
                        <a14:backgroundMark x1="87668" y1="65562" x2="88099" y2="71059"/>
                        <a14:backgroundMark x1="86807" y1="66289" x2="88853" y2="69604"/>
                        <a14:backgroundMark x1="88261" y1="66047" x2="88261" y2="68432"/>
                        <a14:backgroundMark x1="87964" y1="66047" x2="88395" y2="69604"/>
                      </a14:backgroundRemoval>
                    </a14:imgEffect>
                  </a14:imgLayer>
                </a14:imgProps>
              </a:ext>
              <a:ext uri="{28A0092B-C50C-407E-A947-70E740481C1C}">
                <a14:useLocalDpi xmlns:a14="http://schemas.microsoft.com/office/drawing/2010/main" val="0"/>
              </a:ext>
            </a:extLst>
          </a:blip>
          <a:srcRect l="75926" t="64181" r="11597" b="-190"/>
          <a:stretch/>
        </p:blipFill>
        <p:spPr>
          <a:xfrm rot="14893262">
            <a:off x="1675026" y="5193605"/>
            <a:ext cx="465314" cy="822882"/>
          </a:xfrm>
          <a:prstGeom prst="rect">
            <a:avLst/>
          </a:prstGeom>
        </p:spPr>
      </p:pic>
      <p:pic>
        <p:nvPicPr>
          <p:cNvPr id="39" name="Picture 38">
            <a:extLst>
              <a:ext uri="{FF2B5EF4-FFF2-40B4-BE49-F238E27FC236}">
                <a16:creationId xmlns:a16="http://schemas.microsoft.com/office/drawing/2014/main" id="{4F477935-4203-4253-AF14-8EE9FD09F95C}"/>
              </a:ext>
            </a:extLst>
          </p:cNvPr>
          <p:cNvPicPr>
            <a:picLocks noChangeAspect="1"/>
          </p:cNvPicPr>
          <p:nvPr/>
        </p:nvPicPr>
        <p:blipFill rotWithShape="1">
          <a:blip r:embed="rId19">
            <a:extLst>
              <a:ext uri="{BEBA8EAE-BF5A-486C-A8C5-ECC9F3942E4B}">
                <a14:imgProps xmlns:a14="http://schemas.microsoft.com/office/drawing/2010/main">
                  <a14:imgLayer r:embed="rId15">
                    <a14:imgEffect>
                      <a14:backgroundRemoval t="66209" b="96403" l="77203" r="97683">
                        <a14:foregroundMark x1="77203" y1="72231" x2="84344" y2="91148"/>
                        <a14:foregroundMark x1="91081" y1="69442" x2="95662" y2="88723"/>
                        <a14:foregroundMark x1="92697" y1="66209" x2="95257" y2="67219"/>
                        <a14:foregroundMark x1="97683" y1="86742" x2="94988" y2="78294"/>
                        <a14:foregroundMark x1="94853" y1="77890" x2="94853" y2="77890"/>
                        <a14:foregroundMark x1="95796" y1="78092" x2="95796" y2="78092"/>
                        <a14:backgroundMark x1="87830" y1="69361" x2="88853" y2="71989"/>
                        <a14:backgroundMark x1="86941" y1="66977" x2="87372" y2="73686"/>
                        <a14:backgroundMark x1="86941" y1="66734" x2="87964" y2="69604"/>
                        <a14:backgroundMark x1="88557" y1="77486" x2="87830" y2="87510"/>
                        <a14:backgroundMark x1="87372" y1="91593" x2="88557" y2="91350"/>
                        <a14:backgroundMark x1="88261" y1="85853" x2="88557" y2="92320"/>
                        <a14:backgroundMark x1="87830" y1="86823" x2="87964" y2="92522"/>
                        <a14:backgroundMark x1="87668" y1="65562" x2="88099" y2="71059"/>
                        <a14:backgroundMark x1="86807" y1="66289" x2="88853" y2="69604"/>
                        <a14:backgroundMark x1="88261" y1="66047" x2="88261" y2="68432"/>
                        <a14:backgroundMark x1="87964" y1="66047" x2="88395" y2="69604"/>
                      </a14:backgroundRemoval>
                    </a14:imgEffect>
                  </a14:imgLayer>
                </a14:imgProps>
              </a:ext>
              <a:ext uri="{28A0092B-C50C-407E-A947-70E740481C1C}">
                <a14:useLocalDpi xmlns:a14="http://schemas.microsoft.com/office/drawing/2010/main" val="0"/>
              </a:ext>
            </a:extLst>
          </a:blip>
          <a:srcRect l="75926" t="64181" r="11597" b="-190"/>
          <a:stretch/>
        </p:blipFill>
        <p:spPr>
          <a:xfrm rot="6706738" flipH="1">
            <a:off x="1058486" y="5279360"/>
            <a:ext cx="465314" cy="822882"/>
          </a:xfrm>
          <a:prstGeom prst="rect">
            <a:avLst/>
          </a:prstGeom>
        </p:spPr>
      </p:pic>
      <p:pic>
        <p:nvPicPr>
          <p:cNvPr id="40" name="Picture 39">
            <a:extLst>
              <a:ext uri="{FF2B5EF4-FFF2-40B4-BE49-F238E27FC236}">
                <a16:creationId xmlns:a16="http://schemas.microsoft.com/office/drawing/2014/main" id="{15433B56-F64B-4040-95EE-B4FDB70DDE41}"/>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737" b="94871" l="9655" r="91532">
                        <a14:foregroundMark x1="55070" y1="5048" x2="55933" y2="5735"/>
                        <a14:foregroundMark x1="52805" y1="1737" x2="52805" y2="1737"/>
                        <a14:foregroundMark x1="70388" y1="35057" x2="70173" y2="33401"/>
                        <a14:foregroundMark x1="9655" y1="55735" x2="9655" y2="55735"/>
                        <a14:foregroundMark x1="57066" y1="90872" x2="64401" y2="89540"/>
                        <a14:foregroundMark x1="75081" y1="94871" x2="74434" y2="91397"/>
                        <a14:foregroundMark x1="91532" y1="68053" x2="90453" y2="66397"/>
                        <a14:foregroundMark x1="54477" y1="50646" x2="58360" y2="51939"/>
                        <a14:foregroundMark x1="59223" y1="51131" x2="57659" y2="53271"/>
                        <a14:foregroundMark x1="57713" y1="53271" x2="59115" y2="52706"/>
                        <a14:backgroundMark x1="53020" y1="14216" x2="59277" y2="19548"/>
                        <a14:backgroundMark x1="59277" y1="19548" x2="59277" y2="19548"/>
                        <a14:backgroundMark x1="62837" y1="10703" x2="62837" y2="10703"/>
                        <a14:backgroundMark x1="70388" y1="13207" x2="73732" y2="18053"/>
                        <a14:backgroundMark x1="61974" y1="21204" x2="61974" y2="21204"/>
                        <a14:backgroundMark x1="74434" y1="44063" x2="74434" y2="44063"/>
                        <a14:backgroundMark x1="51780" y1="48950" x2="55717" y2="48627"/>
                        <a14:backgroundMark x1="51672" y1="48586" x2="52211" y2="54725"/>
                        <a14:backgroundMark x1="52211" y1="54725" x2="52211" y2="54725"/>
                        <a14:backgroundMark x1="51241" y1="50808" x2="53398" y2="54079"/>
                        <a14:backgroundMark x1="53398" y1="54079" x2="53398" y2="54079"/>
                        <a14:backgroundMark x1="57718" y1="53955" x2="61866" y2="54645"/>
                        <a14:backgroundMark x1="50701" y1="52787" x2="57314" y2="53888"/>
                        <a14:backgroundMark x1="61650" y1="52989" x2="61057" y2="53635"/>
                        <a14:backgroundMark x1="58864" y1="53769" x2="54477" y2="54483"/>
                        <a14:backgroundMark x1="61920" y1="53271" x2="58377" y2="53848"/>
                        <a14:backgroundMark x1="54477" y1="54483" x2="54477" y2="54483"/>
                        <a14:backgroundMark x1="55340" y1="48021" x2="57497" y2="48465"/>
                        <a14:backgroundMark x1="60949" y1="49313" x2="61650" y2="52787"/>
                        <a14:backgroundMark x1="61650" y1="52787" x2="61650" y2="52787"/>
                        <a14:backgroundMark x1="60949" y1="49111" x2="61219" y2="52827"/>
                        <a14:backgroundMark x1="61219" y1="52827" x2="61219" y2="52827"/>
                        <a14:backgroundMark x1="50809" y1="48708" x2="51025" y2="50363"/>
                        <a14:backgroundMark x1="61273" y1="48506" x2="62460" y2="50081"/>
                      </a14:backgroundRemoval>
                    </a14:imgEffect>
                  </a14:imgLayer>
                </a14:imgProps>
              </a:ext>
              <a:ext uri="{28A0092B-C50C-407E-A947-70E740481C1C}">
                <a14:useLocalDpi xmlns:a14="http://schemas.microsoft.com/office/drawing/2010/main" val="0"/>
              </a:ext>
            </a:extLst>
          </a:blip>
          <a:srcRect l="50450" t="48030" r="37679" b="45303"/>
          <a:stretch/>
        </p:blipFill>
        <p:spPr>
          <a:xfrm rot="19911740" flipH="1">
            <a:off x="1421203" y="4859896"/>
            <a:ext cx="421230" cy="315923"/>
          </a:xfrm>
          <a:prstGeom prst="rect">
            <a:avLst/>
          </a:prstGeom>
        </p:spPr>
      </p:pic>
      <p:pic>
        <p:nvPicPr>
          <p:cNvPr id="4" name="Tieng-yeah-tre-con-www_yeualo_com">
            <a:hlinkClick r:id="" action="ppaction://media"/>
            <a:extLst>
              <a:ext uri="{FF2B5EF4-FFF2-40B4-BE49-F238E27FC236}">
                <a16:creationId xmlns:a16="http://schemas.microsoft.com/office/drawing/2014/main" id="{4FADA030-48C5-4E33-84AC-221B9DDF28AB}"/>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285871" y="5616407"/>
            <a:ext cx="1141824" cy="1141824"/>
          </a:xfrm>
          <a:prstGeom prst="rect">
            <a:avLst/>
          </a:prstGeom>
        </p:spPr>
      </p:pic>
      <p:pic>
        <p:nvPicPr>
          <p:cNvPr id="34" name="Picture 2" descr="https://lh3.googleusercontent.com/J60Z8Vu_uLq21BAVcedzxwUb04-6BTK5O2St1GV5vWAkjIUYmzIceLEYB3wTC_MUtzMFmkz464FRgmcrwWPOaVd9Rmhm1cEYw9xLNlxVFj9VHrZWshnyA7fd9bCLbMdzQezl9N0">
            <a:extLst>
              <a:ext uri="{FF2B5EF4-FFF2-40B4-BE49-F238E27FC236}">
                <a16:creationId xmlns:a16="http://schemas.microsoft.com/office/drawing/2014/main" id="{A2BA8889-7EAE-4E5D-8D07-AD42D7F4A1BC}"/>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429000" y="352440"/>
            <a:ext cx="6553200" cy="638160"/>
          </a:xfrm>
          <a:prstGeom prst="rect">
            <a:avLst/>
          </a:prstGeom>
          <a:noFill/>
          <a:ln>
            <a:noFill/>
          </a:ln>
        </p:spPr>
      </p:pic>
      <p:sp>
        <p:nvSpPr>
          <p:cNvPr id="17" name="TextBox 16">
            <a:extLst>
              <a:ext uri="{FF2B5EF4-FFF2-40B4-BE49-F238E27FC236}">
                <a16:creationId xmlns:a16="http://schemas.microsoft.com/office/drawing/2014/main" id="{5A49708F-7C87-4AC5-9364-9426D9C77AE1}"/>
              </a:ext>
            </a:extLst>
          </p:cNvPr>
          <p:cNvSpPr txBox="1"/>
          <p:nvPr/>
        </p:nvSpPr>
        <p:spPr>
          <a:xfrm flipH="1">
            <a:off x="4191000" y="449759"/>
            <a:ext cx="4943632" cy="430887"/>
          </a:xfrm>
          <a:prstGeom prst="rect">
            <a:avLst/>
          </a:prstGeom>
          <a:noFill/>
        </p:spPr>
        <p:txBody>
          <a:bodyPr wrap="square" lIns="0" tIns="0" rIns="0" bIns="0" rtlCol="0">
            <a:spAutoFit/>
          </a:bodyPr>
          <a:lstStyle/>
          <a:p>
            <a:pPr algn="ctr"/>
            <a:r>
              <a:rPr lang="en-SG" sz="2800" b="1">
                <a:solidFill>
                  <a:schemeClr val="bg1"/>
                </a:solidFill>
                <a:latin typeface="Calibri" panose="020F0502020204030204" pitchFamily="34" charset="0"/>
                <a:cs typeface="Calibri" panose="020F0502020204030204" pitchFamily="34" charset="0"/>
              </a:rPr>
              <a:t>a) Xác định các đoạn của bài văn.</a:t>
            </a:r>
          </a:p>
        </p:txBody>
      </p:sp>
    </p:spTree>
    <p:extLst>
      <p:ext uri="{BB962C8B-B14F-4D97-AF65-F5344CB8AC3E}">
        <p14:creationId xmlns:p14="http://schemas.microsoft.com/office/powerpoint/2010/main" val="122764921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p:cTn id="34" dur="500" fill="hold"/>
                                        <p:tgtEl>
                                          <p:spTgt spid="2"/>
                                        </p:tgtEl>
                                        <p:attrNameLst>
                                          <p:attrName>ppt_w</p:attrName>
                                        </p:attrNameLst>
                                      </p:cBhvr>
                                      <p:tavLst>
                                        <p:tav tm="0">
                                          <p:val>
                                            <p:fltVal val="0"/>
                                          </p:val>
                                        </p:tav>
                                        <p:tav tm="100000">
                                          <p:val>
                                            <p:strVal val="#ppt_w"/>
                                          </p:val>
                                        </p:tav>
                                      </p:tavLst>
                                    </p:anim>
                                    <p:anim calcmode="lin" valueType="num">
                                      <p:cBhvr>
                                        <p:cTn id="35" dur="500" fill="hold"/>
                                        <p:tgtEl>
                                          <p:spTgt spid="2"/>
                                        </p:tgtEl>
                                        <p:attrNameLst>
                                          <p:attrName>ppt_h</p:attrName>
                                        </p:attrNameLst>
                                      </p:cBhvr>
                                      <p:tavLst>
                                        <p:tav tm="0">
                                          <p:val>
                                            <p:fltVal val="0"/>
                                          </p:val>
                                        </p:tav>
                                        <p:tav tm="100000">
                                          <p:val>
                                            <p:strVal val="#ppt_h"/>
                                          </p:val>
                                        </p:tav>
                                      </p:tavLst>
                                    </p:anim>
                                    <p:animEffect transition="in" filter="fade">
                                      <p:cBhvr>
                                        <p:cTn id="36" dur="500"/>
                                        <p:tgtEl>
                                          <p:spTgt spid="2"/>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p:cTn id="41" dur="500" fill="hold"/>
                                        <p:tgtEl>
                                          <p:spTgt spid="24"/>
                                        </p:tgtEl>
                                        <p:attrNameLst>
                                          <p:attrName>ppt_w</p:attrName>
                                        </p:attrNameLst>
                                      </p:cBhvr>
                                      <p:tavLst>
                                        <p:tav tm="0">
                                          <p:val>
                                            <p:fltVal val="0"/>
                                          </p:val>
                                        </p:tav>
                                        <p:tav tm="100000">
                                          <p:val>
                                            <p:strVal val="#ppt_w"/>
                                          </p:val>
                                        </p:tav>
                                      </p:tavLst>
                                    </p:anim>
                                    <p:anim calcmode="lin" valueType="num">
                                      <p:cBhvr>
                                        <p:cTn id="42" dur="500" fill="hold"/>
                                        <p:tgtEl>
                                          <p:spTgt spid="24"/>
                                        </p:tgtEl>
                                        <p:attrNameLst>
                                          <p:attrName>ppt_h</p:attrName>
                                        </p:attrNameLst>
                                      </p:cBhvr>
                                      <p:tavLst>
                                        <p:tav tm="0">
                                          <p:val>
                                            <p:fltVal val="0"/>
                                          </p:val>
                                        </p:tav>
                                        <p:tav tm="100000">
                                          <p:val>
                                            <p:strVal val="#ppt_h"/>
                                          </p:val>
                                        </p:tav>
                                      </p:tavLst>
                                    </p:anim>
                                    <p:animEffect transition="in" filter="fade">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37"/>
                                        </p:tgtEl>
                                        <p:attrNameLst>
                                          <p:attrName>style.visibility</p:attrName>
                                        </p:attrNameLst>
                                      </p:cBhvr>
                                      <p:to>
                                        <p:strVal val="visible"/>
                                      </p:to>
                                    </p:set>
                                    <p:anim calcmode="lin" valueType="num">
                                      <p:cBhvr>
                                        <p:cTn id="48" dur="500" fill="hold"/>
                                        <p:tgtEl>
                                          <p:spTgt spid="37"/>
                                        </p:tgtEl>
                                        <p:attrNameLst>
                                          <p:attrName>ppt_w</p:attrName>
                                        </p:attrNameLst>
                                      </p:cBhvr>
                                      <p:tavLst>
                                        <p:tav tm="0">
                                          <p:val>
                                            <p:fltVal val="0"/>
                                          </p:val>
                                        </p:tav>
                                        <p:tav tm="100000">
                                          <p:val>
                                            <p:strVal val="#ppt_w"/>
                                          </p:val>
                                        </p:tav>
                                      </p:tavLst>
                                    </p:anim>
                                    <p:anim calcmode="lin" valueType="num">
                                      <p:cBhvr>
                                        <p:cTn id="49" dur="500" fill="hold"/>
                                        <p:tgtEl>
                                          <p:spTgt spid="37"/>
                                        </p:tgtEl>
                                        <p:attrNameLst>
                                          <p:attrName>ppt_h</p:attrName>
                                        </p:attrNameLst>
                                      </p:cBhvr>
                                      <p:tavLst>
                                        <p:tav tm="0">
                                          <p:val>
                                            <p:fltVal val="0"/>
                                          </p:val>
                                        </p:tav>
                                        <p:tav tm="100000">
                                          <p:val>
                                            <p:strVal val="#ppt_h"/>
                                          </p:val>
                                        </p:tav>
                                      </p:tavLst>
                                    </p:anim>
                                    <p:animEffect transition="in" filter="fade">
                                      <p:cBhvr>
                                        <p:cTn id="50" dur="500"/>
                                        <p:tgtEl>
                                          <p:spTgt spid="37"/>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39"/>
                                        </p:tgtEl>
                                        <p:attrNameLst>
                                          <p:attrName>style.visibility</p:attrName>
                                        </p:attrNameLst>
                                      </p:cBhvr>
                                      <p:to>
                                        <p:strVal val="visible"/>
                                      </p:to>
                                    </p:set>
                                    <p:anim calcmode="lin" valueType="num">
                                      <p:cBhvr>
                                        <p:cTn id="55" dur="500" fill="hold"/>
                                        <p:tgtEl>
                                          <p:spTgt spid="39"/>
                                        </p:tgtEl>
                                        <p:attrNameLst>
                                          <p:attrName>ppt_w</p:attrName>
                                        </p:attrNameLst>
                                      </p:cBhvr>
                                      <p:tavLst>
                                        <p:tav tm="0">
                                          <p:val>
                                            <p:fltVal val="0"/>
                                          </p:val>
                                        </p:tav>
                                        <p:tav tm="100000">
                                          <p:val>
                                            <p:strVal val="#ppt_w"/>
                                          </p:val>
                                        </p:tav>
                                      </p:tavLst>
                                    </p:anim>
                                    <p:anim calcmode="lin" valueType="num">
                                      <p:cBhvr>
                                        <p:cTn id="56" dur="500" fill="hold"/>
                                        <p:tgtEl>
                                          <p:spTgt spid="39"/>
                                        </p:tgtEl>
                                        <p:attrNameLst>
                                          <p:attrName>ppt_h</p:attrName>
                                        </p:attrNameLst>
                                      </p:cBhvr>
                                      <p:tavLst>
                                        <p:tav tm="0">
                                          <p:val>
                                            <p:fltVal val="0"/>
                                          </p:val>
                                        </p:tav>
                                        <p:tav tm="100000">
                                          <p:val>
                                            <p:strVal val="#ppt_h"/>
                                          </p:val>
                                        </p:tav>
                                      </p:tavLst>
                                    </p:anim>
                                    <p:animEffect transition="in" filter="fade">
                                      <p:cBhvr>
                                        <p:cTn id="57" dur="500"/>
                                        <p:tgtEl>
                                          <p:spTgt spid="39"/>
                                        </p:tgtEl>
                                      </p:cBhvr>
                                    </p:animEffect>
                                  </p:childTnLst>
                                </p:cTn>
                              </p:par>
                              <p:par>
                                <p:cTn id="58" presetID="53" presetClass="entr" presetSubtype="16" fill="hold" nodeType="withEffect">
                                  <p:stCondLst>
                                    <p:cond delay="0"/>
                                  </p:stCondLst>
                                  <p:childTnLst>
                                    <p:set>
                                      <p:cBhvr>
                                        <p:cTn id="59" dur="1" fill="hold">
                                          <p:stCondLst>
                                            <p:cond delay="0"/>
                                          </p:stCondLst>
                                        </p:cTn>
                                        <p:tgtEl>
                                          <p:spTgt spid="38"/>
                                        </p:tgtEl>
                                        <p:attrNameLst>
                                          <p:attrName>style.visibility</p:attrName>
                                        </p:attrNameLst>
                                      </p:cBhvr>
                                      <p:to>
                                        <p:strVal val="visible"/>
                                      </p:to>
                                    </p:set>
                                    <p:anim calcmode="lin" valueType="num">
                                      <p:cBhvr>
                                        <p:cTn id="60" dur="500" fill="hold"/>
                                        <p:tgtEl>
                                          <p:spTgt spid="38"/>
                                        </p:tgtEl>
                                        <p:attrNameLst>
                                          <p:attrName>ppt_w</p:attrName>
                                        </p:attrNameLst>
                                      </p:cBhvr>
                                      <p:tavLst>
                                        <p:tav tm="0">
                                          <p:val>
                                            <p:fltVal val="0"/>
                                          </p:val>
                                        </p:tav>
                                        <p:tav tm="100000">
                                          <p:val>
                                            <p:strVal val="#ppt_w"/>
                                          </p:val>
                                        </p:tav>
                                      </p:tavLst>
                                    </p:anim>
                                    <p:anim calcmode="lin" valueType="num">
                                      <p:cBhvr>
                                        <p:cTn id="61" dur="500" fill="hold"/>
                                        <p:tgtEl>
                                          <p:spTgt spid="38"/>
                                        </p:tgtEl>
                                        <p:attrNameLst>
                                          <p:attrName>ppt_h</p:attrName>
                                        </p:attrNameLst>
                                      </p:cBhvr>
                                      <p:tavLst>
                                        <p:tav tm="0">
                                          <p:val>
                                            <p:fltVal val="0"/>
                                          </p:val>
                                        </p:tav>
                                        <p:tav tm="100000">
                                          <p:val>
                                            <p:strVal val="#ppt_h"/>
                                          </p:val>
                                        </p:tav>
                                      </p:tavLst>
                                    </p:anim>
                                    <p:animEffect transition="in" filter="fade">
                                      <p:cBhvr>
                                        <p:cTn id="62" dur="500"/>
                                        <p:tgtEl>
                                          <p:spTgt spid="38"/>
                                        </p:tgtEl>
                                      </p:cBhvr>
                                    </p:animEffect>
                                  </p:childTnLst>
                                </p:cTn>
                              </p:par>
                              <p:par>
                                <p:cTn id="63" presetID="10" presetClass="entr" presetSubtype="0" fill="hold" nodeType="withEffect">
                                  <p:stCondLst>
                                    <p:cond delay="0"/>
                                  </p:stCondLst>
                                  <p:childTnLst>
                                    <p:set>
                                      <p:cBhvr>
                                        <p:cTn id="64" dur="1" fill="hold">
                                          <p:stCondLst>
                                            <p:cond delay="0"/>
                                          </p:stCondLst>
                                        </p:cTn>
                                        <p:tgtEl>
                                          <p:spTgt spid="40"/>
                                        </p:tgtEl>
                                        <p:attrNameLst>
                                          <p:attrName>style.visibility</p:attrName>
                                        </p:attrNameLst>
                                      </p:cBhvr>
                                      <p:to>
                                        <p:strVal val="visible"/>
                                      </p:to>
                                    </p:set>
                                    <p:animEffect transition="in" filter="fade">
                                      <p:cBhvr>
                                        <p:cTn id="65" dur="500"/>
                                        <p:tgtEl>
                                          <p:spTgt spid="40"/>
                                        </p:tgtEl>
                                      </p:cBhvr>
                                    </p:animEffect>
                                  </p:childTnLst>
                                </p:cTn>
                              </p:par>
                              <p:par>
                                <p:cTn id="66" presetID="1" presetClass="mediacall" presetSubtype="0" fill="hold" nodeType="withEffect">
                                  <p:stCondLst>
                                    <p:cond delay="0"/>
                                  </p:stCondLst>
                                  <p:childTnLst>
                                    <p:cmd type="call" cmd="playFrom(0.0)">
                                      <p:cBhvr>
                                        <p:cTn id="67" dur="44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8" fill="hold" display="0">
                  <p:stCondLst>
                    <p:cond delay="indefinite"/>
                  </p:stCondLst>
                  <p:endCondLst>
                    <p:cond evt="onStopAudio" delay="0">
                      <p:tgtEl>
                        <p:sldTgt/>
                      </p:tgtEl>
                    </p:cond>
                  </p:endCondLst>
                </p:cTn>
                <p:tgtEl>
                  <p:spTgt spid="4"/>
                </p:tgtEl>
              </p:cMediaNode>
            </p:audio>
          </p:childTnLst>
        </p:cTn>
      </p:par>
    </p:tnLst>
    <p:bldLst>
      <p:bldP spid="37" grpId="0" animBg="1"/>
      <p:bldP spid="24" grpId="0" animBg="1"/>
      <p:bldP spid="2" grpId="0" animBg="1"/>
      <p:bldP spid="18" grpId="0"/>
      <p:bldP spid="19" grpId="0"/>
      <p:bldP spid="20" grpId="0"/>
      <p:bldP spid="21" grpId="0"/>
      <p:bldP spid="22"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B2945098-9D2A-4FF4-9EDA-750584AF17BD}"/>
              </a:ext>
            </a:extLst>
          </p:cNvPr>
          <p:cNvGrpSpPr/>
          <p:nvPr/>
        </p:nvGrpSpPr>
        <p:grpSpPr>
          <a:xfrm>
            <a:off x="0" y="-34636"/>
            <a:ext cx="12192000" cy="6892636"/>
            <a:chOff x="0" y="-34636"/>
            <a:chExt cx="12192000" cy="6892636"/>
          </a:xfrm>
          <a:effectLst>
            <a:outerShdw blurRad="50800" dist="50800" dir="5400000" algn="ctr" rotWithShape="0">
              <a:srgbClr val="000000"/>
            </a:outerShdw>
          </a:effectLst>
        </p:grpSpPr>
        <p:pic>
          <p:nvPicPr>
            <p:cNvPr id="27" name="Picture 26">
              <a:extLst>
                <a:ext uri="{FF2B5EF4-FFF2-40B4-BE49-F238E27FC236}">
                  <a16:creationId xmlns:a16="http://schemas.microsoft.com/office/drawing/2014/main" id="{63ECBFEB-6E8C-4319-8791-CFDCD8CCC5F7}"/>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11500"/>
                      </a14:imgEffect>
                    </a14:imgLayer>
                  </a14:imgProps>
                </a:ext>
                <a:ext uri="{28A0092B-C50C-407E-A947-70E740481C1C}">
                  <a14:useLocalDpi xmlns:a14="http://schemas.microsoft.com/office/drawing/2010/main" val="0"/>
                </a:ext>
              </a:extLst>
            </a:blip>
            <a:srcRect b="5584"/>
            <a:stretch/>
          </p:blipFill>
          <p:spPr>
            <a:xfrm>
              <a:off x="0" y="-34636"/>
              <a:ext cx="12192000" cy="6892636"/>
            </a:xfrm>
            <a:prstGeom prst="rect">
              <a:avLst/>
            </a:prstGeom>
          </p:spPr>
        </p:pic>
        <p:pic>
          <p:nvPicPr>
            <p:cNvPr id="25" name="Picture 24">
              <a:extLst>
                <a:ext uri="{FF2B5EF4-FFF2-40B4-BE49-F238E27FC236}">
                  <a16:creationId xmlns:a16="http://schemas.microsoft.com/office/drawing/2014/main" id="{9CAFFFA3-BFD3-43CB-BF84-CDA0CB641A39}"/>
                </a:ext>
              </a:extLst>
            </p:cNvPr>
            <p:cNvPicPr>
              <a:picLocks noChangeAspect="1"/>
            </p:cNvPicPr>
            <p:nvPr/>
          </p:nvPicPr>
          <p:blipFill>
            <a:blip r:embed="rId6">
              <a:alphaModFix/>
              <a:extLst>
                <a:ext uri="{BEBA8EAE-BF5A-486C-A8C5-ECC9F3942E4B}">
                  <a14:imgProps xmlns:a14="http://schemas.microsoft.com/office/drawing/2010/main">
                    <a14:imgLayer r:embed="rId7">
                      <a14:imgEffect>
                        <a14:backgroundRemoval t="5556" b="92778" l="469" r="98750">
                          <a14:foregroundMark x1="15208" y1="88056" x2="31302" y2="91481"/>
                          <a14:foregroundMark x1="31302" y1="91481" x2="65052" y2="91296"/>
                          <a14:foregroundMark x1="65052" y1="91296" x2="76823" y2="92778"/>
                          <a14:foregroundMark x1="76823" y1="92778" x2="78177" y2="91944"/>
                          <a14:foregroundMark x1="77865" y1="89444" x2="92969" y2="90556"/>
                          <a14:foregroundMark x1="28854" y1="81296" x2="31719" y2="81019"/>
                          <a14:foregroundMark x1="8073" y1="11944" x2="10781" y2="19907"/>
                          <a14:foregroundMark x1="10781" y1="19907" x2="10781" y2="19907"/>
                          <a14:foregroundMark x1="28542" y1="6481" x2="46458" y2="28519"/>
                          <a14:foregroundMark x1="46458" y1="28519" x2="46927" y2="28796"/>
                          <a14:foregroundMark x1="4896" y1="67130" x2="17917" y2="69259"/>
                          <a14:foregroundMark x1="17917" y1="69259" x2="48854" y2="63333"/>
                          <a14:foregroundMark x1="2969" y1="50093" x2="36615" y2="44630"/>
                          <a14:foregroundMark x1="94896" y1="34907" x2="76354" y2="63981"/>
                          <a14:foregroundMark x1="76354" y1="63981" x2="76146" y2="64167"/>
                          <a14:foregroundMark x1="76146" y1="48519" x2="93177" y2="32963"/>
                          <a14:foregroundMark x1="93177" y1="32963" x2="94115" y2="33519"/>
                          <a14:foregroundMark x1="74531" y1="43796" x2="92188" y2="29444"/>
                          <a14:foregroundMark x1="92188" y1="29444" x2="96667" y2="43148"/>
                          <a14:foregroundMark x1="96667" y1="43148" x2="91875" y2="60741"/>
                          <a14:foregroundMark x1="91875" y1="60741" x2="81719" y2="73796"/>
                          <a14:foregroundMark x1="81719" y1="73796" x2="78385" y2="75833"/>
                          <a14:foregroundMark x1="71250" y1="69907" x2="80469" y2="73519"/>
                          <a14:foregroundMark x1="80469" y1="73519" x2="95781" y2="70000"/>
                          <a14:foregroundMark x1="95781" y1="70000" x2="96615" y2="66667"/>
                          <a14:foregroundMark x1="97969" y1="23981" x2="98854" y2="41944"/>
                          <a14:foregroundMark x1="91615" y1="23333" x2="96406" y2="22963"/>
                          <a14:foregroundMark x1="96406" y1="22963" x2="98854" y2="24630"/>
                          <a14:foregroundMark x1="12292" y1="7407" x2="29323" y2="21019"/>
                          <a14:foregroundMark x1="29323" y1="21019" x2="29323" y2="21019"/>
                          <a14:foregroundMark x1="4115" y1="5556" x2="5677" y2="22130"/>
                          <a14:foregroundMark x1="67604" y1="28981" x2="70781" y2="38519"/>
                          <a14:foregroundMark x1="66615" y1="56019" x2="68385" y2="59907"/>
                          <a14:foregroundMark x1="60365" y1="8056" x2="63385" y2="16944"/>
                          <a14:foregroundMark x1="61719" y1="13519" x2="65729" y2="22593"/>
                          <a14:foregroundMark x1="65729" y1="22593" x2="66146" y2="25370"/>
                          <a14:foregroundMark x1="60208" y1="8333" x2="61250" y2="12407"/>
                          <a14:foregroundMark x1="469" y1="86852" x2="6458" y2="88426"/>
                          <a14:foregroundMark x1="79323" y1="92500" x2="79323" y2="92500"/>
                          <a14:foregroundMark x1="81927" y1="90185" x2="81927" y2="90185"/>
                          <a14:foregroundMark x1="82292" y1="90463" x2="82292" y2="90463"/>
                          <a14:foregroundMark x1="83854" y1="90926" x2="84323" y2="90926"/>
                          <a14:foregroundMark x1="84896" y1="92037" x2="84896" y2="92037"/>
                          <a14:foregroundMark x1="81927" y1="91481" x2="81927" y2="91481"/>
                          <a14:backgroundMark x1="3073" y1="94167" x2="16354" y2="97593"/>
                          <a14:backgroundMark x1="22708" y1="29074" x2="22708" y2="29074"/>
                          <a14:backgroundMark x1="14531" y1="29537" x2="14531" y2="29537"/>
                        </a14:backgroundRemoval>
                      </a14:imgEffect>
                      <a14:imgEffect>
                        <a14:colorTemperature colorTemp="9816"/>
                      </a14:imgEffect>
                    </a14:imgLayer>
                  </a14:imgProps>
                </a:ext>
              </a:extLst>
            </a:blip>
            <a:stretch>
              <a:fillRect/>
            </a:stretch>
          </p:blipFill>
          <p:spPr>
            <a:xfrm>
              <a:off x="0" y="-34636"/>
              <a:ext cx="12192000" cy="5368636"/>
            </a:xfrm>
            <a:prstGeom prst="rect">
              <a:avLst/>
            </a:prstGeom>
            <a:effectLst>
              <a:outerShdw blurRad="50800" dist="50800" dir="5400000" algn="ctr" rotWithShape="0">
                <a:srgbClr val="000000"/>
              </a:outerShdw>
            </a:effectLst>
          </p:spPr>
        </p:pic>
        <p:pic>
          <p:nvPicPr>
            <p:cNvPr id="28" name="Picture 27">
              <a:extLst>
                <a:ext uri="{FF2B5EF4-FFF2-40B4-BE49-F238E27FC236}">
                  <a16:creationId xmlns:a16="http://schemas.microsoft.com/office/drawing/2014/main" id="{C4B7755A-BEB4-47A9-A69B-5056812C02D1}"/>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0000" b="96957" l="17097" r="58871">
                          <a14:foregroundMark x1="32097" y1="25217" x2="38065" y2="30652"/>
                          <a14:foregroundMark x1="25806" y1="27174" x2="37977" y2="22398"/>
                          <a14:foregroundMark x1="23871" y1="30435" x2="30323" y2="22391"/>
                          <a14:foregroundMark x1="30323" y1="22391" x2="31613" y2="21522"/>
                          <a14:foregroundMark x1="30323" y1="20217" x2="28065" y2="24565"/>
                          <a14:foregroundMark x1="26290" y1="26087" x2="28548" y2="23478"/>
                          <a14:foregroundMark x1="26774" y1="55435" x2="38710" y2="79783"/>
                          <a14:foregroundMark x1="38710" y1="79783" x2="38871" y2="80870"/>
                          <a14:foregroundMark x1="25888" y1="79275" x2="29194" y2="90652"/>
                          <a14:foregroundMark x1="21613" y1="64565" x2="25289" y2="77216"/>
                          <a14:foregroundMark x1="29194" y1="90652" x2="29194" y2="90652"/>
                          <a14:foregroundMark x1="17097" y1="73696" x2="17742" y2="76739"/>
                          <a14:foregroundMark x1="26613" y1="96304" x2="28387" y2="91304"/>
                          <a14:foregroundMark x1="54546" y1="74742" x2="54677" y2="75000"/>
                          <a14:foregroundMark x1="54001" y1="73674" x2="54376" y2="74409"/>
                          <a14:foregroundMark x1="52922" y1="71554" x2="53961" y2="73594"/>
                          <a14:foregroundMark x1="49032" y1="63913" x2="51909" y2="69564"/>
                          <a14:foregroundMark x1="54843" y1="72730" x2="55000" y2="73043"/>
                          <a14:foregroundMark x1="54454" y1="71954" x2="54782" y2="72608"/>
                          <a14:foregroundMark x1="54097" y1="71241" x2="54414" y2="71873"/>
                          <a14:foregroundMark x1="50968" y1="65000" x2="53097" y2="69248"/>
                          <a14:foregroundMark x1="57419" y1="94565" x2="57100" y2="92416"/>
                          <a14:foregroundMark x1="49595" y1="95356" x2="48112" y2="92232"/>
                          <a14:foregroundMark x1="51452" y1="86957" x2="51290" y2="76739"/>
                          <a14:foregroundMark x1="50806" y1="88696" x2="51935" y2="83913"/>
                          <a14:foregroundMark x1="51885" y1="87900" x2="52824" y2="88533"/>
                          <a14:foregroundMark x1="58229" y1="90982" x2="59032" y2="91739"/>
                          <a14:foregroundMark x1="33710" y1="63478" x2="36613" y2="66087"/>
                          <a14:foregroundMark x1="44734" y1="32391" x2="44839" y2="32826"/>
                          <a14:foregroundMark x1="44209" y1="30217" x2="44524" y2="31522"/>
                          <a14:foregroundMark x1="44052" y1="29565" x2="44209" y2="30217"/>
                          <a14:foregroundMark x1="43842" y1="28696" x2="44052" y2="29565"/>
                          <a14:foregroundMark x1="43020" y1="25296" x2="43842" y2="28696"/>
                          <a14:foregroundMark x1="39706" y1="11582" x2="40951" y2="16733"/>
                          <a14:foregroundMark x1="43020" y1="25296" x2="43816" y2="28589"/>
                          <a14:foregroundMark x1="53548" y1="68478" x2="53710" y2="72391"/>
                          <a14:foregroundMark x1="44401" y1="85827" x2="44839" y2="85000"/>
                          <a14:foregroundMark x1="46290" y1="88696" x2="51613" y2="87826"/>
                          <a14:foregroundMark x1="53065" y1="87609" x2="56774" y2="89565"/>
                          <a14:foregroundMark x1="56290" y1="88913" x2="57419" y2="90000"/>
                          <a14:foregroundMark x1="49839" y1="96522" x2="52097" y2="96957"/>
                          <a14:foregroundMark x1="19355" y1="78261" x2="20806" y2="81304"/>
                          <a14:backgroundMark x1="54516" y1="75435" x2="54516" y2="75435"/>
                          <a14:backgroundMark x1="54355" y1="76087" x2="54890" y2="72303"/>
                          <a14:backgroundMark x1="54032" y1="76739" x2="54839" y2="72609"/>
                          <a14:backgroundMark x1="53710" y1="74783" x2="54312" y2="72346"/>
                          <a14:backgroundMark x1="54194" y1="75217" x2="54839" y2="72391"/>
                          <a14:backgroundMark x1="22726" y1="79826" x2="23548" y2="81304"/>
                          <a14:backgroundMark x1="33387" y1="90000" x2="33065" y2="86522"/>
                          <a14:backgroundMark x1="32581" y1="85217" x2="32581" y2="78696"/>
                          <a14:backgroundMark x1="44516" y1="85870" x2="43871" y2="88913"/>
                          <a14:backgroundMark x1="44677" y1="85652" x2="45484" y2="85000"/>
                          <a14:backgroundMark x1="58617" y1="88466" x2="59516" y2="89348"/>
                          <a14:backgroundMark x1="53710" y1="94130" x2="53710" y2="96087"/>
                          <a14:backgroundMark x1="44516" y1="31957" x2="44516" y2="32391"/>
                          <a14:backgroundMark x1="44355" y1="30217" x2="44355" y2="30217"/>
                          <a14:backgroundMark x1="43871" y1="28696" x2="43871" y2="28696"/>
                          <a14:backgroundMark x1="44516" y1="29565" x2="44516" y2="29565"/>
                          <a14:backgroundMark x1="44839" y1="31522" x2="44839" y2="32391"/>
                          <a14:backgroundMark x1="45000" y1="32826" x2="44516" y2="28913"/>
                          <a14:backgroundMark x1="40323" y1="19565" x2="41935" y2="21304"/>
                          <a14:backgroundMark x1="41613" y1="17174" x2="43226" y2="20870"/>
                          <a14:backgroundMark x1="40645" y1="16957" x2="43065" y2="22391"/>
                          <a14:backgroundMark x1="42097" y1="22391" x2="43710" y2="24565"/>
                          <a14:backgroundMark x1="44839" y1="32826" x2="44355" y2="27826"/>
                        </a14:backgroundRemoval>
                      </a14:imgEffect>
                      <a14:imgEffect>
                        <a14:saturation sat="124000"/>
                      </a14:imgEffect>
                    </a14:imgLayer>
                  </a14:imgProps>
                </a:ext>
              </a:extLst>
            </a:blip>
            <a:srcRect l="13871" t="13478" r="39678" b="-435"/>
            <a:stretch/>
          </p:blipFill>
          <p:spPr>
            <a:xfrm flipH="1">
              <a:off x="7924800" y="3048000"/>
              <a:ext cx="2304288" cy="3200400"/>
            </a:xfrm>
            <a:prstGeom prst="rect">
              <a:avLst/>
            </a:prstGeom>
            <a:effectLst>
              <a:outerShdw dist="88900" dir="6480000" sx="91000" sy="91000" algn="ctr" rotWithShape="0">
                <a:schemeClr val="tx1">
                  <a:lumMod val="95000"/>
                  <a:lumOff val="5000"/>
                  <a:alpha val="52000"/>
                </a:schemeClr>
              </a:outerShdw>
            </a:effectLst>
          </p:spPr>
        </p:pic>
      </p:grpSp>
      <p:grpSp>
        <p:nvGrpSpPr>
          <p:cNvPr id="9" name="Group 8">
            <a:extLst>
              <a:ext uri="{FF2B5EF4-FFF2-40B4-BE49-F238E27FC236}">
                <a16:creationId xmlns:a16="http://schemas.microsoft.com/office/drawing/2014/main" id="{7CEFAA8A-052B-4C0A-9548-DA4DBC6FD693}"/>
              </a:ext>
            </a:extLst>
          </p:cNvPr>
          <p:cNvGrpSpPr/>
          <p:nvPr/>
        </p:nvGrpSpPr>
        <p:grpSpPr>
          <a:xfrm>
            <a:off x="330893" y="2244725"/>
            <a:ext cx="812105" cy="812105"/>
            <a:chOff x="330893" y="2244725"/>
            <a:chExt cx="812105" cy="812105"/>
          </a:xfrm>
        </p:grpSpPr>
        <p:sp>
          <p:nvSpPr>
            <p:cNvPr id="35" name="Rectangle: Rounded Corners 34">
              <a:extLst>
                <a:ext uri="{FF2B5EF4-FFF2-40B4-BE49-F238E27FC236}">
                  <a16:creationId xmlns:a16="http://schemas.microsoft.com/office/drawing/2014/main" id="{997101C5-3A42-41C8-92C9-892BD47E1AB7}"/>
                </a:ext>
              </a:extLst>
            </p:cNvPr>
            <p:cNvSpPr/>
            <p:nvPr/>
          </p:nvSpPr>
          <p:spPr>
            <a:xfrm>
              <a:off x="330893" y="2244725"/>
              <a:ext cx="812105" cy="812105"/>
            </a:xfrm>
            <a:prstGeom prst="roundRect">
              <a:avLst>
                <a:gd name="adj" fmla="val 12434"/>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Hammer Animation Images, Stock Photos &amp;amp; Vectors | Shutterstock">
              <a:extLst>
                <a:ext uri="{FF2B5EF4-FFF2-40B4-BE49-F238E27FC236}">
                  <a16:creationId xmlns:a16="http://schemas.microsoft.com/office/drawing/2014/main" id="{D58350D2-8F21-452F-8FCA-DCD032C6C5A7}"/>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769">
                          <a14:foregroundMark x1="61923" y1="11429" x2="61923" y2="11429"/>
                          <a14:foregroundMark x1="90769" y1="35357" x2="90769" y2="35357"/>
                        </a14:backgroundRemoval>
                      </a14:imgEffect>
                    </a14:imgLayer>
                  </a14:imgProps>
                </a:ext>
                <a:ext uri="{28A0092B-C50C-407E-A947-70E740481C1C}">
                  <a14:useLocalDpi xmlns:a14="http://schemas.microsoft.com/office/drawing/2010/main" val="0"/>
                </a:ext>
              </a:extLst>
            </a:blip>
            <a:srcRect/>
            <a:stretch>
              <a:fillRect/>
            </a:stretch>
          </p:blipFill>
          <p:spPr bwMode="auto">
            <a:xfrm>
              <a:off x="376119" y="2262195"/>
              <a:ext cx="721653" cy="777164"/>
            </a:xfrm>
            <a:prstGeom prst="rect">
              <a:avLst/>
            </a:prstGeom>
            <a:noFill/>
            <a:extLst>
              <a:ext uri="{909E8E84-426E-40DD-AFC4-6F175D3DCCD1}">
                <a14:hiddenFill xmlns:a14="http://schemas.microsoft.com/office/drawing/2010/main">
                  <a:solidFill>
                    <a:srgbClr val="FFFFFF"/>
                  </a:solidFill>
                </a14:hiddenFill>
              </a:ext>
            </a:extLst>
          </p:spPr>
        </p:pic>
      </p:grpSp>
      <p:pic>
        <p:nvPicPr>
          <p:cNvPr id="47" name="Picture 46">
            <a:extLst>
              <a:ext uri="{FF2B5EF4-FFF2-40B4-BE49-F238E27FC236}">
                <a16:creationId xmlns:a16="http://schemas.microsoft.com/office/drawing/2014/main" id="{E66888CE-DD48-4B64-A4CB-A2504EC40468}"/>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rot="10037687">
            <a:off x="5059000" y="5089626"/>
            <a:ext cx="821906" cy="791700"/>
          </a:xfrm>
          <a:prstGeom prst="rect">
            <a:avLst/>
          </a:prstGeom>
        </p:spPr>
      </p:pic>
      <p:pic>
        <p:nvPicPr>
          <p:cNvPr id="48" name="Picture 47">
            <a:extLst>
              <a:ext uri="{FF2B5EF4-FFF2-40B4-BE49-F238E27FC236}">
                <a16:creationId xmlns:a16="http://schemas.microsoft.com/office/drawing/2014/main" id="{C1112669-9DDF-46B7-9DED-6E0C816F69A7}"/>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5504846" y="5076717"/>
            <a:ext cx="918902" cy="885131"/>
          </a:xfrm>
          <a:prstGeom prst="rect">
            <a:avLst/>
          </a:prstGeom>
        </p:spPr>
      </p:pic>
      <p:pic>
        <p:nvPicPr>
          <p:cNvPr id="49" name="Picture 48">
            <a:extLst>
              <a:ext uri="{FF2B5EF4-FFF2-40B4-BE49-F238E27FC236}">
                <a16:creationId xmlns:a16="http://schemas.microsoft.com/office/drawing/2014/main" id="{3A384277-785B-4D30-903A-43516FB1C259}"/>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7103426" y="5026853"/>
            <a:ext cx="918902" cy="885131"/>
          </a:xfrm>
          <a:prstGeom prst="rect">
            <a:avLst/>
          </a:prstGeom>
        </p:spPr>
      </p:pic>
      <p:pic>
        <p:nvPicPr>
          <p:cNvPr id="50" name="Picture 49">
            <a:extLst>
              <a:ext uri="{FF2B5EF4-FFF2-40B4-BE49-F238E27FC236}">
                <a16:creationId xmlns:a16="http://schemas.microsoft.com/office/drawing/2014/main" id="{A67892FB-B640-40CC-8808-C1A594A2872B}"/>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4304994" y="5076717"/>
            <a:ext cx="816428" cy="786424"/>
          </a:xfrm>
          <a:prstGeom prst="rect">
            <a:avLst/>
          </a:prstGeom>
        </p:spPr>
      </p:pic>
      <p:pic>
        <p:nvPicPr>
          <p:cNvPr id="51" name="Picture 50">
            <a:extLst>
              <a:ext uri="{FF2B5EF4-FFF2-40B4-BE49-F238E27FC236}">
                <a16:creationId xmlns:a16="http://schemas.microsoft.com/office/drawing/2014/main" id="{F53030E9-046F-4F83-8B2F-EBB1D150875C}"/>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3770692" y="5069660"/>
            <a:ext cx="850070" cy="818829"/>
          </a:xfrm>
          <a:prstGeom prst="rect">
            <a:avLst/>
          </a:prstGeom>
        </p:spPr>
      </p:pic>
      <p:pic>
        <p:nvPicPr>
          <p:cNvPr id="52" name="Picture 51">
            <a:extLst>
              <a:ext uri="{FF2B5EF4-FFF2-40B4-BE49-F238E27FC236}">
                <a16:creationId xmlns:a16="http://schemas.microsoft.com/office/drawing/2014/main" id="{8055F03C-7016-46EB-B6A2-68DB37F45A73}"/>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2739642" y="4956815"/>
            <a:ext cx="822979" cy="792734"/>
          </a:xfrm>
          <a:prstGeom prst="rect">
            <a:avLst/>
          </a:prstGeom>
        </p:spPr>
      </p:pic>
      <p:pic>
        <p:nvPicPr>
          <p:cNvPr id="53" name="Picture 52">
            <a:extLst>
              <a:ext uri="{FF2B5EF4-FFF2-40B4-BE49-F238E27FC236}">
                <a16:creationId xmlns:a16="http://schemas.microsoft.com/office/drawing/2014/main" id="{16CED814-84B7-4F79-8FEB-9F93F4FF4D80}"/>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6021297" y="5096347"/>
            <a:ext cx="811497" cy="781673"/>
          </a:xfrm>
          <a:prstGeom prst="rect">
            <a:avLst/>
          </a:prstGeom>
        </p:spPr>
      </p:pic>
      <p:pic>
        <p:nvPicPr>
          <p:cNvPr id="54" name="Picture 53">
            <a:extLst>
              <a:ext uri="{FF2B5EF4-FFF2-40B4-BE49-F238E27FC236}">
                <a16:creationId xmlns:a16="http://schemas.microsoft.com/office/drawing/2014/main" id="{AE86D70A-C0A6-47FB-83FD-5EED597AEBFB}"/>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rot="9313822">
            <a:off x="7033272" y="5215013"/>
            <a:ext cx="708871" cy="682819"/>
          </a:xfrm>
          <a:prstGeom prst="rect">
            <a:avLst/>
          </a:prstGeom>
        </p:spPr>
      </p:pic>
      <p:pic>
        <p:nvPicPr>
          <p:cNvPr id="55" name="Picture 54">
            <a:extLst>
              <a:ext uri="{FF2B5EF4-FFF2-40B4-BE49-F238E27FC236}">
                <a16:creationId xmlns:a16="http://schemas.microsoft.com/office/drawing/2014/main" id="{91FE5E7E-BD09-4C0D-8B42-EF8C308038B4}"/>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2420709" y="5097924"/>
            <a:ext cx="611120" cy="588661"/>
          </a:xfrm>
          <a:prstGeom prst="rect">
            <a:avLst/>
          </a:prstGeom>
        </p:spPr>
      </p:pic>
      <p:grpSp>
        <p:nvGrpSpPr>
          <p:cNvPr id="21" name="Group 20">
            <a:extLst>
              <a:ext uri="{FF2B5EF4-FFF2-40B4-BE49-F238E27FC236}">
                <a16:creationId xmlns:a16="http://schemas.microsoft.com/office/drawing/2014/main" id="{43CB73D2-9EFA-4468-8B44-A45118D6E6DF}"/>
              </a:ext>
            </a:extLst>
          </p:cNvPr>
          <p:cNvGrpSpPr/>
          <p:nvPr/>
        </p:nvGrpSpPr>
        <p:grpSpPr>
          <a:xfrm>
            <a:off x="1347738" y="-57826"/>
            <a:ext cx="10666027" cy="6782388"/>
            <a:chOff x="325740" y="1227098"/>
            <a:chExt cx="812105" cy="833934"/>
          </a:xfrm>
        </p:grpSpPr>
        <p:sp>
          <p:nvSpPr>
            <p:cNvPr id="22" name="Rectangle: Rounded Corners 21">
              <a:extLst>
                <a:ext uri="{FF2B5EF4-FFF2-40B4-BE49-F238E27FC236}">
                  <a16:creationId xmlns:a16="http://schemas.microsoft.com/office/drawing/2014/main" id="{4DAA9F34-322A-4859-BCF8-2B2DC0EAE7D1}"/>
                </a:ext>
              </a:extLst>
            </p:cNvPr>
            <p:cNvSpPr/>
            <p:nvPr/>
          </p:nvSpPr>
          <p:spPr>
            <a:xfrm rot="10800000">
              <a:off x="325740" y="1248927"/>
              <a:ext cx="812105" cy="812105"/>
            </a:xfrm>
            <a:prstGeom prst="roundRect">
              <a:avLst>
                <a:gd name="adj" fmla="val 12434"/>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7BBE5AB3-B2E7-4C3E-9FD1-0E4714D7B8D9}"/>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334181" y="1227098"/>
              <a:ext cx="139323" cy="216721"/>
            </a:xfrm>
            <a:prstGeom prst="rect">
              <a:avLst/>
            </a:prstGeom>
          </p:spPr>
        </p:pic>
      </p:grpSp>
      <p:pic>
        <p:nvPicPr>
          <p:cNvPr id="5" name="Picture 4">
            <a:extLst>
              <a:ext uri="{FF2B5EF4-FFF2-40B4-BE49-F238E27FC236}">
                <a16:creationId xmlns:a16="http://schemas.microsoft.com/office/drawing/2014/main" id="{A3CBC7AB-0F30-4A43-BF43-48513E7417A0}"/>
              </a:ext>
            </a:extLst>
          </p:cNvPr>
          <p:cNvPicPr>
            <a:picLocks noChangeAspect="1"/>
          </p:cNvPicPr>
          <p:nvPr/>
        </p:nvPicPr>
        <p:blipFill>
          <a:blip r:embed="rId14"/>
          <a:stretch>
            <a:fillRect/>
          </a:stretch>
        </p:blipFill>
        <p:spPr>
          <a:xfrm>
            <a:off x="1471465" y="1363751"/>
            <a:ext cx="8445802" cy="5140478"/>
          </a:xfrm>
          <a:prstGeom prst="rect">
            <a:avLst/>
          </a:prstGeom>
        </p:spPr>
      </p:pic>
      <p:sp>
        <p:nvSpPr>
          <p:cNvPr id="44" name="TextBox 43">
            <a:extLst>
              <a:ext uri="{FF2B5EF4-FFF2-40B4-BE49-F238E27FC236}">
                <a16:creationId xmlns:a16="http://schemas.microsoft.com/office/drawing/2014/main" id="{49A4B6E4-2CBB-4D48-BC30-68D138563B19}"/>
              </a:ext>
            </a:extLst>
          </p:cNvPr>
          <p:cNvSpPr txBox="1"/>
          <p:nvPr/>
        </p:nvSpPr>
        <p:spPr>
          <a:xfrm flipH="1">
            <a:off x="9982200" y="2432058"/>
            <a:ext cx="1843167" cy="923330"/>
          </a:xfrm>
          <a:prstGeom prst="rect">
            <a:avLst/>
          </a:prstGeom>
          <a:noFill/>
        </p:spPr>
        <p:txBody>
          <a:bodyPr wrap="square" lIns="0" tIns="0" rIns="0" bIns="0" rtlCol="0">
            <a:spAutoFit/>
          </a:bodyPr>
          <a:lstStyle/>
          <a:p>
            <a:pPr algn="ctr"/>
            <a:r>
              <a:rPr lang="en-SG" sz="2000" b="1">
                <a:solidFill>
                  <a:schemeClr val="accent1">
                    <a:lumMod val="75000"/>
                  </a:schemeClr>
                </a:solidFill>
                <a:latin typeface="Calibri" panose="020F0502020204030204" pitchFamily="34" charset="0"/>
                <a:cs typeface="Calibri" panose="020F0502020204030204" pitchFamily="34" charset="0"/>
              </a:rPr>
              <a:t>Tả cảnh bác Tâm đang vá đ</a:t>
            </a:r>
            <a:r>
              <a:rPr lang="vi-VN" sz="2000" b="1">
                <a:solidFill>
                  <a:schemeClr val="accent1">
                    <a:lumMod val="75000"/>
                  </a:schemeClr>
                </a:solidFill>
                <a:latin typeface="Calibri" panose="020F0502020204030204" pitchFamily="34" charset="0"/>
                <a:cs typeface="Calibri" panose="020F0502020204030204" pitchFamily="34" charset="0"/>
              </a:rPr>
              <a:t>ường</a:t>
            </a:r>
            <a:r>
              <a:rPr lang="en-SG" sz="2000" b="1">
                <a:solidFill>
                  <a:schemeClr val="accent1">
                    <a:lumMod val="75000"/>
                  </a:schemeClr>
                </a:solidFill>
                <a:latin typeface="Calibri" panose="020F0502020204030204" pitchFamily="34" charset="0"/>
                <a:cs typeface="Calibri" panose="020F0502020204030204" pitchFamily="34" charset="0"/>
              </a:rPr>
              <a:t> vất vả.</a:t>
            </a:r>
          </a:p>
        </p:txBody>
      </p:sp>
      <p:sp>
        <p:nvSpPr>
          <p:cNvPr id="45" name="TextBox 44">
            <a:extLst>
              <a:ext uri="{FF2B5EF4-FFF2-40B4-BE49-F238E27FC236}">
                <a16:creationId xmlns:a16="http://schemas.microsoft.com/office/drawing/2014/main" id="{8CB746C6-FEB9-4E95-999E-17C289A74BC8}"/>
              </a:ext>
            </a:extLst>
          </p:cNvPr>
          <p:cNvSpPr txBox="1"/>
          <p:nvPr/>
        </p:nvSpPr>
        <p:spPr>
          <a:xfrm flipH="1">
            <a:off x="9839565" y="4191892"/>
            <a:ext cx="1983425" cy="615553"/>
          </a:xfrm>
          <a:prstGeom prst="rect">
            <a:avLst/>
          </a:prstGeom>
          <a:noFill/>
        </p:spPr>
        <p:txBody>
          <a:bodyPr wrap="square" lIns="0" tIns="0" rIns="0" bIns="0" rtlCol="0">
            <a:spAutoFit/>
          </a:bodyPr>
          <a:lstStyle/>
          <a:p>
            <a:pPr algn="ctr"/>
            <a:r>
              <a:rPr lang="en-SG" sz="2000" b="1">
                <a:solidFill>
                  <a:schemeClr val="accent4">
                    <a:lumMod val="75000"/>
                  </a:schemeClr>
                </a:solidFill>
                <a:latin typeface="Calibri" panose="020F0502020204030204" pitchFamily="34" charset="0"/>
                <a:cs typeface="Calibri" panose="020F0502020204030204" pitchFamily="34" charset="0"/>
              </a:rPr>
              <a:t>Tả kết quả lao động của bác Tâm.</a:t>
            </a:r>
          </a:p>
        </p:txBody>
      </p:sp>
      <p:sp>
        <p:nvSpPr>
          <p:cNvPr id="46" name="TextBox 45">
            <a:extLst>
              <a:ext uri="{FF2B5EF4-FFF2-40B4-BE49-F238E27FC236}">
                <a16:creationId xmlns:a16="http://schemas.microsoft.com/office/drawing/2014/main" id="{B610CB0F-0306-4289-8710-AFCBFBB80E74}"/>
              </a:ext>
            </a:extLst>
          </p:cNvPr>
          <p:cNvSpPr txBox="1"/>
          <p:nvPr/>
        </p:nvSpPr>
        <p:spPr>
          <a:xfrm flipH="1">
            <a:off x="9839563" y="5248870"/>
            <a:ext cx="2044598" cy="923330"/>
          </a:xfrm>
          <a:prstGeom prst="rect">
            <a:avLst/>
          </a:prstGeom>
          <a:noFill/>
        </p:spPr>
        <p:txBody>
          <a:bodyPr wrap="square" lIns="0" tIns="0" rIns="0" bIns="0" rtlCol="0">
            <a:spAutoFit/>
          </a:bodyPr>
          <a:lstStyle/>
          <a:p>
            <a:pPr algn="ctr"/>
            <a:r>
              <a:rPr lang="en-SG" sz="2000" b="1">
                <a:solidFill>
                  <a:srgbClr val="ED5567"/>
                </a:solidFill>
                <a:latin typeface="Calibri" panose="020F0502020204030204" pitchFamily="34" charset="0"/>
                <a:cs typeface="Calibri" panose="020F0502020204030204" pitchFamily="34" charset="0"/>
              </a:rPr>
              <a:t>Tả sự hài lòng bác Tâm tr</a:t>
            </a:r>
            <a:r>
              <a:rPr lang="vi-VN" sz="2000" b="1">
                <a:solidFill>
                  <a:srgbClr val="ED5567"/>
                </a:solidFill>
                <a:latin typeface="Calibri" panose="020F0502020204030204" pitchFamily="34" charset="0"/>
                <a:cs typeface="Calibri" panose="020F0502020204030204" pitchFamily="34" charset="0"/>
              </a:rPr>
              <a:t>ước</a:t>
            </a:r>
            <a:r>
              <a:rPr lang="en-SG" sz="2000" b="1">
                <a:solidFill>
                  <a:srgbClr val="ED5567"/>
                </a:solidFill>
                <a:latin typeface="Calibri" panose="020F0502020204030204" pitchFamily="34" charset="0"/>
                <a:cs typeface="Calibri" panose="020F0502020204030204" pitchFamily="34" charset="0"/>
              </a:rPr>
              <a:t> thành quả của mình.</a:t>
            </a:r>
          </a:p>
        </p:txBody>
      </p:sp>
      <p:pic>
        <p:nvPicPr>
          <p:cNvPr id="32" name="Picture 31">
            <a:extLst>
              <a:ext uri="{FF2B5EF4-FFF2-40B4-BE49-F238E27FC236}">
                <a16:creationId xmlns:a16="http://schemas.microsoft.com/office/drawing/2014/main" id="{EF753344-0268-444E-A4EC-2B39C6D46F0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4143638"/>
            <a:ext cx="2339813" cy="2632955"/>
          </a:xfrm>
          <a:prstGeom prst="rect">
            <a:avLst/>
          </a:prstGeom>
        </p:spPr>
      </p:pic>
      <p:pic>
        <p:nvPicPr>
          <p:cNvPr id="18" name="Picture 17">
            <a:extLst>
              <a:ext uri="{FF2B5EF4-FFF2-40B4-BE49-F238E27FC236}">
                <a16:creationId xmlns:a16="http://schemas.microsoft.com/office/drawing/2014/main" id="{8A8FEC78-8C8B-40CB-AF9D-8442CED1AD43}"/>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66209" b="96403" l="77203" r="97683">
                        <a14:foregroundMark x1="77203" y1="72231" x2="84344" y2="91148"/>
                        <a14:foregroundMark x1="91081" y1="69442" x2="95662" y2="88723"/>
                        <a14:foregroundMark x1="92697" y1="66209" x2="95257" y2="67219"/>
                        <a14:foregroundMark x1="97683" y1="86742" x2="94988" y2="78294"/>
                        <a14:foregroundMark x1="94853" y1="77890" x2="94853" y2="77890"/>
                        <a14:foregroundMark x1="95796" y1="78092" x2="95796" y2="78092"/>
                        <a14:backgroundMark x1="87830" y1="69361" x2="88853" y2="71989"/>
                        <a14:backgroundMark x1="86941" y1="66977" x2="87372" y2="73686"/>
                        <a14:backgroundMark x1="86941" y1="66734" x2="87964" y2="69604"/>
                        <a14:backgroundMark x1="88557" y1="77486" x2="87830" y2="87510"/>
                        <a14:backgroundMark x1="87372" y1="91593" x2="88557" y2="91350"/>
                        <a14:backgroundMark x1="88261" y1="85853" x2="88557" y2="92320"/>
                        <a14:backgroundMark x1="87830" y1="86823" x2="87964" y2="92522"/>
                        <a14:backgroundMark x1="87668" y1="65562" x2="88099" y2="71059"/>
                        <a14:backgroundMark x1="86807" y1="66289" x2="88853" y2="69604"/>
                        <a14:backgroundMark x1="88261" y1="66047" x2="88261" y2="68432"/>
                        <a14:backgroundMark x1="87964" y1="66047" x2="88395" y2="69604"/>
                      </a14:backgroundRemoval>
                    </a14:imgEffect>
                  </a14:imgLayer>
                </a14:imgProps>
              </a:ext>
              <a:ext uri="{28A0092B-C50C-407E-A947-70E740481C1C}">
                <a14:useLocalDpi xmlns:a14="http://schemas.microsoft.com/office/drawing/2010/main" val="0"/>
              </a:ext>
            </a:extLst>
          </a:blip>
          <a:srcRect l="75926" t="64181" r="11597" b="-190"/>
          <a:stretch/>
        </p:blipFill>
        <p:spPr>
          <a:xfrm rot="14893262">
            <a:off x="1558012" y="5155883"/>
            <a:ext cx="501464" cy="886811"/>
          </a:xfrm>
          <a:prstGeom prst="rect">
            <a:avLst/>
          </a:prstGeom>
        </p:spPr>
      </p:pic>
      <p:pic>
        <p:nvPicPr>
          <p:cNvPr id="19" name="Picture 18">
            <a:extLst>
              <a:ext uri="{FF2B5EF4-FFF2-40B4-BE49-F238E27FC236}">
                <a16:creationId xmlns:a16="http://schemas.microsoft.com/office/drawing/2014/main" id="{221BFABD-1F5C-46DA-9634-219B8AD9C7AA}"/>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66209" b="96403" l="77203" r="97683">
                        <a14:foregroundMark x1="77203" y1="72231" x2="84344" y2="91148"/>
                        <a14:foregroundMark x1="91081" y1="69442" x2="95662" y2="88723"/>
                        <a14:foregroundMark x1="92697" y1="66209" x2="95257" y2="67219"/>
                        <a14:foregroundMark x1="97683" y1="86742" x2="94988" y2="78294"/>
                        <a14:foregroundMark x1="94853" y1="77890" x2="94853" y2="77890"/>
                        <a14:foregroundMark x1="95796" y1="78092" x2="95796" y2="78092"/>
                        <a14:backgroundMark x1="87830" y1="69361" x2="88853" y2="71989"/>
                        <a14:backgroundMark x1="86941" y1="66977" x2="87372" y2="73686"/>
                        <a14:backgroundMark x1="86941" y1="66734" x2="87964" y2="69604"/>
                        <a14:backgroundMark x1="88557" y1="77486" x2="87830" y2="87510"/>
                        <a14:backgroundMark x1="87372" y1="91593" x2="88557" y2="91350"/>
                        <a14:backgroundMark x1="88261" y1="85853" x2="88557" y2="92320"/>
                        <a14:backgroundMark x1="87830" y1="86823" x2="87964" y2="92522"/>
                        <a14:backgroundMark x1="87668" y1="65562" x2="88099" y2="71059"/>
                        <a14:backgroundMark x1="86807" y1="66289" x2="88853" y2="69604"/>
                        <a14:backgroundMark x1="88261" y1="66047" x2="88261" y2="68432"/>
                        <a14:backgroundMark x1="87964" y1="66047" x2="88395" y2="69604"/>
                      </a14:backgroundRemoval>
                    </a14:imgEffect>
                  </a14:imgLayer>
                </a14:imgProps>
              </a:ext>
              <a:ext uri="{28A0092B-C50C-407E-A947-70E740481C1C}">
                <a14:useLocalDpi xmlns:a14="http://schemas.microsoft.com/office/drawing/2010/main" val="0"/>
              </a:ext>
            </a:extLst>
          </a:blip>
          <a:srcRect l="75926" t="64181" r="11597" b="-190"/>
          <a:stretch/>
        </p:blipFill>
        <p:spPr>
          <a:xfrm rot="6706738" flipH="1">
            <a:off x="1052655" y="5200120"/>
            <a:ext cx="501464" cy="886811"/>
          </a:xfrm>
          <a:prstGeom prst="rect">
            <a:avLst/>
          </a:prstGeom>
        </p:spPr>
      </p:pic>
      <p:pic>
        <p:nvPicPr>
          <p:cNvPr id="56" name="Picture 55">
            <a:extLst>
              <a:ext uri="{FF2B5EF4-FFF2-40B4-BE49-F238E27FC236}">
                <a16:creationId xmlns:a16="http://schemas.microsoft.com/office/drawing/2014/main" id="{140ED117-A313-4DE6-B4CE-4A20D9EEEBE6}"/>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1737" b="94871" l="9655" r="91532">
                        <a14:foregroundMark x1="55070" y1="5048" x2="55933" y2="5735"/>
                        <a14:foregroundMark x1="52805" y1="1737" x2="52805" y2="1737"/>
                        <a14:foregroundMark x1="70388" y1="35057" x2="70173" y2="33401"/>
                        <a14:foregroundMark x1="9655" y1="55735" x2="9655" y2="55735"/>
                        <a14:foregroundMark x1="57066" y1="90872" x2="64401" y2="89540"/>
                        <a14:foregroundMark x1="75081" y1="94871" x2="74434" y2="91397"/>
                        <a14:foregroundMark x1="91532" y1="68053" x2="90453" y2="66397"/>
                        <a14:foregroundMark x1="54477" y1="50646" x2="58360" y2="51939"/>
                        <a14:foregroundMark x1="59223" y1="51131" x2="57659" y2="53271"/>
                        <a14:foregroundMark x1="57713" y1="53271" x2="59115" y2="52706"/>
                        <a14:backgroundMark x1="53020" y1="14216" x2="59277" y2="19548"/>
                        <a14:backgroundMark x1="59277" y1="19548" x2="59277" y2="19548"/>
                        <a14:backgroundMark x1="62837" y1="10703" x2="62837" y2="10703"/>
                        <a14:backgroundMark x1="70388" y1="13207" x2="73732" y2="18053"/>
                        <a14:backgroundMark x1="61974" y1="21204" x2="61974" y2="21204"/>
                        <a14:backgroundMark x1="74434" y1="44063" x2="74434" y2="44063"/>
                        <a14:backgroundMark x1="51780" y1="48950" x2="55717" y2="48627"/>
                        <a14:backgroundMark x1="51672" y1="48586" x2="52211" y2="54725"/>
                        <a14:backgroundMark x1="52211" y1="54725" x2="52211" y2="54725"/>
                        <a14:backgroundMark x1="51241" y1="50808" x2="53398" y2="54079"/>
                        <a14:backgroundMark x1="53398" y1="54079" x2="53398" y2="54079"/>
                        <a14:backgroundMark x1="57718" y1="53955" x2="61866" y2="54645"/>
                        <a14:backgroundMark x1="50701" y1="52787" x2="57314" y2="53888"/>
                        <a14:backgroundMark x1="61650" y1="52989" x2="61057" y2="53635"/>
                        <a14:backgroundMark x1="58864" y1="53769" x2="54477" y2="54483"/>
                        <a14:backgroundMark x1="61920" y1="53271" x2="58377" y2="53848"/>
                        <a14:backgroundMark x1="54477" y1="54483" x2="54477" y2="54483"/>
                        <a14:backgroundMark x1="55340" y1="48021" x2="57497" y2="48465"/>
                        <a14:backgroundMark x1="60949" y1="49313" x2="61650" y2="52787"/>
                        <a14:backgroundMark x1="61650" y1="52787" x2="61650" y2="52787"/>
                        <a14:backgroundMark x1="60949" y1="49111" x2="61219" y2="52827"/>
                        <a14:backgroundMark x1="61219" y1="52827" x2="61219" y2="52827"/>
                        <a14:backgroundMark x1="50809" y1="48708" x2="51025" y2="50363"/>
                        <a14:backgroundMark x1="61273" y1="48506" x2="62460" y2="50081"/>
                      </a14:backgroundRemoval>
                    </a14:imgEffect>
                  </a14:imgLayer>
                </a14:imgProps>
              </a:ext>
              <a:ext uri="{28A0092B-C50C-407E-A947-70E740481C1C}">
                <a14:useLocalDpi xmlns:a14="http://schemas.microsoft.com/office/drawing/2010/main" val="0"/>
              </a:ext>
            </a:extLst>
          </a:blip>
          <a:srcRect l="50450" t="48030" r="37679" b="45303"/>
          <a:stretch/>
        </p:blipFill>
        <p:spPr>
          <a:xfrm rot="19911740" flipH="1">
            <a:off x="1421203" y="4859896"/>
            <a:ext cx="421230" cy="315923"/>
          </a:xfrm>
          <a:prstGeom prst="rect">
            <a:avLst/>
          </a:prstGeom>
        </p:spPr>
      </p:pic>
      <p:pic>
        <p:nvPicPr>
          <p:cNvPr id="2" name="Tieng-yeah-tre-con-www_yeualo_com">
            <a:hlinkClick r:id="" action="ppaction://media"/>
            <a:extLst>
              <a:ext uri="{FF2B5EF4-FFF2-40B4-BE49-F238E27FC236}">
                <a16:creationId xmlns:a16="http://schemas.microsoft.com/office/drawing/2014/main" id="{6D3C91C2-C433-41BF-98E5-8F676CE3D98D}"/>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088977" y="5882096"/>
            <a:ext cx="975904" cy="975904"/>
          </a:xfrm>
          <a:prstGeom prst="rect">
            <a:avLst/>
          </a:prstGeom>
        </p:spPr>
      </p:pic>
      <p:pic>
        <p:nvPicPr>
          <p:cNvPr id="33" name="Picture 2" descr="https://lh3.googleusercontent.com/J60Z8Vu_uLq21BAVcedzxwUb04-6BTK5O2St1GV5vWAkjIUYmzIceLEYB3wTC_MUtzMFmkz464FRgmcrwWPOaVd9Rmhm1cEYw9xLNlxVFj9VHrZWshnyA7fd9bCLbMdzQezl9N0">
            <a:extLst>
              <a:ext uri="{FF2B5EF4-FFF2-40B4-BE49-F238E27FC236}">
                <a16:creationId xmlns:a16="http://schemas.microsoft.com/office/drawing/2014/main" id="{7A810D1F-D4C7-437A-B5CF-974BA0E35D71}"/>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124200" y="452945"/>
            <a:ext cx="7240410" cy="638160"/>
          </a:xfrm>
          <a:prstGeom prst="rect">
            <a:avLst/>
          </a:prstGeom>
          <a:noFill/>
          <a:ln>
            <a:noFill/>
          </a:ln>
        </p:spPr>
      </p:pic>
      <p:sp>
        <p:nvSpPr>
          <p:cNvPr id="43" name="TextBox 42">
            <a:extLst>
              <a:ext uri="{FF2B5EF4-FFF2-40B4-BE49-F238E27FC236}">
                <a16:creationId xmlns:a16="http://schemas.microsoft.com/office/drawing/2014/main" id="{09337033-2F48-4B61-ACBE-50CD3874E0D9}"/>
              </a:ext>
            </a:extLst>
          </p:cNvPr>
          <p:cNvSpPr txBox="1"/>
          <p:nvPr/>
        </p:nvSpPr>
        <p:spPr>
          <a:xfrm flipH="1">
            <a:off x="3842089" y="557349"/>
            <a:ext cx="5677324" cy="430887"/>
          </a:xfrm>
          <a:prstGeom prst="rect">
            <a:avLst/>
          </a:prstGeom>
          <a:noFill/>
        </p:spPr>
        <p:txBody>
          <a:bodyPr wrap="square" lIns="0" tIns="0" rIns="0" bIns="0" rtlCol="0">
            <a:spAutoFit/>
          </a:bodyPr>
          <a:lstStyle/>
          <a:p>
            <a:pPr algn="ctr"/>
            <a:r>
              <a:rPr lang="en-SG" sz="2800" b="1">
                <a:solidFill>
                  <a:schemeClr val="bg1"/>
                </a:solidFill>
                <a:latin typeface="Calibri" panose="020F0502020204030204" pitchFamily="34" charset="0"/>
                <a:cs typeface="Calibri" panose="020F0502020204030204" pitchFamily="34" charset="0"/>
              </a:rPr>
              <a:t>b) Nêu nội dung chính của từng đoạn.</a:t>
            </a:r>
          </a:p>
        </p:txBody>
      </p:sp>
      <p:pic>
        <p:nvPicPr>
          <p:cNvPr id="31" name="Picture 4">
            <a:extLst>
              <a:ext uri="{FF2B5EF4-FFF2-40B4-BE49-F238E27FC236}">
                <a16:creationId xmlns:a16="http://schemas.microsoft.com/office/drawing/2014/main" id="{E9590F6D-5EA0-4B58-A8C1-BC0885B68AE2}"/>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3">
                    <a14:imgEffect>
                      <a14:backgroundRemoval t="10000" b="90000" l="10000" r="90000">
                        <a14:foregroundMark x1="18750" y1="44833" x2="18750" y2="49167"/>
                        <a14:foregroundMark x1="48375" y1="44000" x2="45375" y2="51167"/>
                        <a14:foregroundMark x1="49125" y1="43333" x2="48750" y2="48667"/>
                        <a14:foregroundMark x1="18625" y1="46167" x2="18000" y2="39833"/>
                        <a14:foregroundMark x1="20375" y1="72333" x2="23125" y2="72667"/>
                        <a14:foregroundMark x1="19125" y1="72667" x2="20000" y2="72833"/>
                        <a14:foregroundMark x1="47625" y1="82167" x2="46875" y2="73667"/>
                        <a14:foregroundMark x1="48500" y1="69667" x2="49875" y2="66833"/>
                        <a14:foregroundMark x1="60125" y1="45333" x2="66500" y2="65333"/>
                        <a14:foregroundMark x1="57875" y1="29000" x2="58875" y2="33167"/>
                        <a14:foregroundMark x1="55375" y1="74000" x2="57000" y2="65667"/>
                        <a14:foregroundMark x1="78875" y1="65000" x2="78375" y2="75000"/>
                        <a14:foregroundMark x1="82500" y1="49000" x2="86375" y2="55333"/>
                        <a14:foregroundMark x1="69875" y1="20667" x2="69375" y2="24833"/>
                        <a14:foregroundMark x1="57500" y1="31333" x2="64375" y2="26667"/>
                        <a14:foregroundMark x1="59125" y1="28833" x2="67250" y2="25167"/>
                        <a14:foregroundMark x1="67250" y1="25167" x2="67625" y2="25167"/>
                        <a14:foregroundMark x1="58625" y1="28833" x2="61375" y2="24333"/>
                        <a14:foregroundMark x1="62625" y1="25333" x2="65875" y2="25667"/>
                        <a14:foregroundMark x1="57000" y1="33833" x2="58500" y2="41000"/>
                        <a14:foregroundMark x1="53375" y1="44833" x2="55875" y2="47167"/>
                        <a14:foregroundMark x1="53875" y1="47667" x2="56250" y2="49000"/>
                        <a14:foregroundMark x1="49375" y1="79333" x2="49250" y2="77333"/>
                        <a14:foregroundMark x1="47750" y1="82667" x2="48750" y2="84000"/>
                        <a14:foregroundMark x1="46500" y1="81667" x2="48125" y2="81833"/>
                        <a14:foregroundMark x1="50875" y1="81667" x2="51625" y2="82667"/>
                        <a14:foregroundMark x1="31500" y1="83833" x2="35625" y2="84667"/>
                        <a14:backgroundMark x1="33500" y1="75667" x2="34250" y2="78667"/>
                      </a14:backgroundRemoval>
                    </a14:imgEffect>
                  </a14:imgLayer>
                </a14:imgProps>
              </a:ext>
              <a:ext uri="{28A0092B-C50C-407E-A947-70E740481C1C}">
                <a14:useLocalDpi xmlns:a14="http://schemas.microsoft.com/office/drawing/2010/main" val="0"/>
              </a:ext>
            </a:extLst>
          </a:blip>
          <a:srcRect l="14463" t="14135" r="8835" b="11393"/>
          <a:stretch/>
        </p:blipFill>
        <p:spPr bwMode="auto">
          <a:xfrm>
            <a:off x="9894178" y="839091"/>
            <a:ext cx="1945946" cy="1416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97591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par>
                                <p:cTn id="8" presetID="10"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fade">
                                      <p:cBhvr>
                                        <p:cTn id="20" dur="500"/>
                                        <p:tgtEl>
                                          <p:spTgt spid="4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500"/>
                                        <p:tgtEl>
                                          <p:spTgt spid="4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fade">
                                      <p:cBhvr>
                                        <p:cTn id="30" dur="500"/>
                                        <p:tgtEl>
                                          <p:spTgt spid="4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43"/>
                                        </p:tgtEl>
                                      </p:cBhvr>
                                    </p:animEffect>
                                    <p:set>
                                      <p:cBhvr>
                                        <p:cTn id="35" dur="1" fill="hold">
                                          <p:stCondLst>
                                            <p:cond delay="499"/>
                                          </p:stCondLst>
                                        </p:cTn>
                                        <p:tgtEl>
                                          <p:spTgt spid="43"/>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33"/>
                                        </p:tgtEl>
                                      </p:cBhvr>
                                    </p:animEffect>
                                    <p:set>
                                      <p:cBhvr>
                                        <p:cTn id="38" dur="1" fill="hold">
                                          <p:stCondLst>
                                            <p:cond delay="499"/>
                                          </p:stCondLst>
                                        </p:cTn>
                                        <p:tgtEl>
                                          <p:spTgt spid="33"/>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44"/>
                                        </p:tgtEl>
                                      </p:cBhvr>
                                    </p:animEffect>
                                    <p:set>
                                      <p:cBhvr>
                                        <p:cTn id="44" dur="1" fill="hold">
                                          <p:stCondLst>
                                            <p:cond delay="499"/>
                                          </p:stCondLst>
                                        </p:cTn>
                                        <p:tgtEl>
                                          <p:spTgt spid="44"/>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45"/>
                                        </p:tgtEl>
                                      </p:cBhvr>
                                    </p:animEffect>
                                    <p:set>
                                      <p:cBhvr>
                                        <p:cTn id="47" dur="1" fill="hold">
                                          <p:stCondLst>
                                            <p:cond delay="499"/>
                                          </p:stCondLst>
                                        </p:cTn>
                                        <p:tgtEl>
                                          <p:spTgt spid="45"/>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46"/>
                                        </p:tgtEl>
                                      </p:cBhvr>
                                    </p:animEffect>
                                    <p:set>
                                      <p:cBhvr>
                                        <p:cTn id="50" dur="1" fill="hold">
                                          <p:stCondLst>
                                            <p:cond delay="499"/>
                                          </p:stCondLst>
                                        </p:cTn>
                                        <p:tgtEl>
                                          <p:spTgt spid="46"/>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21"/>
                                        </p:tgtEl>
                                      </p:cBhvr>
                                    </p:animEffect>
                                    <p:set>
                                      <p:cBhvr>
                                        <p:cTn id="53" dur="1" fill="hold">
                                          <p:stCondLst>
                                            <p:cond delay="499"/>
                                          </p:stCondLst>
                                        </p:cTn>
                                        <p:tgtEl>
                                          <p:spTgt spid="21"/>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hildTnLst>
                                </p:cTn>
                              </p:par>
                              <p:par>
                                <p:cTn id="57" presetID="10" presetClass="entr" presetSubtype="0" fill="hold" nodeType="withEffect">
                                  <p:stCondLst>
                                    <p:cond delay="0"/>
                                  </p:stCondLst>
                                  <p:childTnLst>
                                    <p:set>
                                      <p:cBhvr>
                                        <p:cTn id="58" dur="1" fill="hold">
                                          <p:stCondLst>
                                            <p:cond delay="0"/>
                                          </p:stCondLst>
                                        </p:cTn>
                                        <p:tgtEl>
                                          <p:spTgt spid="56"/>
                                        </p:tgtEl>
                                        <p:attrNameLst>
                                          <p:attrName>style.visibility</p:attrName>
                                        </p:attrNameLst>
                                      </p:cBhvr>
                                      <p:to>
                                        <p:strVal val="visible"/>
                                      </p:to>
                                    </p:set>
                                    <p:animEffect transition="in" filter="fade">
                                      <p:cBhvr>
                                        <p:cTn id="59" dur="500"/>
                                        <p:tgtEl>
                                          <p:spTgt spid="56"/>
                                        </p:tgtEl>
                                      </p:cBhvr>
                                    </p:animEffect>
                                  </p:childTnLst>
                                </p:cTn>
                              </p:par>
                            </p:childTnLst>
                          </p:cTn>
                        </p:par>
                        <p:par>
                          <p:cTn id="60" fill="hold">
                            <p:stCondLst>
                              <p:cond delay="500"/>
                            </p:stCondLst>
                            <p:childTnLst>
                              <p:par>
                                <p:cTn id="61" presetID="47" presetClass="entr" presetSubtype="0" fill="hold" nodeType="afterEffect">
                                  <p:stCondLst>
                                    <p:cond delay="0"/>
                                  </p:stCondLst>
                                  <p:childTnLst>
                                    <p:set>
                                      <p:cBhvr>
                                        <p:cTn id="62" dur="1" fill="hold">
                                          <p:stCondLst>
                                            <p:cond delay="0"/>
                                          </p:stCondLst>
                                        </p:cTn>
                                        <p:tgtEl>
                                          <p:spTgt spid="55"/>
                                        </p:tgtEl>
                                        <p:attrNameLst>
                                          <p:attrName>style.visibility</p:attrName>
                                        </p:attrNameLst>
                                      </p:cBhvr>
                                      <p:to>
                                        <p:strVal val="visible"/>
                                      </p:to>
                                    </p:set>
                                    <p:animEffect transition="in" filter="fade">
                                      <p:cBhvr>
                                        <p:cTn id="63" dur="1000"/>
                                        <p:tgtEl>
                                          <p:spTgt spid="55"/>
                                        </p:tgtEl>
                                      </p:cBhvr>
                                    </p:animEffect>
                                    <p:anim calcmode="lin" valueType="num">
                                      <p:cBhvr>
                                        <p:cTn id="64" dur="1000" fill="hold"/>
                                        <p:tgtEl>
                                          <p:spTgt spid="55"/>
                                        </p:tgtEl>
                                        <p:attrNameLst>
                                          <p:attrName>ppt_x</p:attrName>
                                        </p:attrNameLst>
                                      </p:cBhvr>
                                      <p:tavLst>
                                        <p:tav tm="0">
                                          <p:val>
                                            <p:strVal val="#ppt_x"/>
                                          </p:val>
                                        </p:tav>
                                        <p:tav tm="100000">
                                          <p:val>
                                            <p:strVal val="#ppt_x"/>
                                          </p:val>
                                        </p:tav>
                                      </p:tavLst>
                                    </p:anim>
                                    <p:anim calcmode="lin" valueType="num">
                                      <p:cBhvr>
                                        <p:cTn id="65" dur="1000" fill="hold"/>
                                        <p:tgtEl>
                                          <p:spTgt spid="55"/>
                                        </p:tgtEl>
                                        <p:attrNameLst>
                                          <p:attrName>ppt_y</p:attrName>
                                        </p:attrNameLst>
                                      </p:cBhvr>
                                      <p:tavLst>
                                        <p:tav tm="0">
                                          <p:val>
                                            <p:strVal val="#ppt_y-.1"/>
                                          </p:val>
                                        </p:tav>
                                        <p:tav tm="100000">
                                          <p:val>
                                            <p:strVal val="#ppt_y"/>
                                          </p:val>
                                        </p:tav>
                                      </p:tavLst>
                                    </p:anim>
                                  </p:childTnLst>
                                </p:cTn>
                              </p:par>
                              <p:par>
                                <p:cTn id="66" presetID="47" presetClass="entr" presetSubtype="0" fill="hold" nodeType="withEffect">
                                  <p:stCondLst>
                                    <p:cond delay="0"/>
                                  </p:stCondLst>
                                  <p:childTnLst>
                                    <p:set>
                                      <p:cBhvr>
                                        <p:cTn id="67" dur="1" fill="hold">
                                          <p:stCondLst>
                                            <p:cond delay="0"/>
                                          </p:stCondLst>
                                        </p:cTn>
                                        <p:tgtEl>
                                          <p:spTgt spid="52"/>
                                        </p:tgtEl>
                                        <p:attrNameLst>
                                          <p:attrName>style.visibility</p:attrName>
                                        </p:attrNameLst>
                                      </p:cBhvr>
                                      <p:to>
                                        <p:strVal val="visible"/>
                                      </p:to>
                                    </p:set>
                                    <p:animEffect transition="in" filter="fade">
                                      <p:cBhvr>
                                        <p:cTn id="68" dur="1000"/>
                                        <p:tgtEl>
                                          <p:spTgt spid="52"/>
                                        </p:tgtEl>
                                      </p:cBhvr>
                                    </p:animEffect>
                                    <p:anim calcmode="lin" valueType="num">
                                      <p:cBhvr>
                                        <p:cTn id="69" dur="1000" fill="hold"/>
                                        <p:tgtEl>
                                          <p:spTgt spid="52"/>
                                        </p:tgtEl>
                                        <p:attrNameLst>
                                          <p:attrName>ppt_x</p:attrName>
                                        </p:attrNameLst>
                                      </p:cBhvr>
                                      <p:tavLst>
                                        <p:tav tm="0">
                                          <p:val>
                                            <p:strVal val="#ppt_x"/>
                                          </p:val>
                                        </p:tav>
                                        <p:tav tm="100000">
                                          <p:val>
                                            <p:strVal val="#ppt_x"/>
                                          </p:val>
                                        </p:tav>
                                      </p:tavLst>
                                    </p:anim>
                                    <p:anim calcmode="lin" valueType="num">
                                      <p:cBhvr>
                                        <p:cTn id="70" dur="1000" fill="hold"/>
                                        <p:tgtEl>
                                          <p:spTgt spid="52"/>
                                        </p:tgtEl>
                                        <p:attrNameLst>
                                          <p:attrName>ppt_y</p:attrName>
                                        </p:attrNameLst>
                                      </p:cBhvr>
                                      <p:tavLst>
                                        <p:tav tm="0">
                                          <p:val>
                                            <p:strVal val="#ppt_y-.1"/>
                                          </p:val>
                                        </p:tav>
                                        <p:tav tm="100000">
                                          <p:val>
                                            <p:strVal val="#ppt_y"/>
                                          </p:val>
                                        </p:tav>
                                      </p:tavLst>
                                    </p:anim>
                                  </p:childTnLst>
                                </p:cTn>
                              </p:par>
                              <p:par>
                                <p:cTn id="71" presetID="47" presetClass="entr" presetSubtype="0" fill="hold" nodeType="withEffect">
                                  <p:stCondLst>
                                    <p:cond delay="0"/>
                                  </p:stCondLst>
                                  <p:childTnLst>
                                    <p:set>
                                      <p:cBhvr>
                                        <p:cTn id="72" dur="1" fill="hold">
                                          <p:stCondLst>
                                            <p:cond delay="0"/>
                                          </p:stCondLst>
                                        </p:cTn>
                                        <p:tgtEl>
                                          <p:spTgt spid="51"/>
                                        </p:tgtEl>
                                        <p:attrNameLst>
                                          <p:attrName>style.visibility</p:attrName>
                                        </p:attrNameLst>
                                      </p:cBhvr>
                                      <p:to>
                                        <p:strVal val="visible"/>
                                      </p:to>
                                    </p:set>
                                    <p:animEffect transition="in" filter="fade">
                                      <p:cBhvr>
                                        <p:cTn id="73" dur="1000"/>
                                        <p:tgtEl>
                                          <p:spTgt spid="51"/>
                                        </p:tgtEl>
                                      </p:cBhvr>
                                    </p:animEffect>
                                    <p:anim calcmode="lin" valueType="num">
                                      <p:cBhvr>
                                        <p:cTn id="74" dur="1000" fill="hold"/>
                                        <p:tgtEl>
                                          <p:spTgt spid="51"/>
                                        </p:tgtEl>
                                        <p:attrNameLst>
                                          <p:attrName>ppt_x</p:attrName>
                                        </p:attrNameLst>
                                      </p:cBhvr>
                                      <p:tavLst>
                                        <p:tav tm="0">
                                          <p:val>
                                            <p:strVal val="#ppt_x"/>
                                          </p:val>
                                        </p:tav>
                                        <p:tav tm="100000">
                                          <p:val>
                                            <p:strVal val="#ppt_x"/>
                                          </p:val>
                                        </p:tav>
                                      </p:tavLst>
                                    </p:anim>
                                    <p:anim calcmode="lin" valueType="num">
                                      <p:cBhvr>
                                        <p:cTn id="75" dur="1000" fill="hold"/>
                                        <p:tgtEl>
                                          <p:spTgt spid="51"/>
                                        </p:tgtEl>
                                        <p:attrNameLst>
                                          <p:attrName>ppt_y</p:attrName>
                                        </p:attrNameLst>
                                      </p:cBhvr>
                                      <p:tavLst>
                                        <p:tav tm="0">
                                          <p:val>
                                            <p:strVal val="#ppt_y-.1"/>
                                          </p:val>
                                        </p:tav>
                                        <p:tav tm="100000">
                                          <p:val>
                                            <p:strVal val="#ppt_y"/>
                                          </p:val>
                                        </p:tav>
                                      </p:tavLst>
                                    </p:anim>
                                  </p:childTnLst>
                                </p:cTn>
                              </p:par>
                              <p:par>
                                <p:cTn id="76" presetID="47" presetClass="entr" presetSubtype="0" fill="hold" nodeType="withEffect">
                                  <p:stCondLst>
                                    <p:cond delay="0"/>
                                  </p:stCondLst>
                                  <p:childTnLst>
                                    <p:set>
                                      <p:cBhvr>
                                        <p:cTn id="77" dur="1" fill="hold">
                                          <p:stCondLst>
                                            <p:cond delay="0"/>
                                          </p:stCondLst>
                                        </p:cTn>
                                        <p:tgtEl>
                                          <p:spTgt spid="50"/>
                                        </p:tgtEl>
                                        <p:attrNameLst>
                                          <p:attrName>style.visibility</p:attrName>
                                        </p:attrNameLst>
                                      </p:cBhvr>
                                      <p:to>
                                        <p:strVal val="visible"/>
                                      </p:to>
                                    </p:set>
                                    <p:animEffect transition="in" filter="fade">
                                      <p:cBhvr>
                                        <p:cTn id="78" dur="1000"/>
                                        <p:tgtEl>
                                          <p:spTgt spid="50"/>
                                        </p:tgtEl>
                                      </p:cBhvr>
                                    </p:animEffect>
                                    <p:anim calcmode="lin" valueType="num">
                                      <p:cBhvr>
                                        <p:cTn id="79" dur="1000" fill="hold"/>
                                        <p:tgtEl>
                                          <p:spTgt spid="50"/>
                                        </p:tgtEl>
                                        <p:attrNameLst>
                                          <p:attrName>ppt_x</p:attrName>
                                        </p:attrNameLst>
                                      </p:cBhvr>
                                      <p:tavLst>
                                        <p:tav tm="0">
                                          <p:val>
                                            <p:strVal val="#ppt_x"/>
                                          </p:val>
                                        </p:tav>
                                        <p:tav tm="100000">
                                          <p:val>
                                            <p:strVal val="#ppt_x"/>
                                          </p:val>
                                        </p:tav>
                                      </p:tavLst>
                                    </p:anim>
                                    <p:anim calcmode="lin" valueType="num">
                                      <p:cBhvr>
                                        <p:cTn id="80" dur="1000" fill="hold"/>
                                        <p:tgtEl>
                                          <p:spTgt spid="50"/>
                                        </p:tgtEl>
                                        <p:attrNameLst>
                                          <p:attrName>ppt_y</p:attrName>
                                        </p:attrNameLst>
                                      </p:cBhvr>
                                      <p:tavLst>
                                        <p:tav tm="0">
                                          <p:val>
                                            <p:strVal val="#ppt_y-.1"/>
                                          </p:val>
                                        </p:tav>
                                        <p:tav tm="100000">
                                          <p:val>
                                            <p:strVal val="#ppt_y"/>
                                          </p:val>
                                        </p:tav>
                                      </p:tavLst>
                                    </p:anim>
                                  </p:childTnLst>
                                </p:cTn>
                              </p:par>
                            </p:childTnLst>
                          </p:cTn>
                        </p:par>
                        <p:par>
                          <p:cTn id="81" fill="hold">
                            <p:stCondLst>
                              <p:cond delay="1500"/>
                            </p:stCondLst>
                            <p:childTnLst>
                              <p:par>
                                <p:cTn id="82" presetID="47" presetClass="entr" presetSubtype="0" fill="hold" nodeType="afterEffect">
                                  <p:stCondLst>
                                    <p:cond delay="0"/>
                                  </p:stCondLst>
                                  <p:childTnLst>
                                    <p:set>
                                      <p:cBhvr>
                                        <p:cTn id="83" dur="1" fill="hold">
                                          <p:stCondLst>
                                            <p:cond delay="0"/>
                                          </p:stCondLst>
                                        </p:cTn>
                                        <p:tgtEl>
                                          <p:spTgt spid="47"/>
                                        </p:tgtEl>
                                        <p:attrNameLst>
                                          <p:attrName>style.visibility</p:attrName>
                                        </p:attrNameLst>
                                      </p:cBhvr>
                                      <p:to>
                                        <p:strVal val="visible"/>
                                      </p:to>
                                    </p:set>
                                    <p:animEffect transition="in" filter="fade">
                                      <p:cBhvr>
                                        <p:cTn id="84" dur="1000"/>
                                        <p:tgtEl>
                                          <p:spTgt spid="47"/>
                                        </p:tgtEl>
                                      </p:cBhvr>
                                    </p:animEffect>
                                    <p:anim calcmode="lin" valueType="num">
                                      <p:cBhvr>
                                        <p:cTn id="85" dur="1000" fill="hold"/>
                                        <p:tgtEl>
                                          <p:spTgt spid="47"/>
                                        </p:tgtEl>
                                        <p:attrNameLst>
                                          <p:attrName>ppt_x</p:attrName>
                                        </p:attrNameLst>
                                      </p:cBhvr>
                                      <p:tavLst>
                                        <p:tav tm="0">
                                          <p:val>
                                            <p:strVal val="#ppt_x"/>
                                          </p:val>
                                        </p:tav>
                                        <p:tav tm="100000">
                                          <p:val>
                                            <p:strVal val="#ppt_x"/>
                                          </p:val>
                                        </p:tav>
                                      </p:tavLst>
                                    </p:anim>
                                    <p:anim calcmode="lin" valueType="num">
                                      <p:cBhvr>
                                        <p:cTn id="86" dur="1000" fill="hold"/>
                                        <p:tgtEl>
                                          <p:spTgt spid="47"/>
                                        </p:tgtEl>
                                        <p:attrNameLst>
                                          <p:attrName>ppt_y</p:attrName>
                                        </p:attrNameLst>
                                      </p:cBhvr>
                                      <p:tavLst>
                                        <p:tav tm="0">
                                          <p:val>
                                            <p:strVal val="#ppt_y-.1"/>
                                          </p:val>
                                        </p:tav>
                                        <p:tav tm="100000">
                                          <p:val>
                                            <p:strVal val="#ppt_y"/>
                                          </p:val>
                                        </p:tav>
                                      </p:tavLst>
                                    </p:anim>
                                  </p:childTnLst>
                                </p:cTn>
                              </p:par>
                              <p:par>
                                <p:cTn id="87" presetID="47" presetClass="entr" presetSubtype="0" fill="hold" nodeType="withEffect">
                                  <p:stCondLst>
                                    <p:cond delay="0"/>
                                  </p:stCondLst>
                                  <p:childTnLst>
                                    <p:set>
                                      <p:cBhvr>
                                        <p:cTn id="88" dur="1" fill="hold">
                                          <p:stCondLst>
                                            <p:cond delay="0"/>
                                          </p:stCondLst>
                                        </p:cTn>
                                        <p:tgtEl>
                                          <p:spTgt spid="48"/>
                                        </p:tgtEl>
                                        <p:attrNameLst>
                                          <p:attrName>style.visibility</p:attrName>
                                        </p:attrNameLst>
                                      </p:cBhvr>
                                      <p:to>
                                        <p:strVal val="visible"/>
                                      </p:to>
                                    </p:set>
                                    <p:animEffect transition="in" filter="fade">
                                      <p:cBhvr>
                                        <p:cTn id="89" dur="1000"/>
                                        <p:tgtEl>
                                          <p:spTgt spid="48"/>
                                        </p:tgtEl>
                                      </p:cBhvr>
                                    </p:animEffect>
                                    <p:anim calcmode="lin" valueType="num">
                                      <p:cBhvr>
                                        <p:cTn id="90" dur="1000" fill="hold"/>
                                        <p:tgtEl>
                                          <p:spTgt spid="48"/>
                                        </p:tgtEl>
                                        <p:attrNameLst>
                                          <p:attrName>ppt_x</p:attrName>
                                        </p:attrNameLst>
                                      </p:cBhvr>
                                      <p:tavLst>
                                        <p:tav tm="0">
                                          <p:val>
                                            <p:strVal val="#ppt_x"/>
                                          </p:val>
                                        </p:tav>
                                        <p:tav tm="100000">
                                          <p:val>
                                            <p:strVal val="#ppt_x"/>
                                          </p:val>
                                        </p:tav>
                                      </p:tavLst>
                                    </p:anim>
                                    <p:anim calcmode="lin" valueType="num">
                                      <p:cBhvr>
                                        <p:cTn id="91" dur="1000" fill="hold"/>
                                        <p:tgtEl>
                                          <p:spTgt spid="48"/>
                                        </p:tgtEl>
                                        <p:attrNameLst>
                                          <p:attrName>ppt_y</p:attrName>
                                        </p:attrNameLst>
                                      </p:cBhvr>
                                      <p:tavLst>
                                        <p:tav tm="0">
                                          <p:val>
                                            <p:strVal val="#ppt_y-.1"/>
                                          </p:val>
                                        </p:tav>
                                        <p:tav tm="100000">
                                          <p:val>
                                            <p:strVal val="#ppt_y"/>
                                          </p:val>
                                        </p:tav>
                                      </p:tavLst>
                                    </p:anim>
                                  </p:childTnLst>
                                </p:cTn>
                              </p:par>
                              <p:par>
                                <p:cTn id="92" presetID="47" presetClass="entr" presetSubtype="0" fill="hold" nodeType="withEffect">
                                  <p:stCondLst>
                                    <p:cond delay="0"/>
                                  </p:stCondLst>
                                  <p:childTnLst>
                                    <p:set>
                                      <p:cBhvr>
                                        <p:cTn id="93" dur="1" fill="hold">
                                          <p:stCondLst>
                                            <p:cond delay="0"/>
                                          </p:stCondLst>
                                        </p:cTn>
                                        <p:tgtEl>
                                          <p:spTgt spid="53"/>
                                        </p:tgtEl>
                                        <p:attrNameLst>
                                          <p:attrName>style.visibility</p:attrName>
                                        </p:attrNameLst>
                                      </p:cBhvr>
                                      <p:to>
                                        <p:strVal val="visible"/>
                                      </p:to>
                                    </p:set>
                                    <p:animEffect transition="in" filter="fade">
                                      <p:cBhvr>
                                        <p:cTn id="94" dur="1000"/>
                                        <p:tgtEl>
                                          <p:spTgt spid="53"/>
                                        </p:tgtEl>
                                      </p:cBhvr>
                                    </p:animEffect>
                                    <p:anim calcmode="lin" valueType="num">
                                      <p:cBhvr>
                                        <p:cTn id="95" dur="1000" fill="hold"/>
                                        <p:tgtEl>
                                          <p:spTgt spid="53"/>
                                        </p:tgtEl>
                                        <p:attrNameLst>
                                          <p:attrName>ppt_x</p:attrName>
                                        </p:attrNameLst>
                                      </p:cBhvr>
                                      <p:tavLst>
                                        <p:tav tm="0">
                                          <p:val>
                                            <p:strVal val="#ppt_x"/>
                                          </p:val>
                                        </p:tav>
                                        <p:tav tm="100000">
                                          <p:val>
                                            <p:strVal val="#ppt_x"/>
                                          </p:val>
                                        </p:tav>
                                      </p:tavLst>
                                    </p:anim>
                                    <p:anim calcmode="lin" valueType="num">
                                      <p:cBhvr>
                                        <p:cTn id="96" dur="1000" fill="hold"/>
                                        <p:tgtEl>
                                          <p:spTgt spid="53"/>
                                        </p:tgtEl>
                                        <p:attrNameLst>
                                          <p:attrName>ppt_y</p:attrName>
                                        </p:attrNameLst>
                                      </p:cBhvr>
                                      <p:tavLst>
                                        <p:tav tm="0">
                                          <p:val>
                                            <p:strVal val="#ppt_y-.1"/>
                                          </p:val>
                                        </p:tav>
                                        <p:tav tm="100000">
                                          <p:val>
                                            <p:strVal val="#ppt_y"/>
                                          </p:val>
                                        </p:tav>
                                      </p:tavLst>
                                    </p:anim>
                                  </p:childTnLst>
                                </p:cTn>
                              </p:par>
                              <p:par>
                                <p:cTn id="97" presetID="47" presetClass="entr" presetSubtype="0" fill="hold" nodeType="withEffect">
                                  <p:stCondLst>
                                    <p:cond delay="0"/>
                                  </p:stCondLst>
                                  <p:childTnLst>
                                    <p:set>
                                      <p:cBhvr>
                                        <p:cTn id="98" dur="1" fill="hold">
                                          <p:stCondLst>
                                            <p:cond delay="0"/>
                                          </p:stCondLst>
                                        </p:cTn>
                                        <p:tgtEl>
                                          <p:spTgt spid="54"/>
                                        </p:tgtEl>
                                        <p:attrNameLst>
                                          <p:attrName>style.visibility</p:attrName>
                                        </p:attrNameLst>
                                      </p:cBhvr>
                                      <p:to>
                                        <p:strVal val="visible"/>
                                      </p:to>
                                    </p:set>
                                    <p:animEffect transition="in" filter="fade">
                                      <p:cBhvr>
                                        <p:cTn id="99" dur="1000"/>
                                        <p:tgtEl>
                                          <p:spTgt spid="54"/>
                                        </p:tgtEl>
                                      </p:cBhvr>
                                    </p:animEffect>
                                    <p:anim calcmode="lin" valueType="num">
                                      <p:cBhvr>
                                        <p:cTn id="100" dur="1000" fill="hold"/>
                                        <p:tgtEl>
                                          <p:spTgt spid="54"/>
                                        </p:tgtEl>
                                        <p:attrNameLst>
                                          <p:attrName>ppt_x</p:attrName>
                                        </p:attrNameLst>
                                      </p:cBhvr>
                                      <p:tavLst>
                                        <p:tav tm="0">
                                          <p:val>
                                            <p:strVal val="#ppt_x"/>
                                          </p:val>
                                        </p:tav>
                                        <p:tav tm="100000">
                                          <p:val>
                                            <p:strVal val="#ppt_x"/>
                                          </p:val>
                                        </p:tav>
                                      </p:tavLst>
                                    </p:anim>
                                    <p:anim calcmode="lin" valueType="num">
                                      <p:cBhvr>
                                        <p:cTn id="101" dur="1000" fill="hold"/>
                                        <p:tgtEl>
                                          <p:spTgt spid="54"/>
                                        </p:tgtEl>
                                        <p:attrNameLst>
                                          <p:attrName>ppt_y</p:attrName>
                                        </p:attrNameLst>
                                      </p:cBhvr>
                                      <p:tavLst>
                                        <p:tav tm="0">
                                          <p:val>
                                            <p:strVal val="#ppt_y-.1"/>
                                          </p:val>
                                        </p:tav>
                                        <p:tav tm="100000">
                                          <p:val>
                                            <p:strVal val="#ppt_y"/>
                                          </p:val>
                                        </p:tav>
                                      </p:tavLst>
                                    </p:anim>
                                  </p:childTnLst>
                                </p:cTn>
                              </p:par>
                              <p:par>
                                <p:cTn id="102" presetID="47" presetClass="entr" presetSubtype="0" fill="hold" nodeType="withEffect">
                                  <p:stCondLst>
                                    <p:cond delay="0"/>
                                  </p:stCondLst>
                                  <p:childTnLst>
                                    <p:set>
                                      <p:cBhvr>
                                        <p:cTn id="103" dur="1" fill="hold">
                                          <p:stCondLst>
                                            <p:cond delay="0"/>
                                          </p:stCondLst>
                                        </p:cTn>
                                        <p:tgtEl>
                                          <p:spTgt spid="49"/>
                                        </p:tgtEl>
                                        <p:attrNameLst>
                                          <p:attrName>style.visibility</p:attrName>
                                        </p:attrNameLst>
                                      </p:cBhvr>
                                      <p:to>
                                        <p:strVal val="visible"/>
                                      </p:to>
                                    </p:set>
                                    <p:animEffect transition="in" filter="fade">
                                      <p:cBhvr>
                                        <p:cTn id="104" dur="1000"/>
                                        <p:tgtEl>
                                          <p:spTgt spid="49"/>
                                        </p:tgtEl>
                                      </p:cBhvr>
                                    </p:animEffect>
                                    <p:anim calcmode="lin" valueType="num">
                                      <p:cBhvr>
                                        <p:cTn id="105" dur="1000" fill="hold"/>
                                        <p:tgtEl>
                                          <p:spTgt spid="49"/>
                                        </p:tgtEl>
                                        <p:attrNameLst>
                                          <p:attrName>ppt_x</p:attrName>
                                        </p:attrNameLst>
                                      </p:cBhvr>
                                      <p:tavLst>
                                        <p:tav tm="0">
                                          <p:val>
                                            <p:strVal val="#ppt_x"/>
                                          </p:val>
                                        </p:tav>
                                        <p:tav tm="100000">
                                          <p:val>
                                            <p:strVal val="#ppt_x"/>
                                          </p:val>
                                        </p:tav>
                                      </p:tavLst>
                                    </p:anim>
                                    <p:anim calcmode="lin" valueType="num">
                                      <p:cBhvr>
                                        <p:cTn id="106" dur="1000" fill="hold"/>
                                        <p:tgtEl>
                                          <p:spTgt spid="49"/>
                                        </p:tgtEl>
                                        <p:attrNameLst>
                                          <p:attrName>ppt_y</p:attrName>
                                        </p:attrNameLst>
                                      </p:cBhvr>
                                      <p:tavLst>
                                        <p:tav tm="0">
                                          <p:val>
                                            <p:strVal val="#ppt_y-.1"/>
                                          </p:val>
                                        </p:tav>
                                        <p:tav tm="100000">
                                          <p:val>
                                            <p:strVal val="#ppt_y"/>
                                          </p:val>
                                        </p:tav>
                                      </p:tavLst>
                                    </p:anim>
                                  </p:childTnLst>
                                </p:cTn>
                              </p:par>
                              <p:par>
                                <p:cTn id="107" presetID="1" presetClass="mediacall" presetSubtype="0" fill="hold" nodeType="withEffect">
                                  <p:stCondLst>
                                    <p:cond delay="0"/>
                                  </p:stCondLst>
                                  <p:childTnLst>
                                    <p:cmd type="call" cmd="playFrom(0.0)">
                                      <p:cBhvr>
                                        <p:cTn id="108" dur="44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9" fill="hold" display="0">
                  <p:stCondLst>
                    <p:cond delay="indefinite"/>
                  </p:stCondLst>
                  <p:endCondLst>
                    <p:cond evt="onStopAudio" delay="0">
                      <p:tgtEl>
                        <p:sldTgt/>
                      </p:tgtEl>
                    </p:cond>
                  </p:endCondLst>
                </p:cTn>
                <p:tgtEl>
                  <p:spTgt spid="2"/>
                </p:tgtEl>
              </p:cMediaNode>
            </p:audio>
          </p:childTnLst>
        </p:cTn>
      </p:par>
    </p:tnLst>
    <p:bldLst>
      <p:bldP spid="44" grpId="0"/>
      <p:bldP spid="44" grpId="1"/>
      <p:bldP spid="45" grpId="0"/>
      <p:bldP spid="45" grpId="1"/>
      <p:bldP spid="46" grpId="0"/>
      <p:bldP spid="46" grpId="1"/>
      <p:bldP spid="43" grpId="0"/>
      <p:bldP spid="43"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B2945098-9D2A-4FF4-9EDA-750584AF17BD}"/>
              </a:ext>
            </a:extLst>
          </p:cNvPr>
          <p:cNvGrpSpPr/>
          <p:nvPr/>
        </p:nvGrpSpPr>
        <p:grpSpPr>
          <a:xfrm>
            <a:off x="0" y="-34636"/>
            <a:ext cx="12192000" cy="6892636"/>
            <a:chOff x="0" y="-34636"/>
            <a:chExt cx="12192000" cy="6892636"/>
          </a:xfrm>
          <a:effectLst>
            <a:outerShdw blurRad="50800" dist="50800" dir="5400000" algn="ctr" rotWithShape="0">
              <a:srgbClr val="000000"/>
            </a:outerShdw>
          </a:effectLst>
        </p:grpSpPr>
        <p:pic>
          <p:nvPicPr>
            <p:cNvPr id="27" name="Picture 26">
              <a:extLst>
                <a:ext uri="{FF2B5EF4-FFF2-40B4-BE49-F238E27FC236}">
                  <a16:creationId xmlns:a16="http://schemas.microsoft.com/office/drawing/2014/main" id="{63ECBFEB-6E8C-4319-8791-CFDCD8CCC5F7}"/>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11500"/>
                      </a14:imgEffect>
                    </a14:imgLayer>
                  </a14:imgProps>
                </a:ext>
                <a:ext uri="{28A0092B-C50C-407E-A947-70E740481C1C}">
                  <a14:useLocalDpi xmlns:a14="http://schemas.microsoft.com/office/drawing/2010/main" val="0"/>
                </a:ext>
              </a:extLst>
            </a:blip>
            <a:srcRect b="5584"/>
            <a:stretch/>
          </p:blipFill>
          <p:spPr>
            <a:xfrm>
              <a:off x="0" y="-34636"/>
              <a:ext cx="12192000" cy="6892636"/>
            </a:xfrm>
            <a:prstGeom prst="rect">
              <a:avLst/>
            </a:prstGeom>
          </p:spPr>
        </p:pic>
        <p:pic>
          <p:nvPicPr>
            <p:cNvPr id="25" name="Picture 24">
              <a:extLst>
                <a:ext uri="{FF2B5EF4-FFF2-40B4-BE49-F238E27FC236}">
                  <a16:creationId xmlns:a16="http://schemas.microsoft.com/office/drawing/2014/main" id="{9CAFFFA3-BFD3-43CB-BF84-CDA0CB641A39}"/>
                </a:ext>
              </a:extLst>
            </p:cNvPr>
            <p:cNvPicPr>
              <a:picLocks noChangeAspect="1"/>
            </p:cNvPicPr>
            <p:nvPr/>
          </p:nvPicPr>
          <p:blipFill>
            <a:blip r:embed="rId4">
              <a:alphaModFix/>
              <a:extLst>
                <a:ext uri="{BEBA8EAE-BF5A-486C-A8C5-ECC9F3942E4B}">
                  <a14:imgProps xmlns:a14="http://schemas.microsoft.com/office/drawing/2010/main">
                    <a14:imgLayer r:embed="rId5">
                      <a14:imgEffect>
                        <a14:backgroundRemoval t="5556" b="92778" l="469" r="98750">
                          <a14:foregroundMark x1="15208" y1="88056" x2="31302" y2="91481"/>
                          <a14:foregroundMark x1="31302" y1="91481" x2="65052" y2="91296"/>
                          <a14:foregroundMark x1="65052" y1="91296" x2="76823" y2="92778"/>
                          <a14:foregroundMark x1="76823" y1="92778" x2="78177" y2="91944"/>
                          <a14:foregroundMark x1="77865" y1="89444" x2="92969" y2="90556"/>
                          <a14:foregroundMark x1="28854" y1="81296" x2="31719" y2="81019"/>
                          <a14:foregroundMark x1="8073" y1="11944" x2="10781" y2="19907"/>
                          <a14:foregroundMark x1="10781" y1="19907" x2="10781" y2="19907"/>
                          <a14:foregroundMark x1="28542" y1="6481" x2="46458" y2="28519"/>
                          <a14:foregroundMark x1="46458" y1="28519" x2="46927" y2="28796"/>
                          <a14:foregroundMark x1="4896" y1="67130" x2="17917" y2="69259"/>
                          <a14:foregroundMark x1="17917" y1="69259" x2="48854" y2="63333"/>
                          <a14:foregroundMark x1="2969" y1="50093" x2="36615" y2="44630"/>
                          <a14:foregroundMark x1="94896" y1="34907" x2="76354" y2="63981"/>
                          <a14:foregroundMark x1="76354" y1="63981" x2="76146" y2="64167"/>
                          <a14:foregroundMark x1="76146" y1="48519" x2="93177" y2="32963"/>
                          <a14:foregroundMark x1="93177" y1="32963" x2="94115" y2="33519"/>
                          <a14:foregroundMark x1="74531" y1="43796" x2="92188" y2="29444"/>
                          <a14:foregroundMark x1="92188" y1="29444" x2="96667" y2="43148"/>
                          <a14:foregroundMark x1="96667" y1="43148" x2="91875" y2="60741"/>
                          <a14:foregroundMark x1="91875" y1="60741" x2="81719" y2="73796"/>
                          <a14:foregroundMark x1="81719" y1="73796" x2="78385" y2="75833"/>
                          <a14:foregroundMark x1="71250" y1="69907" x2="80469" y2="73519"/>
                          <a14:foregroundMark x1="80469" y1="73519" x2="95781" y2="70000"/>
                          <a14:foregroundMark x1="95781" y1="70000" x2="96615" y2="66667"/>
                          <a14:foregroundMark x1="97969" y1="23981" x2="98854" y2="41944"/>
                          <a14:foregroundMark x1="91615" y1="23333" x2="96406" y2="22963"/>
                          <a14:foregroundMark x1="96406" y1="22963" x2="98854" y2="24630"/>
                          <a14:foregroundMark x1="12292" y1="7407" x2="29323" y2="21019"/>
                          <a14:foregroundMark x1="29323" y1="21019" x2="29323" y2="21019"/>
                          <a14:foregroundMark x1="4115" y1="5556" x2="5677" y2="22130"/>
                          <a14:foregroundMark x1="67604" y1="28981" x2="70781" y2="38519"/>
                          <a14:foregroundMark x1="66615" y1="56019" x2="68385" y2="59907"/>
                          <a14:foregroundMark x1="60365" y1="8056" x2="63385" y2="16944"/>
                          <a14:foregroundMark x1="61719" y1="13519" x2="65729" y2="22593"/>
                          <a14:foregroundMark x1="65729" y1="22593" x2="66146" y2="25370"/>
                          <a14:foregroundMark x1="60208" y1="8333" x2="61250" y2="12407"/>
                          <a14:foregroundMark x1="469" y1="86852" x2="6458" y2="88426"/>
                          <a14:foregroundMark x1="79323" y1="92500" x2="79323" y2="92500"/>
                          <a14:foregroundMark x1="81927" y1="90185" x2="81927" y2="90185"/>
                          <a14:foregroundMark x1="82292" y1="90463" x2="82292" y2="90463"/>
                          <a14:foregroundMark x1="83854" y1="90926" x2="84323" y2="90926"/>
                          <a14:foregroundMark x1="84896" y1="92037" x2="84896" y2="92037"/>
                          <a14:foregroundMark x1="81927" y1="91481" x2="81927" y2="91481"/>
                          <a14:backgroundMark x1="3073" y1="94167" x2="16354" y2="97593"/>
                          <a14:backgroundMark x1="22708" y1="29074" x2="22708" y2="29074"/>
                          <a14:backgroundMark x1="14531" y1="29537" x2="14531" y2="29537"/>
                        </a14:backgroundRemoval>
                      </a14:imgEffect>
                      <a14:imgEffect>
                        <a14:colorTemperature colorTemp="9816"/>
                      </a14:imgEffect>
                    </a14:imgLayer>
                  </a14:imgProps>
                </a:ext>
              </a:extLst>
            </a:blip>
            <a:stretch>
              <a:fillRect/>
            </a:stretch>
          </p:blipFill>
          <p:spPr>
            <a:xfrm>
              <a:off x="0" y="-34636"/>
              <a:ext cx="12192000" cy="5368636"/>
            </a:xfrm>
            <a:prstGeom prst="rect">
              <a:avLst/>
            </a:prstGeom>
            <a:effectLst>
              <a:outerShdw blurRad="50800" dist="50800" dir="5400000" algn="ctr" rotWithShape="0">
                <a:srgbClr val="000000"/>
              </a:outerShdw>
            </a:effectLst>
          </p:spPr>
        </p:pic>
        <p:pic>
          <p:nvPicPr>
            <p:cNvPr id="28" name="Picture 27">
              <a:extLst>
                <a:ext uri="{FF2B5EF4-FFF2-40B4-BE49-F238E27FC236}">
                  <a16:creationId xmlns:a16="http://schemas.microsoft.com/office/drawing/2014/main" id="{C4B7755A-BEB4-47A9-A69B-5056812C02D1}"/>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0000" b="96957" l="17097" r="58871">
                          <a14:foregroundMark x1="32097" y1="25217" x2="38065" y2="30652"/>
                          <a14:foregroundMark x1="25806" y1="27174" x2="37977" y2="22398"/>
                          <a14:foregroundMark x1="23871" y1="30435" x2="30323" y2="22391"/>
                          <a14:foregroundMark x1="30323" y1="22391" x2="31613" y2="21522"/>
                          <a14:foregroundMark x1="30323" y1="20217" x2="28065" y2="24565"/>
                          <a14:foregroundMark x1="26290" y1="26087" x2="28548" y2="23478"/>
                          <a14:foregroundMark x1="26774" y1="55435" x2="38710" y2="79783"/>
                          <a14:foregroundMark x1="38710" y1="79783" x2="38871" y2="80870"/>
                          <a14:foregroundMark x1="25888" y1="79275" x2="29194" y2="90652"/>
                          <a14:foregroundMark x1="21613" y1="64565" x2="25289" y2="77216"/>
                          <a14:foregroundMark x1="29194" y1="90652" x2="29194" y2="90652"/>
                          <a14:foregroundMark x1="17097" y1="73696" x2="17742" y2="76739"/>
                          <a14:foregroundMark x1="26613" y1="96304" x2="28387" y2="91304"/>
                          <a14:foregroundMark x1="54546" y1="74742" x2="54677" y2="75000"/>
                          <a14:foregroundMark x1="54001" y1="73674" x2="54376" y2="74409"/>
                          <a14:foregroundMark x1="52922" y1="71554" x2="53961" y2="73594"/>
                          <a14:foregroundMark x1="49032" y1="63913" x2="51909" y2="69564"/>
                          <a14:foregroundMark x1="54843" y1="72730" x2="55000" y2="73043"/>
                          <a14:foregroundMark x1="54454" y1="71954" x2="54782" y2="72608"/>
                          <a14:foregroundMark x1="54097" y1="71241" x2="54414" y2="71873"/>
                          <a14:foregroundMark x1="50968" y1="65000" x2="53097" y2="69248"/>
                          <a14:foregroundMark x1="57419" y1="94565" x2="57100" y2="92416"/>
                          <a14:foregroundMark x1="49595" y1="95356" x2="48112" y2="92232"/>
                          <a14:foregroundMark x1="51452" y1="86957" x2="51290" y2="76739"/>
                          <a14:foregroundMark x1="50806" y1="88696" x2="51935" y2="83913"/>
                          <a14:foregroundMark x1="51885" y1="87900" x2="52824" y2="88533"/>
                          <a14:foregroundMark x1="58229" y1="90982" x2="59032" y2="91739"/>
                          <a14:foregroundMark x1="33710" y1="63478" x2="36613" y2="66087"/>
                          <a14:foregroundMark x1="44734" y1="32391" x2="44839" y2="32826"/>
                          <a14:foregroundMark x1="44209" y1="30217" x2="44524" y2="31522"/>
                          <a14:foregroundMark x1="44052" y1="29565" x2="44209" y2="30217"/>
                          <a14:foregroundMark x1="43842" y1="28696" x2="44052" y2="29565"/>
                          <a14:foregroundMark x1="43020" y1="25296" x2="43842" y2="28696"/>
                          <a14:foregroundMark x1="39706" y1="11582" x2="40951" y2="16733"/>
                          <a14:foregroundMark x1="43020" y1="25296" x2="43816" y2="28589"/>
                          <a14:foregroundMark x1="53548" y1="68478" x2="53710" y2="72391"/>
                          <a14:foregroundMark x1="44401" y1="85827" x2="44839" y2="85000"/>
                          <a14:foregroundMark x1="46290" y1="88696" x2="51613" y2="87826"/>
                          <a14:foregroundMark x1="53065" y1="87609" x2="56774" y2="89565"/>
                          <a14:foregroundMark x1="56290" y1="88913" x2="57419" y2="90000"/>
                          <a14:foregroundMark x1="49839" y1="96522" x2="52097" y2="96957"/>
                          <a14:foregroundMark x1="19355" y1="78261" x2="20806" y2="81304"/>
                          <a14:backgroundMark x1="54516" y1="75435" x2="54516" y2="75435"/>
                          <a14:backgroundMark x1="54355" y1="76087" x2="54890" y2="72303"/>
                          <a14:backgroundMark x1="54032" y1="76739" x2="54839" y2="72609"/>
                          <a14:backgroundMark x1="53710" y1="74783" x2="54312" y2="72346"/>
                          <a14:backgroundMark x1="54194" y1="75217" x2="54839" y2="72391"/>
                          <a14:backgroundMark x1="22726" y1="79826" x2="23548" y2="81304"/>
                          <a14:backgroundMark x1="33387" y1="90000" x2="33065" y2="86522"/>
                          <a14:backgroundMark x1="32581" y1="85217" x2="32581" y2="78696"/>
                          <a14:backgroundMark x1="44516" y1="85870" x2="43871" y2="88913"/>
                          <a14:backgroundMark x1="44677" y1="85652" x2="45484" y2="85000"/>
                          <a14:backgroundMark x1="58617" y1="88466" x2="59516" y2="89348"/>
                          <a14:backgroundMark x1="53710" y1="94130" x2="53710" y2="96087"/>
                          <a14:backgroundMark x1="44516" y1="31957" x2="44516" y2="32391"/>
                          <a14:backgroundMark x1="44355" y1="30217" x2="44355" y2="30217"/>
                          <a14:backgroundMark x1="43871" y1="28696" x2="43871" y2="28696"/>
                          <a14:backgroundMark x1="44516" y1="29565" x2="44516" y2="29565"/>
                          <a14:backgroundMark x1="44839" y1="31522" x2="44839" y2="32391"/>
                          <a14:backgroundMark x1="45000" y1="32826" x2="44516" y2="28913"/>
                          <a14:backgroundMark x1="40323" y1="19565" x2="41935" y2="21304"/>
                          <a14:backgroundMark x1="41613" y1="17174" x2="43226" y2="20870"/>
                          <a14:backgroundMark x1="40645" y1="16957" x2="43065" y2="22391"/>
                          <a14:backgroundMark x1="42097" y1="22391" x2="43710" y2="24565"/>
                          <a14:backgroundMark x1="44839" y1="32826" x2="44355" y2="27826"/>
                        </a14:backgroundRemoval>
                      </a14:imgEffect>
                      <a14:imgEffect>
                        <a14:saturation sat="124000"/>
                      </a14:imgEffect>
                    </a14:imgLayer>
                  </a14:imgProps>
                </a:ext>
              </a:extLst>
            </a:blip>
            <a:srcRect l="13871" t="13478" r="39678" b="-435"/>
            <a:stretch/>
          </p:blipFill>
          <p:spPr>
            <a:xfrm flipH="1">
              <a:off x="7924800" y="3048000"/>
              <a:ext cx="2304288" cy="3200400"/>
            </a:xfrm>
            <a:prstGeom prst="rect">
              <a:avLst/>
            </a:prstGeom>
            <a:effectLst>
              <a:outerShdw dist="88900" dir="6480000" sx="91000" sy="91000" algn="ctr" rotWithShape="0">
                <a:schemeClr val="tx1">
                  <a:lumMod val="95000"/>
                  <a:lumOff val="5000"/>
                  <a:alpha val="52000"/>
                </a:schemeClr>
              </a:outerShdw>
            </a:effectLst>
          </p:spPr>
        </p:pic>
      </p:grpSp>
      <p:pic>
        <p:nvPicPr>
          <p:cNvPr id="47" name="Picture 46">
            <a:extLst>
              <a:ext uri="{FF2B5EF4-FFF2-40B4-BE49-F238E27FC236}">
                <a16:creationId xmlns:a16="http://schemas.microsoft.com/office/drawing/2014/main" id="{E66888CE-DD48-4B64-A4CB-A2504EC4046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10037687">
            <a:off x="5059000" y="5089626"/>
            <a:ext cx="821906" cy="791700"/>
          </a:xfrm>
          <a:prstGeom prst="rect">
            <a:avLst/>
          </a:prstGeom>
        </p:spPr>
      </p:pic>
      <p:pic>
        <p:nvPicPr>
          <p:cNvPr id="48" name="Picture 47">
            <a:extLst>
              <a:ext uri="{FF2B5EF4-FFF2-40B4-BE49-F238E27FC236}">
                <a16:creationId xmlns:a16="http://schemas.microsoft.com/office/drawing/2014/main" id="{C1112669-9DDF-46B7-9DED-6E0C816F69A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5504846" y="5076717"/>
            <a:ext cx="918902" cy="885131"/>
          </a:xfrm>
          <a:prstGeom prst="rect">
            <a:avLst/>
          </a:prstGeom>
        </p:spPr>
      </p:pic>
      <p:pic>
        <p:nvPicPr>
          <p:cNvPr id="49" name="Picture 48">
            <a:extLst>
              <a:ext uri="{FF2B5EF4-FFF2-40B4-BE49-F238E27FC236}">
                <a16:creationId xmlns:a16="http://schemas.microsoft.com/office/drawing/2014/main" id="{3A384277-785B-4D30-903A-43516FB1C259}"/>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7103426" y="5026853"/>
            <a:ext cx="918902" cy="885131"/>
          </a:xfrm>
          <a:prstGeom prst="rect">
            <a:avLst/>
          </a:prstGeom>
        </p:spPr>
      </p:pic>
      <p:pic>
        <p:nvPicPr>
          <p:cNvPr id="50" name="Picture 49">
            <a:extLst>
              <a:ext uri="{FF2B5EF4-FFF2-40B4-BE49-F238E27FC236}">
                <a16:creationId xmlns:a16="http://schemas.microsoft.com/office/drawing/2014/main" id="{A67892FB-B640-40CC-8808-C1A594A2872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4304994" y="5076717"/>
            <a:ext cx="816428" cy="786424"/>
          </a:xfrm>
          <a:prstGeom prst="rect">
            <a:avLst/>
          </a:prstGeom>
        </p:spPr>
      </p:pic>
      <p:pic>
        <p:nvPicPr>
          <p:cNvPr id="51" name="Picture 50">
            <a:extLst>
              <a:ext uri="{FF2B5EF4-FFF2-40B4-BE49-F238E27FC236}">
                <a16:creationId xmlns:a16="http://schemas.microsoft.com/office/drawing/2014/main" id="{F53030E9-046F-4F83-8B2F-EBB1D150875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3770692" y="5069660"/>
            <a:ext cx="850070" cy="818829"/>
          </a:xfrm>
          <a:prstGeom prst="rect">
            <a:avLst/>
          </a:prstGeom>
        </p:spPr>
      </p:pic>
      <p:pic>
        <p:nvPicPr>
          <p:cNvPr id="52" name="Picture 51">
            <a:extLst>
              <a:ext uri="{FF2B5EF4-FFF2-40B4-BE49-F238E27FC236}">
                <a16:creationId xmlns:a16="http://schemas.microsoft.com/office/drawing/2014/main" id="{8055F03C-7016-46EB-B6A2-68DB37F45A73}"/>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2739642" y="4956815"/>
            <a:ext cx="822979" cy="792734"/>
          </a:xfrm>
          <a:prstGeom prst="rect">
            <a:avLst/>
          </a:prstGeom>
        </p:spPr>
      </p:pic>
      <p:pic>
        <p:nvPicPr>
          <p:cNvPr id="53" name="Picture 52">
            <a:extLst>
              <a:ext uri="{FF2B5EF4-FFF2-40B4-BE49-F238E27FC236}">
                <a16:creationId xmlns:a16="http://schemas.microsoft.com/office/drawing/2014/main" id="{16CED814-84B7-4F79-8FEB-9F93F4FF4D8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6021297" y="5096347"/>
            <a:ext cx="811497" cy="781673"/>
          </a:xfrm>
          <a:prstGeom prst="rect">
            <a:avLst/>
          </a:prstGeom>
        </p:spPr>
      </p:pic>
      <p:pic>
        <p:nvPicPr>
          <p:cNvPr id="54" name="Picture 53">
            <a:extLst>
              <a:ext uri="{FF2B5EF4-FFF2-40B4-BE49-F238E27FC236}">
                <a16:creationId xmlns:a16="http://schemas.microsoft.com/office/drawing/2014/main" id="{AE86D70A-C0A6-47FB-83FD-5EED597AEBF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9313822">
            <a:off x="7033272" y="5215013"/>
            <a:ext cx="708871" cy="682819"/>
          </a:xfrm>
          <a:prstGeom prst="rect">
            <a:avLst/>
          </a:prstGeom>
        </p:spPr>
      </p:pic>
      <p:pic>
        <p:nvPicPr>
          <p:cNvPr id="55" name="Picture 54">
            <a:extLst>
              <a:ext uri="{FF2B5EF4-FFF2-40B4-BE49-F238E27FC236}">
                <a16:creationId xmlns:a16="http://schemas.microsoft.com/office/drawing/2014/main" id="{91FE5E7E-BD09-4C0D-8B42-EF8C308038B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2420709" y="5097924"/>
            <a:ext cx="611120" cy="588661"/>
          </a:xfrm>
          <a:prstGeom prst="rect">
            <a:avLst/>
          </a:prstGeom>
        </p:spPr>
      </p:pic>
      <p:grpSp>
        <p:nvGrpSpPr>
          <p:cNvPr id="9" name="Group 8">
            <a:extLst>
              <a:ext uri="{FF2B5EF4-FFF2-40B4-BE49-F238E27FC236}">
                <a16:creationId xmlns:a16="http://schemas.microsoft.com/office/drawing/2014/main" id="{7CEFAA8A-052B-4C0A-9548-DA4DBC6FD693}"/>
              </a:ext>
            </a:extLst>
          </p:cNvPr>
          <p:cNvGrpSpPr/>
          <p:nvPr/>
        </p:nvGrpSpPr>
        <p:grpSpPr>
          <a:xfrm rot="10800000">
            <a:off x="1286221" y="103177"/>
            <a:ext cx="10753378" cy="6602422"/>
            <a:chOff x="330893" y="2244725"/>
            <a:chExt cx="812105" cy="812105"/>
          </a:xfrm>
        </p:grpSpPr>
        <p:sp>
          <p:nvSpPr>
            <p:cNvPr id="35" name="Rectangle: Rounded Corners 34">
              <a:extLst>
                <a:ext uri="{FF2B5EF4-FFF2-40B4-BE49-F238E27FC236}">
                  <a16:creationId xmlns:a16="http://schemas.microsoft.com/office/drawing/2014/main" id="{997101C5-3A42-41C8-92C9-892BD47E1AB7}"/>
                </a:ext>
              </a:extLst>
            </p:cNvPr>
            <p:cNvSpPr/>
            <p:nvPr/>
          </p:nvSpPr>
          <p:spPr>
            <a:xfrm>
              <a:off x="330893" y="2244725"/>
              <a:ext cx="812105" cy="812105"/>
            </a:xfrm>
            <a:prstGeom prst="roundRect">
              <a:avLst>
                <a:gd name="adj" fmla="val 12070"/>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Hammer Animation Images, Stock Photos &amp;amp; Vectors | Shutterstock">
              <a:extLst>
                <a:ext uri="{FF2B5EF4-FFF2-40B4-BE49-F238E27FC236}">
                  <a16:creationId xmlns:a16="http://schemas.microsoft.com/office/drawing/2014/main" id="{D58350D2-8F21-452F-8FCA-DCD032C6C5A7}"/>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769">
                          <a14:foregroundMark x1="61923" y1="11429" x2="61923" y2="11429"/>
                          <a14:foregroundMark x1="90769" y1="35357" x2="90769" y2="35357"/>
                        </a14:backgroundRemoval>
                      </a14:imgEffect>
                    </a14:imgLayer>
                  </a14:imgProps>
                </a:ext>
                <a:ext uri="{28A0092B-C50C-407E-A947-70E740481C1C}">
                  <a14:useLocalDpi xmlns:a14="http://schemas.microsoft.com/office/drawing/2010/main" val="0"/>
                </a:ext>
              </a:extLst>
            </a:blip>
            <a:srcRect/>
            <a:stretch>
              <a:fillRect/>
            </a:stretch>
          </p:blipFill>
          <p:spPr bwMode="auto">
            <a:xfrm rot="4865466">
              <a:off x="999705" y="2917881"/>
              <a:ext cx="157368" cy="98547"/>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2">
            <a:extLst>
              <a:ext uri="{FF2B5EF4-FFF2-40B4-BE49-F238E27FC236}">
                <a16:creationId xmlns:a16="http://schemas.microsoft.com/office/drawing/2014/main" id="{F86B28BB-608A-4C43-A051-341C41268A03}"/>
              </a:ext>
            </a:extLst>
          </p:cNvPr>
          <p:cNvSpPr/>
          <p:nvPr/>
        </p:nvSpPr>
        <p:spPr>
          <a:xfrm>
            <a:off x="5552800" y="2103827"/>
            <a:ext cx="6334400" cy="29492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940CDA1-1863-44A6-B506-77C18E433215}"/>
              </a:ext>
            </a:extLst>
          </p:cNvPr>
          <p:cNvSpPr/>
          <p:nvPr/>
        </p:nvSpPr>
        <p:spPr>
          <a:xfrm>
            <a:off x="1518176" y="2438400"/>
            <a:ext cx="7625824" cy="3048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EF753344-0268-444E-A4EC-2B39C6D46F0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4143638"/>
            <a:ext cx="2339813" cy="2632955"/>
          </a:xfrm>
          <a:prstGeom prst="rect">
            <a:avLst/>
          </a:prstGeom>
        </p:spPr>
      </p:pic>
      <p:sp>
        <p:nvSpPr>
          <p:cNvPr id="29" name="Rectangle 28">
            <a:extLst>
              <a:ext uri="{FF2B5EF4-FFF2-40B4-BE49-F238E27FC236}">
                <a16:creationId xmlns:a16="http://schemas.microsoft.com/office/drawing/2014/main" id="{885DF08C-6C34-4DFD-ADF9-FD3B21D36936}"/>
              </a:ext>
            </a:extLst>
          </p:cNvPr>
          <p:cNvSpPr/>
          <p:nvPr/>
        </p:nvSpPr>
        <p:spPr>
          <a:xfrm>
            <a:off x="1522971" y="2803358"/>
            <a:ext cx="2603861" cy="3048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2F59C63-3C18-4E19-885F-56BD13D3E6E0}"/>
              </a:ext>
            </a:extLst>
          </p:cNvPr>
          <p:cNvSpPr/>
          <p:nvPr/>
        </p:nvSpPr>
        <p:spPr>
          <a:xfrm>
            <a:off x="7625227" y="2795709"/>
            <a:ext cx="4261973" cy="28447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81631991-3661-4716-964A-CE95896A5B4D}"/>
              </a:ext>
            </a:extLst>
          </p:cNvPr>
          <p:cNvSpPr/>
          <p:nvPr/>
        </p:nvSpPr>
        <p:spPr>
          <a:xfrm>
            <a:off x="1518176" y="3152291"/>
            <a:ext cx="795353" cy="25563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29640F2-E504-4DBE-BEDF-10CED9742DE8}"/>
              </a:ext>
            </a:extLst>
          </p:cNvPr>
          <p:cNvSpPr/>
          <p:nvPr/>
        </p:nvSpPr>
        <p:spPr>
          <a:xfrm>
            <a:off x="2881170" y="5257800"/>
            <a:ext cx="4690070" cy="3048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8A8FEC78-8C8B-40CB-AF9D-8442CED1AD43}"/>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66209" b="96403" l="77203" r="97683">
                        <a14:foregroundMark x1="77203" y1="72231" x2="84344" y2="91148"/>
                        <a14:foregroundMark x1="91081" y1="69442" x2="95662" y2="88723"/>
                        <a14:foregroundMark x1="92697" y1="66209" x2="95257" y2="67219"/>
                        <a14:foregroundMark x1="97683" y1="86742" x2="94988" y2="78294"/>
                        <a14:foregroundMark x1="94853" y1="77890" x2="94853" y2="77890"/>
                        <a14:foregroundMark x1="95796" y1="78092" x2="95796" y2="78092"/>
                        <a14:backgroundMark x1="87830" y1="69361" x2="88853" y2="71989"/>
                        <a14:backgroundMark x1="86941" y1="66977" x2="87372" y2="73686"/>
                        <a14:backgroundMark x1="86941" y1="66734" x2="87964" y2="69604"/>
                        <a14:backgroundMark x1="88557" y1="77486" x2="87830" y2="87510"/>
                        <a14:backgroundMark x1="87372" y1="91593" x2="88557" y2="91350"/>
                        <a14:backgroundMark x1="88261" y1="85853" x2="88557" y2="92320"/>
                        <a14:backgroundMark x1="87830" y1="86823" x2="87964" y2="92522"/>
                        <a14:backgroundMark x1="87668" y1="65562" x2="88099" y2="71059"/>
                        <a14:backgroundMark x1="86807" y1="66289" x2="88853" y2="69604"/>
                        <a14:backgroundMark x1="88261" y1="66047" x2="88261" y2="68432"/>
                        <a14:backgroundMark x1="87964" y1="66047" x2="88395" y2="69604"/>
                      </a14:backgroundRemoval>
                    </a14:imgEffect>
                  </a14:imgLayer>
                </a14:imgProps>
              </a:ext>
              <a:ext uri="{28A0092B-C50C-407E-A947-70E740481C1C}">
                <a14:useLocalDpi xmlns:a14="http://schemas.microsoft.com/office/drawing/2010/main" val="0"/>
              </a:ext>
            </a:extLst>
          </a:blip>
          <a:srcRect l="75926" t="64181" r="11597" b="-190"/>
          <a:stretch/>
        </p:blipFill>
        <p:spPr>
          <a:xfrm rot="14893262">
            <a:off x="1558012" y="5155883"/>
            <a:ext cx="501464" cy="886811"/>
          </a:xfrm>
          <a:prstGeom prst="rect">
            <a:avLst/>
          </a:prstGeom>
        </p:spPr>
      </p:pic>
      <p:pic>
        <p:nvPicPr>
          <p:cNvPr id="19" name="Picture 18">
            <a:extLst>
              <a:ext uri="{FF2B5EF4-FFF2-40B4-BE49-F238E27FC236}">
                <a16:creationId xmlns:a16="http://schemas.microsoft.com/office/drawing/2014/main" id="{221BFABD-1F5C-46DA-9634-219B8AD9C7AA}"/>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66209" b="96403" l="77203" r="97683">
                        <a14:foregroundMark x1="77203" y1="72231" x2="84344" y2="91148"/>
                        <a14:foregroundMark x1="91081" y1="69442" x2="95662" y2="88723"/>
                        <a14:foregroundMark x1="92697" y1="66209" x2="95257" y2="67219"/>
                        <a14:foregroundMark x1="97683" y1="86742" x2="94988" y2="78294"/>
                        <a14:foregroundMark x1="94853" y1="77890" x2="94853" y2="77890"/>
                        <a14:foregroundMark x1="95796" y1="78092" x2="95796" y2="78092"/>
                        <a14:backgroundMark x1="87830" y1="69361" x2="88853" y2="71989"/>
                        <a14:backgroundMark x1="86941" y1="66977" x2="87372" y2="73686"/>
                        <a14:backgroundMark x1="86941" y1="66734" x2="87964" y2="69604"/>
                        <a14:backgroundMark x1="88557" y1="77486" x2="87830" y2="87510"/>
                        <a14:backgroundMark x1="87372" y1="91593" x2="88557" y2="91350"/>
                        <a14:backgroundMark x1="88261" y1="85853" x2="88557" y2="92320"/>
                        <a14:backgroundMark x1="87830" y1="86823" x2="87964" y2="92522"/>
                        <a14:backgroundMark x1="87668" y1="65562" x2="88099" y2="71059"/>
                        <a14:backgroundMark x1="86807" y1="66289" x2="88853" y2="69604"/>
                        <a14:backgroundMark x1="88261" y1="66047" x2="88261" y2="68432"/>
                        <a14:backgroundMark x1="87964" y1="66047" x2="88395" y2="69604"/>
                      </a14:backgroundRemoval>
                    </a14:imgEffect>
                  </a14:imgLayer>
                </a14:imgProps>
              </a:ext>
              <a:ext uri="{28A0092B-C50C-407E-A947-70E740481C1C}">
                <a14:useLocalDpi xmlns:a14="http://schemas.microsoft.com/office/drawing/2010/main" val="0"/>
              </a:ext>
            </a:extLst>
          </a:blip>
          <a:srcRect l="75926" t="64181" r="11597" b="-190"/>
          <a:stretch/>
        </p:blipFill>
        <p:spPr>
          <a:xfrm rot="6706738" flipH="1">
            <a:off x="1052655" y="5200120"/>
            <a:ext cx="501464" cy="886811"/>
          </a:xfrm>
          <a:prstGeom prst="rect">
            <a:avLst/>
          </a:prstGeom>
        </p:spPr>
      </p:pic>
      <p:sp>
        <p:nvSpPr>
          <p:cNvPr id="21" name="TextBox 20">
            <a:extLst>
              <a:ext uri="{FF2B5EF4-FFF2-40B4-BE49-F238E27FC236}">
                <a16:creationId xmlns:a16="http://schemas.microsoft.com/office/drawing/2014/main" id="{02246941-C503-4059-AC9F-7BAE8170CC47}"/>
              </a:ext>
            </a:extLst>
          </p:cNvPr>
          <p:cNvSpPr txBox="1"/>
          <p:nvPr/>
        </p:nvSpPr>
        <p:spPr>
          <a:xfrm flipH="1">
            <a:off x="2317540" y="385969"/>
            <a:ext cx="9410045" cy="430887"/>
          </a:xfrm>
          <a:prstGeom prst="rect">
            <a:avLst/>
          </a:prstGeom>
          <a:noFill/>
        </p:spPr>
        <p:txBody>
          <a:bodyPr wrap="square" lIns="0" tIns="0" rIns="0" bIns="0" rtlCol="0">
            <a:spAutoFit/>
          </a:bodyPr>
          <a:lstStyle/>
          <a:p>
            <a:pPr algn="ctr"/>
            <a:r>
              <a:rPr lang="en-SG" sz="2800" b="1">
                <a:solidFill>
                  <a:srgbClr val="E7922B"/>
                </a:solidFill>
                <a:latin typeface="Calibri" panose="020F0502020204030204" pitchFamily="34" charset="0"/>
                <a:cs typeface="Calibri" panose="020F0502020204030204" pitchFamily="34" charset="0"/>
              </a:rPr>
              <a:t>c) Tìm những chi tiết tả hoạt động của bác Tâm trong bài văn.</a:t>
            </a:r>
          </a:p>
        </p:txBody>
      </p:sp>
      <p:sp>
        <p:nvSpPr>
          <p:cNvPr id="26" name="Rectangle 25">
            <a:extLst>
              <a:ext uri="{FF2B5EF4-FFF2-40B4-BE49-F238E27FC236}">
                <a16:creationId xmlns:a16="http://schemas.microsoft.com/office/drawing/2014/main" id="{3A20D312-1D96-43EC-9690-3C2C19C70DF6}"/>
              </a:ext>
            </a:extLst>
          </p:cNvPr>
          <p:cNvSpPr/>
          <p:nvPr/>
        </p:nvSpPr>
        <p:spPr>
          <a:xfrm>
            <a:off x="9222358" y="2445598"/>
            <a:ext cx="2681788" cy="28447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9FDF84EE-5BD9-47BA-ACFE-623344E47CB6}"/>
              </a:ext>
            </a:extLst>
          </p:cNvPr>
          <p:cNvPicPr>
            <a:picLocks noChangeAspect="1"/>
          </p:cNvPicPr>
          <p:nvPr/>
        </p:nvPicPr>
        <p:blipFill>
          <a:blip r:embed="rId15"/>
          <a:stretch>
            <a:fillRect/>
          </a:stretch>
        </p:blipFill>
        <p:spPr>
          <a:xfrm>
            <a:off x="1364579" y="848787"/>
            <a:ext cx="10675021" cy="5712447"/>
          </a:xfrm>
          <a:prstGeom prst="rect">
            <a:avLst/>
          </a:prstGeom>
        </p:spPr>
      </p:pic>
      <p:sp>
        <p:nvSpPr>
          <p:cNvPr id="37" name="TextBox 36">
            <a:extLst>
              <a:ext uri="{FF2B5EF4-FFF2-40B4-BE49-F238E27FC236}">
                <a16:creationId xmlns:a16="http://schemas.microsoft.com/office/drawing/2014/main" id="{3539867A-2E21-4850-8832-78685098D6B8}"/>
              </a:ext>
            </a:extLst>
          </p:cNvPr>
          <p:cNvSpPr txBox="1"/>
          <p:nvPr/>
        </p:nvSpPr>
        <p:spPr>
          <a:xfrm>
            <a:off x="3836523" y="1689180"/>
            <a:ext cx="7964855" cy="830997"/>
          </a:xfrm>
          <a:prstGeom prst="rect">
            <a:avLst/>
          </a:prstGeom>
          <a:noFill/>
        </p:spPr>
        <p:txBody>
          <a:bodyPr wrap="square">
            <a:spAutoFit/>
          </a:bodyPr>
          <a:lstStyle/>
          <a:p>
            <a:pPr algn="just"/>
            <a:r>
              <a:rPr kumimoji="0" lang="en-SG" sz="2400" b="1" i="0" u="none" strike="noStrike" kern="1200" cap="none" spc="0" normalizeH="0" baseline="0" noProof="0">
                <a:ln>
                  <a:noFill/>
                </a:ln>
                <a:solidFill>
                  <a:schemeClr val="accent2">
                    <a:lumMod val="75000"/>
                  </a:schemeClr>
                </a:solidFill>
                <a:effectLst/>
                <a:uLnTx/>
                <a:uFillTx/>
                <a:latin typeface="Calibri" panose="020F0502020204030204" pitchFamily="34" charset="0"/>
                <a:ea typeface="+mn-ea"/>
                <a:cs typeface="Calibri" panose="020F0502020204030204" pitchFamily="34" charset="0"/>
              </a:rPr>
              <a:t>- Tay phải bác cầm một chiếc búa. Tay trái bác xếp rất khéo những viên đá bọc nhựa đ</a:t>
            </a:r>
            <a:r>
              <a:rPr kumimoji="0" lang="vi-VN" sz="2400" b="1" i="0" u="none" strike="noStrike" kern="1200" cap="none" spc="0" normalizeH="0" baseline="0" noProof="0">
                <a:ln>
                  <a:noFill/>
                </a:ln>
                <a:solidFill>
                  <a:schemeClr val="accent2">
                    <a:lumMod val="75000"/>
                  </a:schemeClr>
                </a:solidFill>
                <a:effectLst/>
                <a:uLnTx/>
                <a:uFillTx/>
                <a:latin typeface="Calibri" panose="020F0502020204030204" pitchFamily="34" charset="0"/>
                <a:ea typeface="+mn-ea"/>
                <a:cs typeface="Calibri" panose="020F0502020204030204" pitchFamily="34" charset="0"/>
              </a:rPr>
              <a:t>ường</a:t>
            </a:r>
            <a:r>
              <a:rPr kumimoji="0" lang="en-SG" sz="2400" b="1" i="0" u="none" strike="noStrike" kern="1200" cap="none" spc="0" normalizeH="0" baseline="0" noProof="0">
                <a:ln>
                  <a:noFill/>
                </a:ln>
                <a:solidFill>
                  <a:schemeClr val="accent2">
                    <a:lumMod val="75000"/>
                  </a:schemeClr>
                </a:solidFill>
                <a:effectLst/>
                <a:uLnTx/>
                <a:uFillTx/>
                <a:latin typeface="Calibri" panose="020F0502020204030204" pitchFamily="34" charset="0"/>
                <a:ea typeface="+mn-ea"/>
                <a:cs typeface="Calibri" panose="020F0502020204030204" pitchFamily="34" charset="0"/>
              </a:rPr>
              <a:t> đen nhánh vào chỗ trũng.</a:t>
            </a:r>
            <a:endParaRPr lang="en-US" b="1">
              <a:solidFill>
                <a:schemeClr val="accent2">
                  <a:lumMod val="75000"/>
                </a:schemeClr>
              </a:solidFill>
            </a:endParaRPr>
          </a:p>
        </p:txBody>
      </p:sp>
      <p:sp>
        <p:nvSpPr>
          <p:cNvPr id="38" name="TextBox 37">
            <a:extLst>
              <a:ext uri="{FF2B5EF4-FFF2-40B4-BE49-F238E27FC236}">
                <a16:creationId xmlns:a16="http://schemas.microsoft.com/office/drawing/2014/main" id="{03F862DA-296D-4F4F-865F-0C83AD70AA63}"/>
              </a:ext>
            </a:extLst>
          </p:cNvPr>
          <p:cNvSpPr txBox="1"/>
          <p:nvPr/>
        </p:nvSpPr>
        <p:spPr>
          <a:xfrm>
            <a:off x="3885094" y="2860690"/>
            <a:ext cx="7950777" cy="830997"/>
          </a:xfrm>
          <a:prstGeom prst="rect">
            <a:avLst/>
          </a:prstGeom>
          <a:noFill/>
        </p:spPr>
        <p:txBody>
          <a:bodyPr wrap="square">
            <a:spAutoFit/>
          </a:bodyPr>
          <a:lstStyle/>
          <a:p>
            <a:pPr algn="just"/>
            <a:r>
              <a:rPr kumimoji="0" lang="en-SG" sz="2400" b="1" i="0" u="none" strike="noStrike" kern="1200" cap="none" spc="0" normalizeH="0" baseline="0" noProof="0">
                <a:ln>
                  <a:noFill/>
                </a:ln>
                <a:solidFill>
                  <a:srgbClr val="7030A0"/>
                </a:solidFill>
                <a:effectLst/>
                <a:uLnTx/>
                <a:uFillTx/>
                <a:latin typeface="Calibri" panose="020F0502020204030204" pitchFamily="34" charset="0"/>
                <a:cs typeface="Calibri" panose="020F0502020204030204" pitchFamily="34" charset="0"/>
              </a:rPr>
              <a:t>- Bác đập búa đều đều xuống, hai tay bác đ</a:t>
            </a:r>
            <a:r>
              <a:rPr kumimoji="0" lang="vi-VN" sz="2400" b="1" i="0" u="none" strike="noStrike" kern="1200" cap="none" spc="0" normalizeH="0" baseline="0" noProof="0">
                <a:ln>
                  <a:noFill/>
                </a:ln>
                <a:solidFill>
                  <a:srgbClr val="7030A0"/>
                </a:solidFill>
                <a:effectLst/>
                <a:uLnTx/>
                <a:uFillTx/>
                <a:latin typeface="Calibri" panose="020F0502020204030204" pitchFamily="34" charset="0"/>
                <a:cs typeface="Calibri" panose="020F0502020204030204" pitchFamily="34" charset="0"/>
              </a:rPr>
              <a:t>ưa</a:t>
            </a:r>
            <a:r>
              <a:rPr kumimoji="0" lang="en-SG" sz="2400" b="1" i="0" u="none" strike="noStrike" kern="1200" cap="none" spc="0" normalizeH="0" baseline="0" noProof="0">
                <a:ln>
                  <a:noFill/>
                </a:ln>
                <a:solidFill>
                  <a:srgbClr val="7030A0"/>
                </a:solidFill>
                <a:effectLst/>
                <a:uLnTx/>
                <a:uFillTx/>
                <a:latin typeface="Calibri" panose="020F0502020204030204" pitchFamily="34" charset="0"/>
                <a:cs typeface="Calibri" panose="020F0502020204030204" pitchFamily="34" charset="0"/>
              </a:rPr>
              <a:t> lên hạ xuống nhịp nhàng. </a:t>
            </a:r>
            <a:endParaRPr lang="en-US" b="1">
              <a:solidFill>
                <a:srgbClr val="7030A0"/>
              </a:solidFill>
            </a:endParaRPr>
          </a:p>
        </p:txBody>
      </p:sp>
      <p:sp>
        <p:nvSpPr>
          <p:cNvPr id="39" name="TextBox 38">
            <a:extLst>
              <a:ext uri="{FF2B5EF4-FFF2-40B4-BE49-F238E27FC236}">
                <a16:creationId xmlns:a16="http://schemas.microsoft.com/office/drawing/2014/main" id="{C54F0DFC-979D-4152-BF53-8CD6C1E81433}"/>
              </a:ext>
            </a:extLst>
          </p:cNvPr>
          <p:cNvSpPr txBox="1"/>
          <p:nvPr/>
        </p:nvSpPr>
        <p:spPr>
          <a:xfrm>
            <a:off x="3770692" y="4309314"/>
            <a:ext cx="7950777" cy="461665"/>
          </a:xfrm>
          <a:prstGeom prst="rect">
            <a:avLst/>
          </a:prstGeom>
          <a:noFill/>
        </p:spPr>
        <p:txBody>
          <a:bodyPr wrap="square">
            <a:spAutoFit/>
          </a:bodyPr>
          <a:lstStyle/>
          <a:p>
            <a:pPr algn="just"/>
            <a:r>
              <a:rPr kumimoji="0" lang="en-SG" sz="2400" b="1" i="0" u="none" strike="noStrike" kern="1200" cap="none" spc="0" normalizeH="0" baseline="0" noProof="0">
                <a:ln>
                  <a:noFill/>
                </a:ln>
                <a:solidFill>
                  <a:srgbClr val="ED5567"/>
                </a:solidFill>
                <a:effectLst/>
                <a:uLnTx/>
                <a:uFillTx/>
                <a:latin typeface="Calibri" panose="020F0502020204030204" pitchFamily="34" charset="0"/>
                <a:ea typeface="+mn-ea"/>
                <a:cs typeface="Calibri" panose="020F0502020204030204" pitchFamily="34" charset="0"/>
              </a:rPr>
              <a:t>- Bác đứng lên, v</a:t>
            </a:r>
            <a:r>
              <a:rPr kumimoji="0" lang="vi-VN" sz="2400" b="1" i="0" u="none" strike="noStrike" kern="1200" cap="none" spc="0" normalizeH="0" baseline="0" noProof="0">
                <a:ln>
                  <a:noFill/>
                </a:ln>
                <a:solidFill>
                  <a:srgbClr val="ED5567"/>
                </a:solidFill>
                <a:effectLst/>
                <a:uLnTx/>
                <a:uFillTx/>
                <a:latin typeface="Calibri" panose="020F0502020204030204" pitchFamily="34" charset="0"/>
                <a:ea typeface="+mn-ea"/>
                <a:cs typeface="Calibri" panose="020F0502020204030204" pitchFamily="34" charset="0"/>
              </a:rPr>
              <a:t>ươn</a:t>
            </a:r>
            <a:r>
              <a:rPr kumimoji="0" lang="en-SG" sz="2400" b="1" i="0" u="none" strike="noStrike" kern="1200" cap="none" spc="0" normalizeH="0" baseline="0" noProof="0">
                <a:ln>
                  <a:noFill/>
                </a:ln>
                <a:solidFill>
                  <a:srgbClr val="ED5567"/>
                </a:solidFill>
                <a:effectLst/>
                <a:uLnTx/>
                <a:uFillTx/>
                <a:latin typeface="Calibri" panose="020F0502020204030204" pitchFamily="34" charset="0"/>
                <a:ea typeface="+mn-ea"/>
                <a:cs typeface="Calibri" panose="020F0502020204030204" pitchFamily="34" charset="0"/>
              </a:rPr>
              <a:t> vai mấy cái liền. </a:t>
            </a:r>
            <a:endParaRPr lang="en-US" b="1">
              <a:solidFill>
                <a:srgbClr val="ED5567"/>
              </a:solidFill>
            </a:endParaRPr>
          </a:p>
        </p:txBody>
      </p:sp>
      <p:grpSp>
        <p:nvGrpSpPr>
          <p:cNvPr id="7" name="Group 6">
            <a:extLst>
              <a:ext uri="{FF2B5EF4-FFF2-40B4-BE49-F238E27FC236}">
                <a16:creationId xmlns:a16="http://schemas.microsoft.com/office/drawing/2014/main" id="{0D2CE8BD-5774-41FD-AFCD-B87D2DB3D52A}"/>
              </a:ext>
            </a:extLst>
          </p:cNvPr>
          <p:cNvGrpSpPr/>
          <p:nvPr/>
        </p:nvGrpSpPr>
        <p:grpSpPr>
          <a:xfrm>
            <a:off x="2344043" y="1592131"/>
            <a:ext cx="1492728" cy="975322"/>
            <a:chOff x="249790" y="6947994"/>
            <a:chExt cx="1183833" cy="793086"/>
          </a:xfrm>
        </p:grpSpPr>
        <p:pic>
          <p:nvPicPr>
            <p:cNvPr id="41" name="Picture 40">
              <a:extLst>
                <a:ext uri="{FF2B5EF4-FFF2-40B4-BE49-F238E27FC236}">
                  <a16:creationId xmlns:a16="http://schemas.microsoft.com/office/drawing/2014/main" id="{F869FBF0-4329-4B58-ABFE-4962D2437273}"/>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640537" y="6947994"/>
              <a:ext cx="793086" cy="793086"/>
            </a:xfrm>
            <a:prstGeom prst="rect">
              <a:avLst/>
            </a:prstGeom>
          </p:spPr>
        </p:pic>
        <p:pic>
          <p:nvPicPr>
            <p:cNvPr id="40" name="Picture 39">
              <a:extLst>
                <a:ext uri="{FF2B5EF4-FFF2-40B4-BE49-F238E27FC236}">
                  <a16:creationId xmlns:a16="http://schemas.microsoft.com/office/drawing/2014/main" id="{3F6B5D36-0CD1-438C-87C7-DB18ED6E4FFC}"/>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66209" b="96403" l="77203" r="97683">
                          <a14:foregroundMark x1="77203" y1="72231" x2="84344" y2="91148"/>
                          <a14:foregroundMark x1="91081" y1="69442" x2="95662" y2="88723"/>
                          <a14:foregroundMark x1="92697" y1="66209" x2="95257" y2="67219"/>
                          <a14:foregroundMark x1="97683" y1="86742" x2="94988" y2="78294"/>
                          <a14:foregroundMark x1="94853" y1="77890" x2="94853" y2="77890"/>
                          <a14:foregroundMark x1="95796" y1="78092" x2="95796" y2="78092"/>
                          <a14:backgroundMark x1="87830" y1="69361" x2="88853" y2="71989"/>
                          <a14:backgroundMark x1="86941" y1="66977" x2="87372" y2="73686"/>
                          <a14:backgroundMark x1="86941" y1="66734" x2="87964" y2="69604"/>
                          <a14:backgroundMark x1="88557" y1="77486" x2="87830" y2="87510"/>
                          <a14:backgroundMark x1="87372" y1="91593" x2="88557" y2="91350"/>
                          <a14:backgroundMark x1="88261" y1="85853" x2="88557" y2="92320"/>
                          <a14:backgroundMark x1="87830" y1="86823" x2="87964" y2="92522"/>
                          <a14:backgroundMark x1="87668" y1="65562" x2="88099" y2="71059"/>
                          <a14:backgroundMark x1="86807" y1="66289" x2="88853" y2="69604"/>
                          <a14:backgroundMark x1="88261" y1="66047" x2="88261" y2="68432"/>
                          <a14:backgroundMark x1="87964" y1="66047" x2="88395" y2="69604"/>
                        </a14:backgroundRemoval>
                      </a14:imgEffect>
                    </a14:imgLayer>
                  </a14:imgProps>
                </a:ext>
                <a:ext uri="{28A0092B-C50C-407E-A947-70E740481C1C}">
                  <a14:useLocalDpi xmlns:a14="http://schemas.microsoft.com/office/drawing/2010/main" val="0"/>
                </a:ext>
              </a:extLst>
            </a:blip>
            <a:srcRect l="75926" t="64181" r="11597" b="-190"/>
            <a:stretch/>
          </p:blipFill>
          <p:spPr>
            <a:xfrm rot="6706738" flipH="1">
              <a:off x="442464" y="6871794"/>
              <a:ext cx="501464" cy="886811"/>
            </a:xfrm>
            <a:prstGeom prst="rect">
              <a:avLst/>
            </a:prstGeom>
          </p:spPr>
        </p:pic>
      </p:grpSp>
      <p:grpSp>
        <p:nvGrpSpPr>
          <p:cNvPr id="13" name="Group 12">
            <a:extLst>
              <a:ext uri="{FF2B5EF4-FFF2-40B4-BE49-F238E27FC236}">
                <a16:creationId xmlns:a16="http://schemas.microsoft.com/office/drawing/2014/main" id="{402812A8-79B9-4265-9526-5E1681E3DF6A}"/>
              </a:ext>
            </a:extLst>
          </p:cNvPr>
          <p:cNvGrpSpPr/>
          <p:nvPr/>
        </p:nvGrpSpPr>
        <p:grpSpPr>
          <a:xfrm>
            <a:off x="2397568" y="2550791"/>
            <a:ext cx="1642433" cy="1364675"/>
            <a:chOff x="207765" y="7615604"/>
            <a:chExt cx="1642433" cy="1364675"/>
          </a:xfrm>
        </p:grpSpPr>
        <p:pic>
          <p:nvPicPr>
            <p:cNvPr id="43" name="Picture 6" descr="Hammer Animation Images, Stock Photos &amp;amp; Vectors | Shutterstock">
              <a:extLst>
                <a:ext uri="{FF2B5EF4-FFF2-40B4-BE49-F238E27FC236}">
                  <a16:creationId xmlns:a16="http://schemas.microsoft.com/office/drawing/2014/main" id="{D673C3DF-A31D-458E-B497-DF7821FBA892}"/>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769">
                          <a14:foregroundMark x1="61923" y1="11429" x2="61923" y2="11429"/>
                          <a14:foregroundMark x1="90769" y1="35357" x2="90769" y2="35357"/>
                        </a14:backgroundRemoval>
                      </a14:imgEffect>
                    </a14:imgLayer>
                  </a14:imgProps>
                </a:ext>
                <a:ext uri="{28A0092B-C50C-407E-A947-70E740481C1C}">
                  <a14:useLocalDpi xmlns:a14="http://schemas.microsoft.com/office/drawing/2010/main" val="0"/>
                </a:ext>
              </a:extLst>
            </a:blip>
            <a:srcRect/>
            <a:stretch>
              <a:fillRect/>
            </a:stretch>
          </p:blipFill>
          <p:spPr bwMode="auto">
            <a:xfrm>
              <a:off x="521840" y="7615604"/>
              <a:ext cx="1328358" cy="136467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a:extLst>
                <a:ext uri="{FF2B5EF4-FFF2-40B4-BE49-F238E27FC236}">
                  <a16:creationId xmlns:a16="http://schemas.microsoft.com/office/drawing/2014/main" id="{2FA48F60-ED7D-47B2-9390-8FD0753E0AD1}"/>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66209" b="96403" l="77203" r="97683">
                          <a14:foregroundMark x1="77203" y1="72231" x2="84344" y2="91148"/>
                          <a14:foregroundMark x1="91081" y1="69442" x2="95662" y2="88723"/>
                          <a14:foregroundMark x1="92697" y1="66209" x2="95257" y2="67219"/>
                          <a14:foregroundMark x1="97683" y1="86742" x2="94988" y2="78294"/>
                          <a14:foregroundMark x1="94853" y1="77890" x2="94853" y2="77890"/>
                          <a14:foregroundMark x1="95796" y1="78092" x2="95796" y2="78092"/>
                          <a14:backgroundMark x1="87830" y1="69361" x2="88853" y2="71989"/>
                          <a14:backgroundMark x1="86941" y1="66977" x2="87372" y2="73686"/>
                          <a14:backgroundMark x1="86941" y1="66734" x2="87964" y2="69604"/>
                          <a14:backgroundMark x1="88557" y1="77486" x2="87830" y2="87510"/>
                          <a14:backgroundMark x1="87372" y1="91593" x2="88557" y2="91350"/>
                          <a14:backgroundMark x1="88261" y1="85853" x2="88557" y2="92320"/>
                          <a14:backgroundMark x1="87830" y1="86823" x2="87964" y2="92522"/>
                          <a14:backgroundMark x1="87668" y1="65562" x2="88099" y2="71059"/>
                          <a14:backgroundMark x1="86807" y1="66289" x2="88853" y2="69604"/>
                          <a14:backgroundMark x1="88261" y1="66047" x2="88261" y2="68432"/>
                          <a14:backgroundMark x1="87964" y1="66047" x2="88395" y2="69604"/>
                        </a14:backgroundRemoval>
                      </a14:imgEffect>
                    </a14:imgLayer>
                  </a14:imgProps>
                </a:ext>
                <a:ext uri="{28A0092B-C50C-407E-A947-70E740481C1C}">
                  <a14:useLocalDpi xmlns:a14="http://schemas.microsoft.com/office/drawing/2010/main" val="0"/>
                </a:ext>
              </a:extLst>
            </a:blip>
            <a:srcRect l="75926" t="64181" r="11597" b="-190"/>
            <a:stretch/>
          </p:blipFill>
          <p:spPr>
            <a:xfrm rot="6706738" flipH="1">
              <a:off x="458522" y="7847047"/>
              <a:ext cx="616691" cy="1118205"/>
            </a:xfrm>
            <a:prstGeom prst="rect">
              <a:avLst/>
            </a:prstGeom>
          </p:spPr>
        </p:pic>
      </p:grpSp>
      <p:grpSp>
        <p:nvGrpSpPr>
          <p:cNvPr id="11" name="Group 10">
            <a:extLst>
              <a:ext uri="{FF2B5EF4-FFF2-40B4-BE49-F238E27FC236}">
                <a16:creationId xmlns:a16="http://schemas.microsoft.com/office/drawing/2014/main" id="{50A08F48-4FDE-45C9-806F-DEBF8370242B}"/>
              </a:ext>
            </a:extLst>
          </p:cNvPr>
          <p:cNvGrpSpPr/>
          <p:nvPr/>
        </p:nvGrpSpPr>
        <p:grpSpPr>
          <a:xfrm>
            <a:off x="2342689" y="3924622"/>
            <a:ext cx="1292687" cy="1260878"/>
            <a:chOff x="3238500" y="667538"/>
            <a:chExt cx="5618961" cy="5618961"/>
          </a:xfrm>
        </p:grpSpPr>
        <p:pic>
          <p:nvPicPr>
            <p:cNvPr id="1026" name="Picture 2" descr="Desk stretches to ease aches and pains">
              <a:extLst>
                <a:ext uri="{FF2B5EF4-FFF2-40B4-BE49-F238E27FC236}">
                  <a16:creationId xmlns:a16="http://schemas.microsoft.com/office/drawing/2014/main" id="{E39BCE7D-4134-424C-B919-1B650E79C8B7}"/>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5333" b="99167" l="10000" r="90000">
                          <a14:foregroundMark x1="33000" y1="90500" x2="43333" y2="99167"/>
                          <a14:foregroundMark x1="43333" y1="99167" x2="44833" y2="98167"/>
                          <a14:foregroundMark x1="42333" y1="9833" x2="46500" y2="7333"/>
                          <a14:foregroundMark x1="52000" y1="5333" x2="53500" y2="7833"/>
                        </a14:backgroundRemoval>
                      </a14:imgEffect>
                    </a14:imgLayer>
                  </a14:imgProps>
                </a:ext>
                <a:ext uri="{28A0092B-C50C-407E-A947-70E740481C1C}">
                  <a14:useLocalDpi xmlns:a14="http://schemas.microsoft.com/office/drawing/2010/main" val="0"/>
                </a:ext>
              </a:extLst>
            </a:blip>
            <a:srcRect/>
            <a:stretch>
              <a:fillRect/>
            </a:stretch>
          </p:blipFill>
          <p:spPr bwMode="auto">
            <a:xfrm>
              <a:off x="3238500" y="667538"/>
              <a:ext cx="5618961" cy="5618961"/>
            </a:xfrm>
            <a:prstGeom prst="rect">
              <a:avLst/>
            </a:prstGeom>
            <a:noFill/>
            <a:extLst>
              <a:ext uri="{909E8E84-426E-40DD-AFC4-6F175D3DCCD1}">
                <a14:hiddenFill xmlns:a14="http://schemas.microsoft.com/office/drawing/2010/main">
                  <a:solidFill>
                    <a:srgbClr val="FFFFFF"/>
                  </a:solidFill>
                </a14:hiddenFill>
              </a:ext>
            </a:extLst>
          </p:spPr>
        </p:pic>
        <p:sp>
          <p:nvSpPr>
            <p:cNvPr id="10" name="Freeform: Shape 9">
              <a:extLst>
                <a:ext uri="{FF2B5EF4-FFF2-40B4-BE49-F238E27FC236}">
                  <a16:creationId xmlns:a16="http://schemas.microsoft.com/office/drawing/2014/main" id="{4D6D31CC-DC22-4187-8212-39121A80733C}"/>
                </a:ext>
              </a:extLst>
            </p:cNvPr>
            <p:cNvSpPr/>
            <p:nvPr/>
          </p:nvSpPr>
          <p:spPr>
            <a:xfrm>
              <a:off x="4632158" y="1925053"/>
              <a:ext cx="1371600" cy="4355431"/>
            </a:xfrm>
            <a:custGeom>
              <a:avLst/>
              <a:gdLst>
                <a:gd name="connsiteX0" fmla="*/ 733926 w 1371600"/>
                <a:gd name="connsiteY0" fmla="*/ 84221 h 4355431"/>
                <a:gd name="connsiteX1" fmla="*/ 421105 w 1371600"/>
                <a:gd name="connsiteY1" fmla="*/ 0 h 4355431"/>
                <a:gd name="connsiteX2" fmla="*/ 240631 w 1371600"/>
                <a:gd name="connsiteY2" fmla="*/ 192505 h 4355431"/>
                <a:gd name="connsiteX3" fmla="*/ 0 w 1371600"/>
                <a:gd name="connsiteY3" fmla="*/ 1359568 h 4355431"/>
                <a:gd name="connsiteX4" fmla="*/ 96253 w 1371600"/>
                <a:gd name="connsiteY4" fmla="*/ 2983831 h 4355431"/>
                <a:gd name="connsiteX5" fmla="*/ 288758 w 1371600"/>
                <a:gd name="connsiteY5" fmla="*/ 4355431 h 4355431"/>
                <a:gd name="connsiteX6" fmla="*/ 1359568 w 1371600"/>
                <a:gd name="connsiteY6" fmla="*/ 4319336 h 4355431"/>
                <a:gd name="connsiteX7" fmla="*/ 1371600 w 1371600"/>
                <a:gd name="connsiteY7" fmla="*/ 2935705 h 4355431"/>
                <a:gd name="connsiteX8" fmla="*/ 866274 w 1371600"/>
                <a:gd name="connsiteY8" fmla="*/ 2791326 h 4355431"/>
                <a:gd name="connsiteX9" fmla="*/ 673768 w 1371600"/>
                <a:gd name="connsiteY9" fmla="*/ 2021305 h 4355431"/>
                <a:gd name="connsiteX10" fmla="*/ 601579 w 1371600"/>
                <a:gd name="connsiteY10" fmla="*/ 1251284 h 4355431"/>
                <a:gd name="connsiteX11" fmla="*/ 709863 w 1371600"/>
                <a:gd name="connsiteY11" fmla="*/ 457200 h 4355431"/>
                <a:gd name="connsiteX12" fmla="*/ 733926 w 1371600"/>
                <a:gd name="connsiteY12" fmla="*/ 84221 h 4355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1600" h="4355431">
                  <a:moveTo>
                    <a:pt x="733926" y="84221"/>
                  </a:moveTo>
                  <a:lnTo>
                    <a:pt x="421105" y="0"/>
                  </a:lnTo>
                  <a:cubicBezTo>
                    <a:pt x="302736" y="118369"/>
                    <a:pt x="363261" y="54547"/>
                    <a:pt x="240631" y="192505"/>
                  </a:cubicBezTo>
                  <a:lnTo>
                    <a:pt x="0" y="1359568"/>
                  </a:lnTo>
                  <a:lnTo>
                    <a:pt x="96253" y="2983831"/>
                  </a:lnTo>
                  <a:lnTo>
                    <a:pt x="288758" y="4355431"/>
                  </a:lnTo>
                  <a:lnTo>
                    <a:pt x="1359568" y="4319336"/>
                  </a:lnTo>
                  <a:lnTo>
                    <a:pt x="1371600" y="2935705"/>
                  </a:lnTo>
                  <a:lnTo>
                    <a:pt x="866274" y="2791326"/>
                  </a:lnTo>
                  <a:lnTo>
                    <a:pt x="673768" y="2021305"/>
                  </a:lnTo>
                  <a:lnTo>
                    <a:pt x="601579" y="1251284"/>
                  </a:lnTo>
                  <a:lnTo>
                    <a:pt x="709863" y="457200"/>
                  </a:lnTo>
                  <a:lnTo>
                    <a:pt x="733926" y="84221"/>
                  </a:lnTo>
                  <a:close/>
                </a:path>
              </a:pathLst>
            </a:custGeom>
            <a:solidFill>
              <a:srgbClr val="F584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44">
              <a:extLst>
                <a:ext uri="{FF2B5EF4-FFF2-40B4-BE49-F238E27FC236}">
                  <a16:creationId xmlns:a16="http://schemas.microsoft.com/office/drawing/2014/main" id="{37928D75-258E-4901-872F-AA67E76ECFFE}"/>
                </a:ext>
              </a:extLst>
            </p:cNvPr>
            <p:cNvSpPr/>
            <p:nvPr/>
          </p:nvSpPr>
          <p:spPr>
            <a:xfrm flipH="1">
              <a:off x="5977210" y="1925053"/>
              <a:ext cx="1395894" cy="4355431"/>
            </a:xfrm>
            <a:custGeom>
              <a:avLst/>
              <a:gdLst>
                <a:gd name="connsiteX0" fmla="*/ 733926 w 1371600"/>
                <a:gd name="connsiteY0" fmla="*/ 84221 h 4355431"/>
                <a:gd name="connsiteX1" fmla="*/ 421105 w 1371600"/>
                <a:gd name="connsiteY1" fmla="*/ 0 h 4355431"/>
                <a:gd name="connsiteX2" fmla="*/ 240631 w 1371600"/>
                <a:gd name="connsiteY2" fmla="*/ 192505 h 4355431"/>
                <a:gd name="connsiteX3" fmla="*/ 0 w 1371600"/>
                <a:gd name="connsiteY3" fmla="*/ 1359568 h 4355431"/>
                <a:gd name="connsiteX4" fmla="*/ 96253 w 1371600"/>
                <a:gd name="connsiteY4" fmla="*/ 2983831 h 4355431"/>
                <a:gd name="connsiteX5" fmla="*/ 288758 w 1371600"/>
                <a:gd name="connsiteY5" fmla="*/ 4355431 h 4355431"/>
                <a:gd name="connsiteX6" fmla="*/ 1359568 w 1371600"/>
                <a:gd name="connsiteY6" fmla="*/ 4319336 h 4355431"/>
                <a:gd name="connsiteX7" fmla="*/ 1371600 w 1371600"/>
                <a:gd name="connsiteY7" fmla="*/ 2935705 h 4355431"/>
                <a:gd name="connsiteX8" fmla="*/ 866274 w 1371600"/>
                <a:gd name="connsiteY8" fmla="*/ 2791326 h 4355431"/>
                <a:gd name="connsiteX9" fmla="*/ 673768 w 1371600"/>
                <a:gd name="connsiteY9" fmla="*/ 2021305 h 4355431"/>
                <a:gd name="connsiteX10" fmla="*/ 601579 w 1371600"/>
                <a:gd name="connsiteY10" fmla="*/ 1251284 h 4355431"/>
                <a:gd name="connsiteX11" fmla="*/ 709863 w 1371600"/>
                <a:gd name="connsiteY11" fmla="*/ 457200 h 4355431"/>
                <a:gd name="connsiteX12" fmla="*/ 733926 w 1371600"/>
                <a:gd name="connsiteY12" fmla="*/ 84221 h 4355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1600" h="4355431">
                  <a:moveTo>
                    <a:pt x="733926" y="84221"/>
                  </a:moveTo>
                  <a:lnTo>
                    <a:pt x="421105" y="0"/>
                  </a:lnTo>
                  <a:cubicBezTo>
                    <a:pt x="302736" y="118369"/>
                    <a:pt x="363261" y="54547"/>
                    <a:pt x="240631" y="192505"/>
                  </a:cubicBezTo>
                  <a:lnTo>
                    <a:pt x="0" y="1359568"/>
                  </a:lnTo>
                  <a:lnTo>
                    <a:pt x="96253" y="2983831"/>
                  </a:lnTo>
                  <a:lnTo>
                    <a:pt x="288758" y="4355431"/>
                  </a:lnTo>
                  <a:lnTo>
                    <a:pt x="1359568" y="4319336"/>
                  </a:lnTo>
                  <a:lnTo>
                    <a:pt x="1371600" y="2935705"/>
                  </a:lnTo>
                  <a:lnTo>
                    <a:pt x="866274" y="2791326"/>
                  </a:lnTo>
                  <a:lnTo>
                    <a:pt x="673768" y="2021305"/>
                  </a:lnTo>
                  <a:lnTo>
                    <a:pt x="601579" y="1251284"/>
                  </a:lnTo>
                  <a:lnTo>
                    <a:pt x="709863" y="457200"/>
                  </a:lnTo>
                  <a:lnTo>
                    <a:pt x="733926" y="84221"/>
                  </a:lnTo>
                  <a:close/>
                </a:path>
              </a:pathLst>
            </a:custGeom>
            <a:solidFill>
              <a:srgbClr val="F584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4" name="Picture 4">
            <a:extLst>
              <a:ext uri="{FF2B5EF4-FFF2-40B4-BE49-F238E27FC236}">
                <a16:creationId xmlns:a16="http://schemas.microsoft.com/office/drawing/2014/main" id="{DE7AA797-8066-4D10-837B-B021D856CD4D}"/>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10000" b="90000" l="10000" r="90000">
                        <a14:foregroundMark x1="18750" y1="44833" x2="18750" y2="49167"/>
                        <a14:foregroundMark x1="48375" y1="44000" x2="45375" y2="51167"/>
                        <a14:foregroundMark x1="49125" y1="43333" x2="48750" y2="48667"/>
                        <a14:foregroundMark x1="18625" y1="46167" x2="18000" y2="39833"/>
                        <a14:foregroundMark x1="20375" y1="72333" x2="23125" y2="72667"/>
                        <a14:foregroundMark x1="19125" y1="72667" x2="20000" y2="72833"/>
                        <a14:foregroundMark x1="47625" y1="82167" x2="46875" y2="73667"/>
                        <a14:foregroundMark x1="48500" y1="69667" x2="49875" y2="66833"/>
                        <a14:foregroundMark x1="60125" y1="45333" x2="66500" y2="65333"/>
                        <a14:foregroundMark x1="57875" y1="29000" x2="58875" y2="33167"/>
                        <a14:foregroundMark x1="55375" y1="74000" x2="57000" y2="65667"/>
                        <a14:foregroundMark x1="78875" y1="65000" x2="78375" y2="75000"/>
                        <a14:foregroundMark x1="82500" y1="49000" x2="86375" y2="55333"/>
                        <a14:foregroundMark x1="69875" y1="20667" x2="69375" y2="24833"/>
                        <a14:foregroundMark x1="57500" y1="31333" x2="64375" y2="26667"/>
                        <a14:foregroundMark x1="59125" y1="28833" x2="67250" y2="25167"/>
                        <a14:foregroundMark x1="67250" y1="25167" x2="67625" y2="25167"/>
                        <a14:foregroundMark x1="58625" y1="28833" x2="61375" y2="24333"/>
                        <a14:foregroundMark x1="62625" y1="25333" x2="65875" y2="25667"/>
                        <a14:foregroundMark x1="57000" y1="33833" x2="58500" y2="41000"/>
                        <a14:foregroundMark x1="53375" y1="44833" x2="55875" y2="47167"/>
                        <a14:foregroundMark x1="53875" y1="47667" x2="56250" y2="49000"/>
                        <a14:foregroundMark x1="49375" y1="79333" x2="49250" y2="77333"/>
                        <a14:foregroundMark x1="47750" y1="82667" x2="48750" y2="84000"/>
                        <a14:foregroundMark x1="46500" y1="81667" x2="48125" y2="81833"/>
                        <a14:foregroundMark x1="50875" y1="81667" x2="51625" y2="82667"/>
                        <a14:foregroundMark x1="31500" y1="83833" x2="35625" y2="84667"/>
                        <a14:backgroundMark x1="33500" y1="75667" x2="34250" y2="78667"/>
                      </a14:backgroundRemoval>
                    </a14:imgEffect>
                  </a14:imgLayer>
                </a14:imgProps>
              </a:ext>
              <a:ext uri="{28A0092B-C50C-407E-A947-70E740481C1C}">
                <a14:useLocalDpi xmlns:a14="http://schemas.microsoft.com/office/drawing/2010/main" val="0"/>
              </a:ext>
            </a:extLst>
          </a:blip>
          <a:srcRect l="14463" t="14135" r="8835" b="11393"/>
          <a:stretch/>
        </p:blipFill>
        <p:spPr bwMode="auto">
          <a:xfrm>
            <a:off x="8973973" y="4687143"/>
            <a:ext cx="2404511" cy="1750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982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53"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500"/>
                                            <p:tgtEl>
                                              <p:spTgt spid="3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500"/>
                                            <p:tgtEl>
                                              <p:spTgt spid="3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2"/>
                                            </p:tgtEl>
                                          </p:cBhvr>
                                        </p:animEffect>
                                        <p:set>
                                          <p:cBhvr>
                                            <p:cTn id="44" dur="1" fill="hold">
                                              <p:stCondLst>
                                                <p:cond delay="499"/>
                                              </p:stCondLst>
                                            </p:cTn>
                                            <p:tgtEl>
                                              <p:spTgt spid="2"/>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3"/>
                                            </p:tgtEl>
                                          </p:cBhvr>
                                        </p:animEffect>
                                        <p:set>
                                          <p:cBhvr>
                                            <p:cTn id="47" dur="1" fill="hold">
                                              <p:stCondLst>
                                                <p:cond delay="499"/>
                                              </p:stCondLst>
                                            </p:cTn>
                                            <p:tgtEl>
                                              <p:spTgt spid="3"/>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24"/>
                                            </p:tgtEl>
                                          </p:cBhvr>
                                        </p:animEffect>
                                        <p:set>
                                          <p:cBhvr>
                                            <p:cTn id="50" dur="1" fill="hold">
                                              <p:stCondLst>
                                                <p:cond delay="499"/>
                                              </p:stCondLst>
                                            </p:cTn>
                                            <p:tgtEl>
                                              <p:spTgt spid="24"/>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26"/>
                                            </p:tgtEl>
                                          </p:cBhvr>
                                        </p:animEffect>
                                        <p:set>
                                          <p:cBhvr>
                                            <p:cTn id="53" dur="1" fill="hold">
                                              <p:stCondLst>
                                                <p:cond delay="499"/>
                                              </p:stCondLst>
                                            </p:cTn>
                                            <p:tgtEl>
                                              <p:spTgt spid="26"/>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29"/>
                                            </p:tgtEl>
                                          </p:cBhvr>
                                        </p:animEffect>
                                        <p:set>
                                          <p:cBhvr>
                                            <p:cTn id="56" dur="1" fill="hold">
                                              <p:stCondLst>
                                                <p:cond delay="499"/>
                                              </p:stCondLst>
                                            </p:cTn>
                                            <p:tgtEl>
                                              <p:spTgt spid="29"/>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31"/>
                                            </p:tgtEl>
                                          </p:cBhvr>
                                        </p:animEffect>
                                        <p:set>
                                          <p:cBhvr>
                                            <p:cTn id="59" dur="1" fill="hold">
                                              <p:stCondLst>
                                                <p:cond delay="499"/>
                                              </p:stCondLst>
                                            </p:cTn>
                                            <p:tgtEl>
                                              <p:spTgt spid="31"/>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33"/>
                                            </p:tgtEl>
                                          </p:cBhvr>
                                        </p:animEffect>
                                        <p:set>
                                          <p:cBhvr>
                                            <p:cTn id="62" dur="1" fill="hold">
                                              <p:stCondLst>
                                                <p:cond delay="499"/>
                                              </p:stCondLst>
                                            </p:cTn>
                                            <p:tgtEl>
                                              <p:spTgt spid="33"/>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34"/>
                                            </p:tgtEl>
                                          </p:cBhvr>
                                        </p:animEffect>
                                        <p:set>
                                          <p:cBhvr>
                                            <p:cTn id="65" dur="1" fill="hold">
                                              <p:stCondLst>
                                                <p:cond delay="499"/>
                                              </p:stCondLst>
                                            </p:cTn>
                                            <p:tgtEl>
                                              <p:spTgt spid="34"/>
                                            </p:tgtEl>
                                            <p:attrNameLst>
                                              <p:attrName>style.visibility</p:attrName>
                                            </p:attrNameLst>
                                          </p:cBhvr>
                                          <p:to>
                                            <p:strVal val="hidden"/>
                                          </p:to>
                                        </p:set>
                                      </p:childTnLst>
                                    </p:cTn>
                                  </p:par>
                                  <p:par>
                                    <p:cTn id="66" presetID="42" presetClass="entr" presetSubtype="0" fill="hold" nodeType="withEffect">
                                      <p:stCondLst>
                                        <p:cond delay="0"/>
                                      </p:stCondLst>
                                      <p:childTnLst>
                                        <p:set>
                                          <p:cBhvr>
                                            <p:cTn id="67" dur="1" fill="hold">
                                              <p:stCondLst>
                                                <p:cond delay="0"/>
                                              </p:stCondLst>
                                            </p:cTn>
                                            <p:tgtEl>
                                              <p:spTgt spid="44"/>
                                            </p:tgtEl>
                                            <p:attrNameLst>
                                              <p:attrName>style.visibility</p:attrName>
                                            </p:attrNameLst>
                                          </p:cBhvr>
                                          <p:to>
                                            <p:strVal val="visible"/>
                                          </p:to>
                                        </p:set>
                                        <p:animEffect transition="in" filter="fade">
                                          <p:cBhvr>
                                            <p:cTn id="68" dur="1000"/>
                                            <p:tgtEl>
                                              <p:spTgt spid="44"/>
                                            </p:tgtEl>
                                          </p:cBhvr>
                                        </p:animEffect>
                                        <p:anim calcmode="lin" valueType="num">
                                          <p:cBhvr>
                                            <p:cTn id="69" dur="1000" fill="hold"/>
                                            <p:tgtEl>
                                              <p:spTgt spid="44"/>
                                            </p:tgtEl>
                                            <p:attrNameLst>
                                              <p:attrName>ppt_x</p:attrName>
                                            </p:attrNameLst>
                                          </p:cBhvr>
                                          <p:tavLst>
                                            <p:tav tm="0">
                                              <p:val>
                                                <p:strVal val="#ppt_x"/>
                                              </p:val>
                                            </p:tav>
                                            <p:tav tm="100000">
                                              <p:val>
                                                <p:strVal val="#ppt_x"/>
                                              </p:val>
                                            </p:tav>
                                          </p:tavLst>
                                        </p:anim>
                                        <p:anim calcmode="lin" valueType="num">
                                          <p:cBhvr>
                                            <p:cTn id="70" dur="1000" fill="hold"/>
                                            <p:tgtEl>
                                              <p:spTgt spid="44"/>
                                            </p:tgtEl>
                                            <p:attrNameLst>
                                              <p:attrName>ppt_y</p:attrName>
                                            </p:attrNameLst>
                                          </p:cBhvr>
                                          <p:tavLst>
                                            <p:tav tm="0">
                                              <p:val>
                                                <p:strVal val="#ppt_y+.1"/>
                                              </p:val>
                                            </p:tav>
                                            <p:tav tm="100000">
                                              <p:val>
                                                <p:strVal val="#ppt_y"/>
                                              </p:val>
                                            </p:tav>
                                          </p:tavLst>
                                        </p:anim>
                                      </p:childTnLst>
                                    </p:cTn>
                                  </p:par>
                                  <p:par>
                                    <p:cTn id="71" presetID="2" presetClass="entr" presetSubtype="8" fill="hold" nodeType="withEffect" p14:presetBounceEnd="80000">
                                      <p:stCondLst>
                                        <p:cond delay="0"/>
                                      </p:stCondLst>
                                      <p:childTnLst>
                                        <p:set>
                                          <p:cBhvr>
                                            <p:cTn id="72" dur="1" fill="hold">
                                              <p:stCondLst>
                                                <p:cond delay="0"/>
                                              </p:stCondLst>
                                            </p:cTn>
                                            <p:tgtEl>
                                              <p:spTgt spid="7"/>
                                            </p:tgtEl>
                                            <p:attrNameLst>
                                              <p:attrName>style.visibility</p:attrName>
                                            </p:attrNameLst>
                                          </p:cBhvr>
                                          <p:to>
                                            <p:strVal val="visible"/>
                                          </p:to>
                                        </p:set>
                                        <p:anim calcmode="lin" valueType="num" p14:bounceEnd="80000">
                                          <p:cBhvr additive="base">
                                            <p:cTn id="73" dur="1300" fill="hold"/>
                                            <p:tgtEl>
                                              <p:spTgt spid="7"/>
                                            </p:tgtEl>
                                            <p:attrNameLst>
                                              <p:attrName>ppt_x</p:attrName>
                                            </p:attrNameLst>
                                          </p:cBhvr>
                                          <p:tavLst>
                                            <p:tav tm="0">
                                              <p:val>
                                                <p:strVal val="0-#ppt_w/2"/>
                                              </p:val>
                                            </p:tav>
                                            <p:tav tm="100000">
                                              <p:val>
                                                <p:strVal val="#ppt_x"/>
                                              </p:val>
                                            </p:tav>
                                          </p:tavLst>
                                        </p:anim>
                                        <p:anim calcmode="lin" valueType="num" p14:bounceEnd="80000">
                                          <p:cBhvr additive="base">
                                            <p:cTn id="74" dur="1300" fill="hold"/>
                                            <p:tgtEl>
                                              <p:spTgt spid="7"/>
                                            </p:tgtEl>
                                            <p:attrNameLst>
                                              <p:attrName>ppt_y</p:attrName>
                                            </p:attrNameLst>
                                          </p:cBhvr>
                                          <p:tavLst>
                                            <p:tav tm="0">
                                              <p:val>
                                                <p:strVal val="#ppt_y"/>
                                              </p:val>
                                            </p:tav>
                                            <p:tav tm="100000">
                                              <p:val>
                                                <p:strVal val="#ppt_y"/>
                                              </p:val>
                                            </p:tav>
                                          </p:tavLst>
                                        </p:anim>
                                      </p:childTnLst>
                                    </p:cTn>
                                  </p:par>
                                  <p:par>
                                    <p:cTn id="75" presetID="2" presetClass="entr" presetSubtype="4" fill="hold" grpId="0" nodeType="withEffect" p14:presetBounceEnd="80000">
                                      <p:stCondLst>
                                        <p:cond delay="0"/>
                                      </p:stCondLst>
                                      <p:iterate type="wd">
                                        <p:tmPct val="5000"/>
                                      </p:iterate>
                                      <p:childTnLst>
                                        <p:set>
                                          <p:cBhvr>
                                            <p:cTn id="76" dur="1" fill="hold">
                                              <p:stCondLst>
                                                <p:cond delay="0"/>
                                              </p:stCondLst>
                                            </p:cTn>
                                            <p:tgtEl>
                                              <p:spTgt spid="37"/>
                                            </p:tgtEl>
                                            <p:attrNameLst>
                                              <p:attrName>style.visibility</p:attrName>
                                            </p:attrNameLst>
                                          </p:cBhvr>
                                          <p:to>
                                            <p:strVal val="visible"/>
                                          </p:to>
                                        </p:set>
                                        <p:anim calcmode="lin" valueType="num" p14:bounceEnd="80000">
                                          <p:cBhvr additive="base">
                                            <p:cTn id="77" dur="2000" fill="hold"/>
                                            <p:tgtEl>
                                              <p:spTgt spid="37"/>
                                            </p:tgtEl>
                                            <p:attrNameLst>
                                              <p:attrName>ppt_x</p:attrName>
                                            </p:attrNameLst>
                                          </p:cBhvr>
                                          <p:tavLst>
                                            <p:tav tm="0">
                                              <p:val>
                                                <p:strVal val="#ppt_x"/>
                                              </p:val>
                                            </p:tav>
                                            <p:tav tm="100000">
                                              <p:val>
                                                <p:strVal val="#ppt_x"/>
                                              </p:val>
                                            </p:tav>
                                          </p:tavLst>
                                        </p:anim>
                                        <p:anim calcmode="lin" valueType="num" p14:bounceEnd="80000">
                                          <p:cBhvr additive="base">
                                            <p:cTn id="78" dur="20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8" fill="hold" nodeType="clickEffect" p14:presetBounceEnd="80000">
                                      <p:stCondLst>
                                        <p:cond delay="200"/>
                                      </p:stCondLst>
                                      <p:childTnLst>
                                        <p:set>
                                          <p:cBhvr>
                                            <p:cTn id="82" dur="1" fill="hold">
                                              <p:stCondLst>
                                                <p:cond delay="0"/>
                                              </p:stCondLst>
                                            </p:cTn>
                                            <p:tgtEl>
                                              <p:spTgt spid="13"/>
                                            </p:tgtEl>
                                            <p:attrNameLst>
                                              <p:attrName>style.visibility</p:attrName>
                                            </p:attrNameLst>
                                          </p:cBhvr>
                                          <p:to>
                                            <p:strVal val="visible"/>
                                          </p:to>
                                        </p:set>
                                        <p:anim calcmode="lin" valueType="num" p14:bounceEnd="80000">
                                          <p:cBhvr additive="base">
                                            <p:cTn id="83" dur="2100" fill="hold"/>
                                            <p:tgtEl>
                                              <p:spTgt spid="13"/>
                                            </p:tgtEl>
                                            <p:attrNameLst>
                                              <p:attrName>ppt_x</p:attrName>
                                            </p:attrNameLst>
                                          </p:cBhvr>
                                          <p:tavLst>
                                            <p:tav tm="0">
                                              <p:val>
                                                <p:strVal val="0-#ppt_w/2"/>
                                              </p:val>
                                            </p:tav>
                                            <p:tav tm="100000">
                                              <p:val>
                                                <p:strVal val="#ppt_x"/>
                                              </p:val>
                                            </p:tav>
                                          </p:tavLst>
                                        </p:anim>
                                        <p:anim calcmode="lin" valueType="num" p14:bounceEnd="80000">
                                          <p:cBhvr additive="base">
                                            <p:cTn id="84" dur="2100" fill="hold"/>
                                            <p:tgtEl>
                                              <p:spTgt spid="13"/>
                                            </p:tgtEl>
                                            <p:attrNameLst>
                                              <p:attrName>ppt_y</p:attrName>
                                            </p:attrNameLst>
                                          </p:cBhvr>
                                          <p:tavLst>
                                            <p:tav tm="0">
                                              <p:val>
                                                <p:strVal val="#ppt_y"/>
                                              </p:val>
                                            </p:tav>
                                            <p:tav tm="100000">
                                              <p:val>
                                                <p:strVal val="#ppt_y"/>
                                              </p:val>
                                            </p:tav>
                                          </p:tavLst>
                                        </p:anim>
                                      </p:childTnLst>
                                    </p:cTn>
                                  </p:par>
                                  <p:par>
                                    <p:cTn id="85" presetID="2" presetClass="entr" presetSubtype="4" fill="hold" grpId="0" nodeType="withEffect" p14:presetBounceEnd="80000">
                                      <p:stCondLst>
                                        <p:cond delay="0"/>
                                      </p:stCondLst>
                                      <p:iterate type="wd">
                                        <p:tmPct val="5000"/>
                                      </p:iterate>
                                      <p:childTnLst>
                                        <p:set>
                                          <p:cBhvr>
                                            <p:cTn id="86" dur="1" fill="hold">
                                              <p:stCondLst>
                                                <p:cond delay="0"/>
                                              </p:stCondLst>
                                            </p:cTn>
                                            <p:tgtEl>
                                              <p:spTgt spid="38"/>
                                            </p:tgtEl>
                                            <p:attrNameLst>
                                              <p:attrName>style.visibility</p:attrName>
                                            </p:attrNameLst>
                                          </p:cBhvr>
                                          <p:to>
                                            <p:strVal val="visible"/>
                                          </p:to>
                                        </p:set>
                                        <p:anim calcmode="lin" valueType="num" p14:bounceEnd="80000">
                                          <p:cBhvr additive="base">
                                            <p:cTn id="87" dur="2100" fill="hold"/>
                                            <p:tgtEl>
                                              <p:spTgt spid="38"/>
                                            </p:tgtEl>
                                            <p:attrNameLst>
                                              <p:attrName>ppt_x</p:attrName>
                                            </p:attrNameLst>
                                          </p:cBhvr>
                                          <p:tavLst>
                                            <p:tav tm="0">
                                              <p:val>
                                                <p:strVal val="#ppt_x"/>
                                              </p:val>
                                            </p:tav>
                                            <p:tav tm="100000">
                                              <p:val>
                                                <p:strVal val="#ppt_x"/>
                                              </p:val>
                                            </p:tav>
                                          </p:tavLst>
                                        </p:anim>
                                        <p:anim calcmode="lin" valueType="num" p14:bounceEnd="80000">
                                          <p:cBhvr additive="base">
                                            <p:cTn id="88" dur="21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8" fill="hold" nodeType="clickEffect" p14:presetBounceEnd="80000">
                                      <p:stCondLst>
                                        <p:cond delay="0"/>
                                      </p:stCondLst>
                                      <p:childTnLst>
                                        <p:set>
                                          <p:cBhvr>
                                            <p:cTn id="92" dur="1" fill="hold">
                                              <p:stCondLst>
                                                <p:cond delay="0"/>
                                              </p:stCondLst>
                                            </p:cTn>
                                            <p:tgtEl>
                                              <p:spTgt spid="11"/>
                                            </p:tgtEl>
                                            <p:attrNameLst>
                                              <p:attrName>style.visibility</p:attrName>
                                            </p:attrNameLst>
                                          </p:cBhvr>
                                          <p:to>
                                            <p:strVal val="visible"/>
                                          </p:to>
                                        </p:set>
                                        <p:anim calcmode="lin" valueType="num" p14:bounceEnd="80000">
                                          <p:cBhvr additive="base">
                                            <p:cTn id="93" dur="1700" fill="hold"/>
                                            <p:tgtEl>
                                              <p:spTgt spid="11"/>
                                            </p:tgtEl>
                                            <p:attrNameLst>
                                              <p:attrName>ppt_x</p:attrName>
                                            </p:attrNameLst>
                                          </p:cBhvr>
                                          <p:tavLst>
                                            <p:tav tm="0">
                                              <p:val>
                                                <p:strVal val="0-#ppt_w/2"/>
                                              </p:val>
                                            </p:tav>
                                            <p:tav tm="100000">
                                              <p:val>
                                                <p:strVal val="#ppt_x"/>
                                              </p:val>
                                            </p:tav>
                                          </p:tavLst>
                                        </p:anim>
                                        <p:anim calcmode="lin" valueType="num" p14:bounceEnd="80000">
                                          <p:cBhvr additive="base">
                                            <p:cTn id="94" dur="1700" fill="hold"/>
                                            <p:tgtEl>
                                              <p:spTgt spid="11"/>
                                            </p:tgtEl>
                                            <p:attrNameLst>
                                              <p:attrName>ppt_y</p:attrName>
                                            </p:attrNameLst>
                                          </p:cBhvr>
                                          <p:tavLst>
                                            <p:tav tm="0">
                                              <p:val>
                                                <p:strVal val="#ppt_y"/>
                                              </p:val>
                                            </p:tav>
                                            <p:tav tm="100000">
                                              <p:val>
                                                <p:strVal val="#ppt_y"/>
                                              </p:val>
                                            </p:tav>
                                          </p:tavLst>
                                        </p:anim>
                                      </p:childTnLst>
                                    </p:cTn>
                                  </p:par>
                                  <p:par>
                                    <p:cTn id="95" presetID="2" presetClass="entr" presetSubtype="4" fill="hold" grpId="0" nodeType="withEffect" p14:presetBounceEnd="80000">
                                      <p:stCondLst>
                                        <p:cond delay="0"/>
                                      </p:stCondLst>
                                      <p:iterate type="wd">
                                        <p:tmPct val="5000"/>
                                      </p:iterate>
                                      <p:childTnLst>
                                        <p:set>
                                          <p:cBhvr>
                                            <p:cTn id="96" dur="1" fill="hold">
                                              <p:stCondLst>
                                                <p:cond delay="0"/>
                                              </p:stCondLst>
                                            </p:cTn>
                                            <p:tgtEl>
                                              <p:spTgt spid="39"/>
                                            </p:tgtEl>
                                            <p:attrNameLst>
                                              <p:attrName>style.visibility</p:attrName>
                                            </p:attrNameLst>
                                          </p:cBhvr>
                                          <p:to>
                                            <p:strVal val="visible"/>
                                          </p:to>
                                        </p:set>
                                        <p:anim calcmode="lin" valueType="num" p14:bounceEnd="80000">
                                          <p:cBhvr additive="base">
                                            <p:cTn id="97" dur="2600" fill="hold"/>
                                            <p:tgtEl>
                                              <p:spTgt spid="39"/>
                                            </p:tgtEl>
                                            <p:attrNameLst>
                                              <p:attrName>ppt_x</p:attrName>
                                            </p:attrNameLst>
                                          </p:cBhvr>
                                          <p:tavLst>
                                            <p:tav tm="0">
                                              <p:val>
                                                <p:strVal val="#ppt_x"/>
                                              </p:val>
                                            </p:tav>
                                            <p:tav tm="100000">
                                              <p:val>
                                                <p:strVal val="#ppt_x"/>
                                              </p:val>
                                            </p:tav>
                                          </p:tavLst>
                                        </p:anim>
                                        <p:anim calcmode="lin" valueType="num" p14:bounceEnd="80000">
                                          <p:cBhvr additive="base">
                                            <p:cTn id="98" dur="26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24" grpId="0" animBg="1"/>
          <p:bldP spid="24" grpId="1" animBg="1"/>
          <p:bldP spid="29" grpId="0" animBg="1"/>
          <p:bldP spid="29" grpId="1" animBg="1"/>
          <p:bldP spid="31" grpId="0" animBg="1"/>
          <p:bldP spid="31" grpId="1" animBg="1"/>
          <p:bldP spid="33" grpId="0" animBg="1"/>
          <p:bldP spid="33" grpId="1" animBg="1"/>
          <p:bldP spid="34" grpId="0" animBg="1"/>
          <p:bldP spid="34" grpId="1" animBg="1"/>
          <p:bldP spid="21" grpId="0"/>
          <p:bldP spid="26" grpId="0" animBg="1"/>
          <p:bldP spid="26" grpId="1" animBg="1"/>
          <p:bldP spid="37" grpId="0"/>
          <p:bldP spid="38" grpId="0"/>
          <p:bldP spid="3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53"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500"/>
                                            <p:tgtEl>
                                              <p:spTgt spid="3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500"/>
                                            <p:tgtEl>
                                              <p:spTgt spid="3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2"/>
                                            </p:tgtEl>
                                          </p:cBhvr>
                                        </p:animEffect>
                                        <p:set>
                                          <p:cBhvr>
                                            <p:cTn id="44" dur="1" fill="hold">
                                              <p:stCondLst>
                                                <p:cond delay="499"/>
                                              </p:stCondLst>
                                            </p:cTn>
                                            <p:tgtEl>
                                              <p:spTgt spid="2"/>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3"/>
                                            </p:tgtEl>
                                          </p:cBhvr>
                                        </p:animEffect>
                                        <p:set>
                                          <p:cBhvr>
                                            <p:cTn id="47" dur="1" fill="hold">
                                              <p:stCondLst>
                                                <p:cond delay="499"/>
                                              </p:stCondLst>
                                            </p:cTn>
                                            <p:tgtEl>
                                              <p:spTgt spid="3"/>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24"/>
                                            </p:tgtEl>
                                          </p:cBhvr>
                                        </p:animEffect>
                                        <p:set>
                                          <p:cBhvr>
                                            <p:cTn id="50" dur="1" fill="hold">
                                              <p:stCondLst>
                                                <p:cond delay="499"/>
                                              </p:stCondLst>
                                            </p:cTn>
                                            <p:tgtEl>
                                              <p:spTgt spid="24"/>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26"/>
                                            </p:tgtEl>
                                          </p:cBhvr>
                                        </p:animEffect>
                                        <p:set>
                                          <p:cBhvr>
                                            <p:cTn id="53" dur="1" fill="hold">
                                              <p:stCondLst>
                                                <p:cond delay="499"/>
                                              </p:stCondLst>
                                            </p:cTn>
                                            <p:tgtEl>
                                              <p:spTgt spid="26"/>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29"/>
                                            </p:tgtEl>
                                          </p:cBhvr>
                                        </p:animEffect>
                                        <p:set>
                                          <p:cBhvr>
                                            <p:cTn id="56" dur="1" fill="hold">
                                              <p:stCondLst>
                                                <p:cond delay="499"/>
                                              </p:stCondLst>
                                            </p:cTn>
                                            <p:tgtEl>
                                              <p:spTgt spid="29"/>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31"/>
                                            </p:tgtEl>
                                          </p:cBhvr>
                                        </p:animEffect>
                                        <p:set>
                                          <p:cBhvr>
                                            <p:cTn id="59" dur="1" fill="hold">
                                              <p:stCondLst>
                                                <p:cond delay="499"/>
                                              </p:stCondLst>
                                            </p:cTn>
                                            <p:tgtEl>
                                              <p:spTgt spid="31"/>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33"/>
                                            </p:tgtEl>
                                          </p:cBhvr>
                                        </p:animEffect>
                                        <p:set>
                                          <p:cBhvr>
                                            <p:cTn id="62" dur="1" fill="hold">
                                              <p:stCondLst>
                                                <p:cond delay="499"/>
                                              </p:stCondLst>
                                            </p:cTn>
                                            <p:tgtEl>
                                              <p:spTgt spid="33"/>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34"/>
                                            </p:tgtEl>
                                          </p:cBhvr>
                                        </p:animEffect>
                                        <p:set>
                                          <p:cBhvr>
                                            <p:cTn id="65" dur="1" fill="hold">
                                              <p:stCondLst>
                                                <p:cond delay="499"/>
                                              </p:stCondLst>
                                            </p:cTn>
                                            <p:tgtEl>
                                              <p:spTgt spid="34"/>
                                            </p:tgtEl>
                                            <p:attrNameLst>
                                              <p:attrName>style.visibility</p:attrName>
                                            </p:attrNameLst>
                                          </p:cBhvr>
                                          <p:to>
                                            <p:strVal val="hidden"/>
                                          </p:to>
                                        </p:set>
                                      </p:childTnLst>
                                    </p:cTn>
                                  </p:par>
                                  <p:par>
                                    <p:cTn id="66" presetID="42" presetClass="entr" presetSubtype="0" fill="hold" nodeType="withEffect">
                                      <p:stCondLst>
                                        <p:cond delay="0"/>
                                      </p:stCondLst>
                                      <p:childTnLst>
                                        <p:set>
                                          <p:cBhvr>
                                            <p:cTn id="67" dur="1" fill="hold">
                                              <p:stCondLst>
                                                <p:cond delay="0"/>
                                              </p:stCondLst>
                                            </p:cTn>
                                            <p:tgtEl>
                                              <p:spTgt spid="44"/>
                                            </p:tgtEl>
                                            <p:attrNameLst>
                                              <p:attrName>style.visibility</p:attrName>
                                            </p:attrNameLst>
                                          </p:cBhvr>
                                          <p:to>
                                            <p:strVal val="visible"/>
                                          </p:to>
                                        </p:set>
                                        <p:animEffect transition="in" filter="fade">
                                          <p:cBhvr>
                                            <p:cTn id="68" dur="1000"/>
                                            <p:tgtEl>
                                              <p:spTgt spid="44"/>
                                            </p:tgtEl>
                                          </p:cBhvr>
                                        </p:animEffect>
                                        <p:anim calcmode="lin" valueType="num">
                                          <p:cBhvr>
                                            <p:cTn id="69" dur="1000" fill="hold"/>
                                            <p:tgtEl>
                                              <p:spTgt spid="44"/>
                                            </p:tgtEl>
                                            <p:attrNameLst>
                                              <p:attrName>ppt_x</p:attrName>
                                            </p:attrNameLst>
                                          </p:cBhvr>
                                          <p:tavLst>
                                            <p:tav tm="0">
                                              <p:val>
                                                <p:strVal val="#ppt_x"/>
                                              </p:val>
                                            </p:tav>
                                            <p:tav tm="100000">
                                              <p:val>
                                                <p:strVal val="#ppt_x"/>
                                              </p:val>
                                            </p:tav>
                                          </p:tavLst>
                                        </p:anim>
                                        <p:anim calcmode="lin" valueType="num">
                                          <p:cBhvr>
                                            <p:cTn id="70" dur="1000" fill="hold"/>
                                            <p:tgtEl>
                                              <p:spTgt spid="44"/>
                                            </p:tgtEl>
                                            <p:attrNameLst>
                                              <p:attrName>ppt_y</p:attrName>
                                            </p:attrNameLst>
                                          </p:cBhvr>
                                          <p:tavLst>
                                            <p:tav tm="0">
                                              <p:val>
                                                <p:strVal val="#ppt_y+.1"/>
                                              </p:val>
                                            </p:tav>
                                            <p:tav tm="100000">
                                              <p:val>
                                                <p:strVal val="#ppt_y"/>
                                              </p:val>
                                            </p:tav>
                                          </p:tavLst>
                                        </p:anim>
                                      </p:childTnLst>
                                    </p:cTn>
                                  </p:par>
                                  <p:par>
                                    <p:cTn id="71" presetID="2" presetClass="entr" presetSubtype="8" fill="hold" nodeType="withEffect">
                                      <p:stCondLst>
                                        <p:cond delay="0"/>
                                      </p:stCondLst>
                                      <p:childTnLst>
                                        <p:set>
                                          <p:cBhvr>
                                            <p:cTn id="72" dur="1" fill="hold">
                                              <p:stCondLst>
                                                <p:cond delay="0"/>
                                              </p:stCondLst>
                                            </p:cTn>
                                            <p:tgtEl>
                                              <p:spTgt spid="7"/>
                                            </p:tgtEl>
                                            <p:attrNameLst>
                                              <p:attrName>style.visibility</p:attrName>
                                            </p:attrNameLst>
                                          </p:cBhvr>
                                          <p:to>
                                            <p:strVal val="visible"/>
                                          </p:to>
                                        </p:set>
                                        <p:anim calcmode="lin" valueType="num">
                                          <p:cBhvr additive="base">
                                            <p:cTn id="73" dur="1300" fill="hold"/>
                                            <p:tgtEl>
                                              <p:spTgt spid="7"/>
                                            </p:tgtEl>
                                            <p:attrNameLst>
                                              <p:attrName>ppt_x</p:attrName>
                                            </p:attrNameLst>
                                          </p:cBhvr>
                                          <p:tavLst>
                                            <p:tav tm="0">
                                              <p:val>
                                                <p:strVal val="0-#ppt_w/2"/>
                                              </p:val>
                                            </p:tav>
                                            <p:tav tm="100000">
                                              <p:val>
                                                <p:strVal val="#ppt_x"/>
                                              </p:val>
                                            </p:tav>
                                          </p:tavLst>
                                        </p:anim>
                                        <p:anim calcmode="lin" valueType="num">
                                          <p:cBhvr additive="base">
                                            <p:cTn id="74" dur="1300" fill="hold"/>
                                            <p:tgtEl>
                                              <p:spTgt spid="7"/>
                                            </p:tgtEl>
                                            <p:attrNameLst>
                                              <p:attrName>ppt_y</p:attrName>
                                            </p:attrNameLst>
                                          </p:cBhvr>
                                          <p:tavLst>
                                            <p:tav tm="0">
                                              <p:val>
                                                <p:strVal val="#ppt_y"/>
                                              </p:val>
                                            </p:tav>
                                            <p:tav tm="100000">
                                              <p:val>
                                                <p:strVal val="#ppt_y"/>
                                              </p:val>
                                            </p:tav>
                                          </p:tavLst>
                                        </p:anim>
                                      </p:childTnLst>
                                    </p:cTn>
                                  </p:par>
                                  <p:par>
                                    <p:cTn id="75" presetID="2" presetClass="entr" presetSubtype="4" fill="hold" grpId="0" nodeType="withEffect">
                                      <p:stCondLst>
                                        <p:cond delay="0"/>
                                      </p:stCondLst>
                                      <p:iterate type="wd">
                                        <p:tmPct val="5000"/>
                                      </p:iterate>
                                      <p:childTnLst>
                                        <p:set>
                                          <p:cBhvr>
                                            <p:cTn id="76" dur="1" fill="hold">
                                              <p:stCondLst>
                                                <p:cond delay="0"/>
                                              </p:stCondLst>
                                            </p:cTn>
                                            <p:tgtEl>
                                              <p:spTgt spid="37"/>
                                            </p:tgtEl>
                                            <p:attrNameLst>
                                              <p:attrName>style.visibility</p:attrName>
                                            </p:attrNameLst>
                                          </p:cBhvr>
                                          <p:to>
                                            <p:strVal val="visible"/>
                                          </p:to>
                                        </p:set>
                                        <p:anim calcmode="lin" valueType="num">
                                          <p:cBhvr additive="base">
                                            <p:cTn id="77" dur="2000" fill="hold"/>
                                            <p:tgtEl>
                                              <p:spTgt spid="37"/>
                                            </p:tgtEl>
                                            <p:attrNameLst>
                                              <p:attrName>ppt_x</p:attrName>
                                            </p:attrNameLst>
                                          </p:cBhvr>
                                          <p:tavLst>
                                            <p:tav tm="0">
                                              <p:val>
                                                <p:strVal val="#ppt_x"/>
                                              </p:val>
                                            </p:tav>
                                            <p:tav tm="100000">
                                              <p:val>
                                                <p:strVal val="#ppt_x"/>
                                              </p:val>
                                            </p:tav>
                                          </p:tavLst>
                                        </p:anim>
                                        <p:anim calcmode="lin" valueType="num">
                                          <p:cBhvr additive="base">
                                            <p:cTn id="78" dur="20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8" fill="hold" nodeType="clickEffect">
                                      <p:stCondLst>
                                        <p:cond delay="200"/>
                                      </p:stCondLst>
                                      <p:childTnLst>
                                        <p:set>
                                          <p:cBhvr>
                                            <p:cTn id="82" dur="1" fill="hold">
                                              <p:stCondLst>
                                                <p:cond delay="0"/>
                                              </p:stCondLst>
                                            </p:cTn>
                                            <p:tgtEl>
                                              <p:spTgt spid="13"/>
                                            </p:tgtEl>
                                            <p:attrNameLst>
                                              <p:attrName>style.visibility</p:attrName>
                                            </p:attrNameLst>
                                          </p:cBhvr>
                                          <p:to>
                                            <p:strVal val="visible"/>
                                          </p:to>
                                        </p:set>
                                        <p:anim calcmode="lin" valueType="num">
                                          <p:cBhvr additive="base">
                                            <p:cTn id="83" dur="2100" fill="hold"/>
                                            <p:tgtEl>
                                              <p:spTgt spid="13"/>
                                            </p:tgtEl>
                                            <p:attrNameLst>
                                              <p:attrName>ppt_x</p:attrName>
                                            </p:attrNameLst>
                                          </p:cBhvr>
                                          <p:tavLst>
                                            <p:tav tm="0">
                                              <p:val>
                                                <p:strVal val="0-#ppt_w/2"/>
                                              </p:val>
                                            </p:tav>
                                            <p:tav tm="100000">
                                              <p:val>
                                                <p:strVal val="#ppt_x"/>
                                              </p:val>
                                            </p:tav>
                                          </p:tavLst>
                                        </p:anim>
                                        <p:anim calcmode="lin" valueType="num">
                                          <p:cBhvr additive="base">
                                            <p:cTn id="84" dur="2100" fill="hold"/>
                                            <p:tgtEl>
                                              <p:spTgt spid="13"/>
                                            </p:tgtEl>
                                            <p:attrNameLst>
                                              <p:attrName>ppt_y</p:attrName>
                                            </p:attrNameLst>
                                          </p:cBhvr>
                                          <p:tavLst>
                                            <p:tav tm="0">
                                              <p:val>
                                                <p:strVal val="#ppt_y"/>
                                              </p:val>
                                            </p:tav>
                                            <p:tav tm="100000">
                                              <p:val>
                                                <p:strVal val="#ppt_y"/>
                                              </p:val>
                                            </p:tav>
                                          </p:tavLst>
                                        </p:anim>
                                      </p:childTnLst>
                                    </p:cTn>
                                  </p:par>
                                  <p:par>
                                    <p:cTn id="85" presetID="2" presetClass="entr" presetSubtype="4" fill="hold" grpId="0" nodeType="withEffect">
                                      <p:stCondLst>
                                        <p:cond delay="0"/>
                                      </p:stCondLst>
                                      <p:iterate type="wd">
                                        <p:tmPct val="5000"/>
                                      </p:iterate>
                                      <p:childTnLst>
                                        <p:set>
                                          <p:cBhvr>
                                            <p:cTn id="86" dur="1" fill="hold">
                                              <p:stCondLst>
                                                <p:cond delay="0"/>
                                              </p:stCondLst>
                                            </p:cTn>
                                            <p:tgtEl>
                                              <p:spTgt spid="38"/>
                                            </p:tgtEl>
                                            <p:attrNameLst>
                                              <p:attrName>style.visibility</p:attrName>
                                            </p:attrNameLst>
                                          </p:cBhvr>
                                          <p:to>
                                            <p:strVal val="visible"/>
                                          </p:to>
                                        </p:set>
                                        <p:anim calcmode="lin" valueType="num">
                                          <p:cBhvr additive="base">
                                            <p:cTn id="87" dur="2100" fill="hold"/>
                                            <p:tgtEl>
                                              <p:spTgt spid="38"/>
                                            </p:tgtEl>
                                            <p:attrNameLst>
                                              <p:attrName>ppt_x</p:attrName>
                                            </p:attrNameLst>
                                          </p:cBhvr>
                                          <p:tavLst>
                                            <p:tav tm="0">
                                              <p:val>
                                                <p:strVal val="#ppt_x"/>
                                              </p:val>
                                            </p:tav>
                                            <p:tav tm="100000">
                                              <p:val>
                                                <p:strVal val="#ppt_x"/>
                                              </p:val>
                                            </p:tav>
                                          </p:tavLst>
                                        </p:anim>
                                        <p:anim calcmode="lin" valueType="num">
                                          <p:cBhvr additive="base">
                                            <p:cTn id="88" dur="21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8" fill="hold" nodeType="clickEffect">
                                      <p:stCondLst>
                                        <p:cond delay="0"/>
                                      </p:stCondLst>
                                      <p:childTnLst>
                                        <p:set>
                                          <p:cBhvr>
                                            <p:cTn id="92" dur="1" fill="hold">
                                              <p:stCondLst>
                                                <p:cond delay="0"/>
                                              </p:stCondLst>
                                            </p:cTn>
                                            <p:tgtEl>
                                              <p:spTgt spid="11"/>
                                            </p:tgtEl>
                                            <p:attrNameLst>
                                              <p:attrName>style.visibility</p:attrName>
                                            </p:attrNameLst>
                                          </p:cBhvr>
                                          <p:to>
                                            <p:strVal val="visible"/>
                                          </p:to>
                                        </p:set>
                                        <p:anim calcmode="lin" valueType="num">
                                          <p:cBhvr additive="base">
                                            <p:cTn id="93" dur="1700" fill="hold"/>
                                            <p:tgtEl>
                                              <p:spTgt spid="11"/>
                                            </p:tgtEl>
                                            <p:attrNameLst>
                                              <p:attrName>ppt_x</p:attrName>
                                            </p:attrNameLst>
                                          </p:cBhvr>
                                          <p:tavLst>
                                            <p:tav tm="0">
                                              <p:val>
                                                <p:strVal val="0-#ppt_w/2"/>
                                              </p:val>
                                            </p:tav>
                                            <p:tav tm="100000">
                                              <p:val>
                                                <p:strVal val="#ppt_x"/>
                                              </p:val>
                                            </p:tav>
                                          </p:tavLst>
                                        </p:anim>
                                        <p:anim calcmode="lin" valueType="num">
                                          <p:cBhvr additive="base">
                                            <p:cTn id="94" dur="1700" fill="hold"/>
                                            <p:tgtEl>
                                              <p:spTgt spid="11"/>
                                            </p:tgtEl>
                                            <p:attrNameLst>
                                              <p:attrName>ppt_y</p:attrName>
                                            </p:attrNameLst>
                                          </p:cBhvr>
                                          <p:tavLst>
                                            <p:tav tm="0">
                                              <p:val>
                                                <p:strVal val="#ppt_y"/>
                                              </p:val>
                                            </p:tav>
                                            <p:tav tm="100000">
                                              <p:val>
                                                <p:strVal val="#ppt_y"/>
                                              </p:val>
                                            </p:tav>
                                          </p:tavLst>
                                        </p:anim>
                                      </p:childTnLst>
                                    </p:cTn>
                                  </p:par>
                                  <p:par>
                                    <p:cTn id="95" presetID="2" presetClass="entr" presetSubtype="4" fill="hold" grpId="0" nodeType="withEffect">
                                      <p:stCondLst>
                                        <p:cond delay="0"/>
                                      </p:stCondLst>
                                      <p:iterate type="wd">
                                        <p:tmPct val="5000"/>
                                      </p:iterate>
                                      <p:childTnLst>
                                        <p:set>
                                          <p:cBhvr>
                                            <p:cTn id="96" dur="1" fill="hold">
                                              <p:stCondLst>
                                                <p:cond delay="0"/>
                                              </p:stCondLst>
                                            </p:cTn>
                                            <p:tgtEl>
                                              <p:spTgt spid="39"/>
                                            </p:tgtEl>
                                            <p:attrNameLst>
                                              <p:attrName>style.visibility</p:attrName>
                                            </p:attrNameLst>
                                          </p:cBhvr>
                                          <p:to>
                                            <p:strVal val="visible"/>
                                          </p:to>
                                        </p:set>
                                        <p:anim calcmode="lin" valueType="num">
                                          <p:cBhvr additive="base">
                                            <p:cTn id="97" dur="2600" fill="hold"/>
                                            <p:tgtEl>
                                              <p:spTgt spid="39"/>
                                            </p:tgtEl>
                                            <p:attrNameLst>
                                              <p:attrName>ppt_x</p:attrName>
                                            </p:attrNameLst>
                                          </p:cBhvr>
                                          <p:tavLst>
                                            <p:tav tm="0">
                                              <p:val>
                                                <p:strVal val="#ppt_x"/>
                                              </p:val>
                                            </p:tav>
                                            <p:tav tm="100000">
                                              <p:val>
                                                <p:strVal val="#ppt_x"/>
                                              </p:val>
                                            </p:tav>
                                          </p:tavLst>
                                        </p:anim>
                                        <p:anim calcmode="lin" valueType="num">
                                          <p:cBhvr additive="base">
                                            <p:cTn id="98" dur="26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24" grpId="0" animBg="1"/>
          <p:bldP spid="24" grpId="1" animBg="1"/>
          <p:bldP spid="29" grpId="0" animBg="1"/>
          <p:bldP spid="29" grpId="1" animBg="1"/>
          <p:bldP spid="31" grpId="0" animBg="1"/>
          <p:bldP spid="31" grpId="1" animBg="1"/>
          <p:bldP spid="33" grpId="0" animBg="1"/>
          <p:bldP spid="33" grpId="1" animBg="1"/>
          <p:bldP spid="34" grpId="0" animBg="1"/>
          <p:bldP spid="34" grpId="1" animBg="1"/>
          <p:bldP spid="21" grpId="0"/>
          <p:bldP spid="26" grpId="0" animBg="1"/>
          <p:bldP spid="26" grpId="1" animBg="1"/>
          <p:bldP spid="37" grpId="0"/>
          <p:bldP spid="38" grpId="0"/>
          <p:bldP spid="39"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4E3B20BF-E61B-43CC-9545-88240B7D85FC}"/>
              </a:ext>
            </a:extLst>
          </p:cNvPr>
          <p:cNvGrpSpPr/>
          <p:nvPr/>
        </p:nvGrpSpPr>
        <p:grpSpPr>
          <a:xfrm>
            <a:off x="0" y="-34636"/>
            <a:ext cx="12192000" cy="6892636"/>
            <a:chOff x="0" y="-34636"/>
            <a:chExt cx="12192000" cy="6892636"/>
          </a:xfrm>
        </p:grpSpPr>
        <p:pic>
          <p:nvPicPr>
            <p:cNvPr id="27" name="Picture 26">
              <a:extLst>
                <a:ext uri="{FF2B5EF4-FFF2-40B4-BE49-F238E27FC236}">
                  <a16:creationId xmlns:a16="http://schemas.microsoft.com/office/drawing/2014/main" id="{63ECBFEB-6E8C-4319-8791-CFDCD8CCC5F7}"/>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11500"/>
                      </a14:imgEffect>
                    </a14:imgLayer>
                  </a14:imgProps>
                </a:ext>
                <a:ext uri="{28A0092B-C50C-407E-A947-70E740481C1C}">
                  <a14:useLocalDpi xmlns:a14="http://schemas.microsoft.com/office/drawing/2010/main" val="0"/>
                </a:ext>
              </a:extLst>
            </a:blip>
            <a:srcRect b="5584"/>
            <a:stretch/>
          </p:blipFill>
          <p:spPr>
            <a:xfrm>
              <a:off x="0" y="-34636"/>
              <a:ext cx="12192000" cy="6892636"/>
            </a:xfrm>
            <a:prstGeom prst="rect">
              <a:avLst/>
            </a:prstGeom>
          </p:spPr>
        </p:pic>
        <p:pic>
          <p:nvPicPr>
            <p:cNvPr id="25" name="Picture 24">
              <a:extLst>
                <a:ext uri="{FF2B5EF4-FFF2-40B4-BE49-F238E27FC236}">
                  <a16:creationId xmlns:a16="http://schemas.microsoft.com/office/drawing/2014/main" id="{9CAFFFA3-BFD3-43CB-BF84-CDA0CB641A39}"/>
                </a:ext>
              </a:extLst>
            </p:cNvPr>
            <p:cNvPicPr>
              <a:picLocks noChangeAspect="1"/>
            </p:cNvPicPr>
            <p:nvPr/>
          </p:nvPicPr>
          <p:blipFill>
            <a:blip r:embed="rId6">
              <a:alphaModFix/>
              <a:extLst>
                <a:ext uri="{BEBA8EAE-BF5A-486C-A8C5-ECC9F3942E4B}">
                  <a14:imgProps xmlns:a14="http://schemas.microsoft.com/office/drawing/2010/main">
                    <a14:imgLayer r:embed="rId7">
                      <a14:imgEffect>
                        <a14:backgroundRemoval t="5556" b="92778" l="469" r="98750">
                          <a14:foregroundMark x1="15208" y1="88056" x2="31302" y2="91481"/>
                          <a14:foregroundMark x1="31302" y1="91481" x2="65052" y2="91296"/>
                          <a14:foregroundMark x1="65052" y1="91296" x2="76823" y2="92778"/>
                          <a14:foregroundMark x1="76823" y1="92778" x2="78177" y2="91944"/>
                          <a14:foregroundMark x1="77865" y1="89444" x2="92969" y2="90556"/>
                          <a14:foregroundMark x1="28854" y1="81296" x2="31719" y2="81019"/>
                          <a14:foregroundMark x1="8073" y1="11944" x2="10781" y2="19907"/>
                          <a14:foregroundMark x1="10781" y1="19907" x2="10781" y2="19907"/>
                          <a14:foregroundMark x1="28542" y1="6481" x2="46458" y2="28519"/>
                          <a14:foregroundMark x1="46458" y1="28519" x2="46927" y2="28796"/>
                          <a14:foregroundMark x1="4896" y1="67130" x2="17917" y2="69259"/>
                          <a14:foregroundMark x1="17917" y1="69259" x2="48854" y2="63333"/>
                          <a14:foregroundMark x1="2969" y1="50093" x2="36615" y2="44630"/>
                          <a14:foregroundMark x1="94896" y1="34907" x2="76354" y2="63981"/>
                          <a14:foregroundMark x1="76354" y1="63981" x2="76146" y2="64167"/>
                          <a14:foregroundMark x1="76146" y1="48519" x2="93177" y2="32963"/>
                          <a14:foregroundMark x1="93177" y1="32963" x2="94115" y2="33519"/>
                          <a14:foregroundMark x1="74531" y1="43796" x2="92188" y2="29444"/>
                          <a14:foregroundMark x1="92188" y1="29444" x2="96667" y2="43148"/>
                          <a14:foregroundMark x1="96667" y1="43148" x2="91875" y2="60741"/>
                          <a14:foregroundMark x1="91875" y1="60741" x2="81719" y2="73796"/>
                          <a14:foregroundMark x1="81719" y1="73796" x2="78385" y2="75833"/>
                          <a14:foregroundMark x1="71250" y1="69907" x2="80469" y2="73519"/>
                          <a14:foregroundMark x1="80469" y1="73519" x2="95781" y2="70000"/>
                          <a14:foregroundMark x1="95781" y1="70000" x2="96615" y2="66667"/>
                          <a14:foregroundMark x1="97969" y1="23981" x2="98854" y2="41944"/>
                          <a14:foregroundMark x1="91615" y1="23333" x2="96406" y2="22963"/>
                          <a14:foregroundMark x1="96406" y1="22963" x2="98854" y2="24630"/>
                          <a14:foregroundMark x1="12292" y1="7407" x2="29323" y2="21019"/>
                          <a14:foregroundMark x1="29323" y1="21019" x2="29323" y2="21019"/>
                          <a14:foregroundMark x1="4115" y1="5556" x2="5677" y2="22130"/>
                          <a14:foregroundMark x1="67604" y1="28981" x2="70781" y2="38519"/>
                          <a14:foregroundMark x1="66615" y1="56019" x2="68385" y2="59907"/>
                          <a14:foregroundMark x1="60365" y1="8056" x2="63385" y2="16944"/>
                          <a14:foregroundMark x1="61719" y1="13519" x2="65729" y2="22593"/>
                          <a14:foregroundMark x1="65729" y1="22593" x2="66146" y2="25370"/>
                          <a14:foregroundMark x1="60208" y1="8333" x2="61250" y2="12407"/>
                          <a14:foregroundMark x1="469" y1="86852" x2="6458" y2="88426"/>
                          <a14:foregroundMark x1="79323" y1="92500" x2="79323" y2="92500"/>
                          <a14:foregroundMark x1="81927" y1="90185" x2="81927" y2="90185"/>
                          <a14:foregroundMark x1="82292" y1="90463" x2="82292" y2="90463"/>
                          <a14:foregroundMark x1="83854" y1="90926" x2="84323" y2="90926"/>
                          <a14:foregroundMark x1="84896" y1="92037" x2="84896" y2="92037"/>
                          <a14:foregroundMark x1="81927" y1="91481" x2="81927" y2="91481"/>
                          <a14:backgroundMark x1="3073" y1="94167" x2="16354" y2="97593"/>
                          <a14:backgroundMark x1="22708" y1="29074" x2="22708" y2="29074"/>
                          <a14:backgroundMark x1="14531" y1="29537" x2="14531" y2="29537"/>
                        </a14:backgroundRemoval>
                      </a14:imgEffect>
                      <a14:imgEffect>
                        <a14:colorTemperature colorTemp="9816"/>
                      </a14:imgEffect>
                    </a14:imgLayer>
                  </a14:imgProps>
                </a:ext>
              </a:extLst>
            </a:blip>
            <a:stretch>
              <a:fillRect/>
            </a:stretch>
          </p:blipFill>
          <p:spPr>
            <a:xfrm>
              <a:off x="0" y="-34636"/>
              <a:ext cx="12192000" cy="5368636"/>
            </a:xfrm>
            <a:prstGeom prst="rect">
              <a:avLst/>
            </a:prstGeom>
            <a:effectLst>
              <a:outerShdw blurRad="50800" dist="50800" dir="5400000" algn="ctr" rotWithShape="0">
                <a:srgbClr val="000000"/>
              </a:outerShdw>
            </a:effectLst>
          </p:spPr>
        </p:pic>
      </p:grpSp>
      <p:sp>
        <p:nvSpPr>
          <p:cNvPr id="5" name="Freeform: Shape 4">
            <a:extLst>
              <a:ext uri="{FF2B5EF4-FFF2-40B4-BE49-F238E27FC236}">
                <a16:creationId xmlns:a16="http://schemas.microsoft.com/office/drawing/2014/main" id="{ABE90FCB-AFC0-4B3D-ABE7-548C3D55E6DC}"/>
              </a:ext>
            </a:extLst>
          </p:cNvPr>
          <p:cNvSpPr/>
          <p:nvPr/>
        </p:nvSpPr>
        <p:spPr>
          <a:xfrm>
            <a:off x="3806190" y="5201937"/>
            <a:ext cx="3028950" cy="523791"/>
          </a:xfrm>
          <a:custGeom>
            <a:avLst/>
            <a:gdLst>
              <a:gd name="connsiteX0" fmla="*/ 102870 w 3028950"/>
              <a:gd name="connsiteY0" fmla="*/ 377190 h 422910"/>
              <a:gd name="connsiteX1" fmla="*/ 102870 w 3028950"/>
              <a:gd name="connsiteY1" fmla="*/ 377190 h 422910"/>
              <a:gd name="connsiteX2" fmla="*/ 297180 w 3028950"/>
              <a:gd name="connsiteY2" fmla="*/ 400050 h 422910"/>
              <a:gd name="connsiteX3" fmla="*/ 617220 w 3028950"/>
              <a:gd name="connsiteY3" fmla="*/ 354330 h 422910"/>
              <a:gd name="connsiteX4" fmla="*/ 708660 w 3028950"/>
              <a:gd name="connsiteY4" fmla="*/ 285750 h 422910"/>
              <a:gd name="connsiteX5" fmla="*/ 925830 w 3028950"/>
              <a:gd name="connsiteY5" fmla="*/ 388620 h 422910"/>
              <a:gd name="connsiteX6" fmla="*/ 1497330 w 3028950"/>
              <a:gd name="connsiteY6" fmla="*/ 365760 h 422910"/>
              <a:gd name="connsiteX7" fmla="*/ 2274570 w 3028950"/>
              <a:gd name="connsiteY7" fmla="*/ 422910 h 422910"/>
              <a:gd name="connsiteX8" fmla="*/ 2926080 w 3028950"/>
              <a:gd name="connsiteY8" fmla="*/ 422910 h 422910"/>
              <a:gd name="connsiteX9" fmla="*/ 3028950 w 3028950"/>
              <a:gd name="connsiteY9" fmla="*/ 228600 h 422910"/>
              <a:gd name="connsiteX10" fmla="*/ 2880360 w 3028950"/>
              <a:gd name="connsiteY10" fmla="*/ 80010 h 422910"/>
              <a:gd name="connsiteX11" fmla="*/ 2777490 w 3028950"/>
              <a:gd name="connsiteY11" fmla="*/ 91440 h 422910"/>
              <a:gd name="connsiteX12" fmla="*/ 2297430 w 3028950"/>
              <a:gd name="connsiteY12" fmla="*/ 11430 h 422910"/>
              <a:gd name="connsiteX13" fmla="*/ 2160270 w 3028950"/>
              <a:gd name="connsiteY13" fmla="*/ 57150 h 422910"/>
              <a:gd name="connsiteX14" fmla="*/ 1611630 w 3028950"/>
              <a:gd name="connsiteY14" fmla="*/ 0 h 422910"/>
              <a:gd name="connsiteX15" fmla="*/ 1508760 w 3028950"/>
              <a:gd name="connsiteY15" fmla="*/ 34290 h 422910"/>
              <a:gd name="connsiteX16" fmla="*/ 822960 w 3028950"/>
              <a:gd name="connsiteY16" fmla="*/ 91440 h 422910"/>
              <a:gd name="connsiteX17" fmla="*/ 697230 w 3028950"/>
              <a:gd name="connsiteY17" fmla="*/ 102870 h 422910"/>
              <a:gd name="connsiteX18" fmla="*/ 160020 w 3028950"/>
              <a:gd name="connsiteY18" fmla="*/ 102870 h 422910"/>
              <a:gd name="connsiteX19" fmla="*/ 0 w 3028950"/>
              <a:gd name="connsiteY19" fmla="*/ 171450 h 422910"/>
              <a:gd name="connsiteX20" fmla="*/ 102870 w 3028950"/>
              <a:gd name="connsiteY20" fmla="*/ 377190 h 422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28950" h="422910">
                <a:moveTo>
                  <a:pt x="102870" y="377190"/>
                </a:moveTo>
                <a:lnTo>
                  <a:pt x="102870" y="377190"/>
                </a:lnTo>
                <a:cubicBezTo>
                  <a:pt x="281873" y="401057"/>
                  <a:pt x="216664" y="400050"/>
                  <a:pt x="297180" y="400050"/>
                </a:cubicBezTo>
                <a:lnTo>
                  <a:pt x="617220" y="354330"/>
                </a:lnTo>
                <a:lnTo>
                  <a:pt x="708660" y="285750"/>
                </a:lnTo>
                <a:cubicBezTo>
                  <a:pt x="887031" y="374936"/>
                  <a:pt x="813309" y="343612"/>
                  <a:pt x="925830" y="388620"/>
                </a:cubicBezTo>
                <a:lnTo>
                  <a:pt x="1497330" y="365760"/>
                </a:lnTo>
                <a:lnTo>
                  <a:pt x="2274570" y="422910"/>
                </a:lnTo>
                <a:lnTo>
                  <a:pt x="2926080" y="422910"/>
                </a:lnTo>
                <a:lnTo>
                  <a:pt x="3028950" y="228600"/>
                </a:lnTo>
                <a:lnTo>
                  <a:pt x="2880360" y="80010"/>
                </a:lnTo>
                <a:lnTo>
                  <a:pt x="2777490" y="91440"/>
                </a:lnTo>
                <a:lnTo>
                  <a:pt x="2297430" y="11430"/>
                </a:lnTo>
                <a:lnTo>
                  <a:pt x="2160270" y="57150"/>
                </a:lnTo>
                <a:lnTo>
                  <a:pt x="1611630" y="0"/>
                </a:lnTo>
                <a:lnTo>
                  <a:pt x="1508760" y="34290"/>
                </a:lnTo>
                <a:lnTo>
                  <a:pt x="822960" y="91440"/>
                </a:lnTo>
                <a:cubicBezTo>
                  <a:pt x="712517" y="103711"/>
                  <a:pt x="754591" y="102870"/>
                  <a:pt x="697230" y="102870"/>
                </a:cubicBezTo>
                <a:lnTo>
                  <a:pt x="160020" y="102870"/>
                </a:lnTo>
                <a:lnTo>
                  <a:pt x="0" y="171450"/>
                </a:lnTo>
                <a:lnTo>
                  <a:pt x="102870" y="37719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a:extLst>
              <a:ext uri="{FF2B5EF4-FFF2-40B4-BE49-F238E27FC236}">
                <a16:creationId xmlns:a16="http://schemas.microsoft.com/office/drawing/2014/main" id="{E66888CE-DD48-4B64-A4CB-A2504EC4046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10037687">
            <a:off x="4922539" y="5035139"/>
            <a:ext cx="821906" cy="791700"/>
          </a:xfrm>
          <a:prstGeom prst="rect">
            <a:avLst/>
          </a:prstGeom>
        </p:spPr>
      </p:pic>
      <p:pic>
        <p:nvPicPr>
          <p:cNvPr id="48" name="Picture 47">
            <a:extLst>
              <a:ext uri="{FF2B5EF4-FFF2-40B4-BE49-F238E27FC236}">
                <a16:creationId xmlns:a16="http://schemas.microsoft.com/office/drawing/2014/main" id="{C1112669-9DDF-46B7-9DED-6E0C816F69A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5346889" y="4995587"/>
            <a:ext cx="918902" cy="885131"/>
          </a:xfrm>
          <a:prstGeom prst="rect">
            <a:avLst/>
          </a:prstGeom>
        </p:spPr>
      </p:pic>
      <p:pic>
        <p:nvPicPr>
          <p:cNvPr id="50" name="Picture 49">
            <a:extLst>
              <a:ext uri="{FF2B5EF4-FFF2-40B4-BE49-F238E27FC236}">
                <a16:creationId xmlns:a16="http://schemas.microsoft.com/office/drawing/2014/main" id="{A67892FB-B640-40CC-8808-C1A594A2872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4358153" y="5054974"/>
            <a:ext cx="816428" cy="786424"/>
          </a:xfrm>
          <a:prstGeom prst="rect">
            <a:avLst/>
          </a:prstGeom>
        </p:spPr>
      </p:pic>
      <p:pic>
        <p:nvPicPr>
          <p:cNvPr id="51" name="Picture 50">
            <a:extLst>
              <a:ext uri="{FF2B5EF4-FFF2-40B4-BE49-F238E27FC236}">
                <a16:creationId xmlns:a16="http://schemas.microsoft.com/office/drawing/2014/main" id="{F53030E9-046F-4F83-8B2F-EBB1D150875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3732576" y="4995587"/>
            <a:ext cx="850070" cy="818829"/>
          </a:xfrm>
          <a:prstGeom prst="rect">
            <a:avLst/>
          </a:prstGeom>
        </p:spPr>
      </p:pic>
      <p:pic>
        <p:nvPicPr>
          <p:cNvPr id="53" name="Picture 52">
            <a:extLst>
              <a:ext uri="{FF2B5EF4-FFF2-40B4-BE49-F238E27FC236}">
                <a16:creationId xmlns:a16="http://schemas.microsoft.com/office/drawing/2014/main" id="{16CED814-84B7-4F79-8FEB-9F93F4FF4D8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6085058" y="5084149"/>
            <a:ext cx="811497" cy="781673"/>
          </a:xfrm>
          <a:prstGeom prst="rect">
            <a:avLst/>
          </a:prstGeom>
        </p:spPr>
      </p:pic>
      <p:pic>
        <p:nvPicPr>
          <p:cNvPr id="1030" name="Picture 6" descr="Hammer Animation Images, Stock Photos &amp;amp; Vectors | Shutterstock">
            <a:extLst>
              <a:ext uri="{FF2B5EF4-FFF2-40B4-BE49-F238E27FC236}">
                <a16:creationId xmlns:a16="http://schemas.microsoft.com/office/drawing/2014/main" id="{D58350D2-8F21-452F-8FCA-DCD032C6C5A7}"/>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769">
                        <a14:foregroundMark x1="61923" y1="11429" x2="61923" y2="11429"/>
                        <a14:foregroundMark x1="90769" y1="35357" x2="90769" y2="35357"/>
                      </a14:backgroundRemoval>
                    </a14:imgEffect>
                  </a14:imgLayer>
                </a14:imgProps>
              </a:ext>
              <a:ext uri="{28A0092B-C50C-407E-A947-70E740481C1C}">
                <a14:useLocalDpi xmlns:a14="http://schemas.microsoft.com/office/drawing/2010/main" val="0"/>
              </a:ext>
            </a:extLst>
          </a:blip>
          <a:srcRect/>
          <a:stretch>
            <a:fillRect/>
          </a:stretch>
        </p:blipFill>
        <p:spPr bwMode="auto">
          <a:xfrm rot="7385123" flipH="1">
            <a:off x="1824769" y="3518043"/>
            <a:ext cx="1796936" cy="1832742"/>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Shape 3">
            <a:extLst>
              <a:ext uri="{FF2B5EF4-FFF2-40B4-BE49-F238E27FC236}">
                <a16:creationId xmlns:a16="http://schemas.microsoft.com/office/drawing/2014/main" id="{E6B03025-8036-4E14-9F38-E64150FC176A}"/>
              </a:ext>
            </a:extLst>
          </p:cNvPr>
          <p:cNvSpPr/>
          <p:nvPr/>
        </p:nvSpPr>
        <p:spPr>
          <a:xfrm rot="479776">
            <a:off x="2330034" y="5207644"/>
            <a:ext cx="1241792" cy="460237"/>
          </a:xfrm>
          <a:custGeom>
            <a:avLst/>
            <a:gdLst>
              <a:gd name="connsiteX0" fmla="*/ 891540 w 1097280"/>
              <a:gd name="connsiteY0" fmla="*/ 0 h 240030"/>
              <a:gd name="connsiteX1" fmla="*/ 891540 w 1097280"/>
              <a:gd name="connsiteY1" fmla="*/ 0 h 240030"/>
              <a:gd name="connsiteX2" fmla="*/ 640080 w 1097280"/>
              <a:gd name="connsiteY2" fmla="*/ 57150 h 240030"/>
              <a:gd name="connsiteX3" fmla="*/ 560070 w 1097280"/>
              <a:gd name="connsiteY3" fmla="*/ 22860 h 240030"/>
              <a:gd name="connsiteX4" fmla="*/ 205740 w 1097280"/>
              <a:gd name="connsiteY4" fmla="*/ 102870 h 240030"/>
              <a:gd name="connsiteX5" fmla="*/ 34290 w 1097280"/>
              <a:gd name="connsiteY5" fmla="*/ 91440 h 240030"/>
              <a:gd name="connsiteX6" fmla="*/ 0 w 1097280"/>
              <a:gd name="connsiteY6" fmla="*/ 217170 h 240030"/>
              <a:gd name="connsiteX7" fmla="*/ 148590 w 1097280"/>
              <a:gd name="connsiteY7" fmla="*/ 240030 h 240030"/>
              <a:gd name="connsiteX8" fmla="*/ 662940 w 1097280"/>
              <a:gd name="connsiteY8" fmla="*/ 205740 h 240030"/>
              <a:gd name="connsiteX9" fmla="*/ 857250 w 1097280"/>
              <a:gd name="connsiteY9" fmla="*/ 194310 h 240030"/>
              <a:gd name="connsiteX10" fmla="*/ 1097280 w 1097280"/>
              <a:gd name="connsiteY10" fmla="*/ 160020 h 240030"/>
              <a:gd name="connsiteX11" fmla="*/ 1062990 w 1097280"/>
              <a:gd name="connsiteY11" fmla="*/ 45720 h 240030"/>
              <a:gd name="connsiteX12" fmla="*/ 891540 w 1097280"/>
              <a:gd name="connsiteY12" fmla="*/ 0 h 240030"/>
              <a:gd name="connsiteX0" fmla="*/ 891540 w 1097280"/>
              <a:gd name="connsiteY0" fmla="*/ 0 h 240030"/>
              <a:gd name="connsiteX1" fmla="*/ 891540 w 1097280"/>
              <a:gd name="connsiteY1" fmla="*/ 0 h 240030"/>
              <a:gd name="connsiteX2" fmla="*/ 674466 w 1097280"/>
              <a:gd name="connsiteY2" fmla="*/ 30221 h 240030"/>
              <a:gd name="connsiteX3" fmla="*/ 560070 w 1097280"/>
              <a:gd name="connsiteY3" fmla="*/ 22860 h 240030"/>
              <a:gd name="connsiteX4" fmla="*/ 205740 w 1097280"/>
              <a:gd name="connsiteY4" fmla="*/ 102870 h 240030"/>
              <a:gd name="connsiteX5" fmla="*/ 34290 w 1097280"/>
              <a:gd name="connsiteY5" fmla="*/ 91440 h 240030"/>
              <a:gd name="connsiteX6" fmla="*/ 0 w 1097280"/>
              <a:gd name="connsiteY6" fmla="*/ 217170 h 240030"/>
              <a:gd name="connsiteX7" fmla="*/ 148590 w 1097280"/>
              <a:gd name="connsiteY7" fmla="*/ 240030 h 240030"/>
              <a:gd name="connsiteX8" fmla="*/ 662940 w 1097280"/>
              <a:gd name="connsiteY8" fmla="*/ 205740 h 240030"/>
              <a:gd name="connsiteX9" fmla="*/ 857250 w 1097280"/>
              <a:gd name="connsiteY9" fmla="*/ 194310 h 240030"/>
              <a:gd name="connsiteX10" fmla="*/ 1097280 w 1097280"/>
              <a:gd name="connsiteY10" fmla="*/ 160020 h 240030"/>
              <a:gd name="connsiteX11" fmla="*/ 1062990 w 1097280"/>
              <a:gd name="connsiteY11" fmla="*/ 45720 h 240030"/>
              <a:gd name="connsiteX12" fmla="*/ 891540 w 1097280"/>
              <a:gd name="connsiteY12" fmla="*/ 0 h 240030"/>
              <a:gd name="connsiteX0" fmla="*/ 891540 w 1097280"/>
              <a:gd name="connsiteY0" fmla="*/ 0 h 240030"/>
              <a:gd name="connsiteX1" fmla="*/ 891540 w 1097280"/>
              <a:gd name="connsiteY1" fmla="*/ 0 h 240030"/>
              <a:gd name="connsiteX2" fmla="*/ 674466 w 1097280"/>
              <a:gd name="connsiteY2" fmla="*/ 30221 h 240030"/>
              <a:gd name="connsiteX3" fmla="*/ 560070 w 1097280"/>
              <a:gd name="connsiteY3" fmla="*/ 22860 h 240030"/>
              <a:gd name="connsiteX4" fmla="*/ 320140 w 1097280"/>
              <a:gd name="connsiteY4" fmla="*/ 69306 h 240030"/>
              <a:gd name="connsiteX5" fmla="*/ 34290 w 1097280"/>
              <a:gd name="connsiteY5" fmla="*/ 91440 h 240030"/>
              <a:gd name="connsiteX6" fmla="*/ 0 w 1097280"/>
              <a:gd name="connsiteY6" fmla="*/ 217170 h 240030"/>
              <a:gd name="connsiteX7" fmla="*/ 148590 w 1097280"/>
              <a:gd name="connsiteY7" fmla="*/ 240030 h 240030"/>
              <a:gd name="connsiteX8" fmla="*/ 662940 w 1097280"/>
              <a:gd name="connsiteY8" fmla="*/ 205740 h 240030"/>
              <a:gd name="connsiteX9" fmla="*/ 857250 w 1097280"/>
              <a:gd name="connsiteY9" fmla="*/ 194310 h 240030"/>
              <a:gd name="connsiteX10" fmla="*/ 1097280 w 1097280"/>
              <a:gd name="connsiteY10" fmla="*/ 160020 h 240030"/>
              <a:gd name="connsiteX11" fmla="*/ 1062990 w 1097280"/>
              <a:gd name="connsiteY11" fmla="*/ 45720 h 240030"/>
              <a:gd name="connsiteX12" fmla="*/ 891540 w 1097280"/>
              <a:gd name="connsiteY12" fmla="*/ 0 h 240030"/>
              <a:gd name="connsiteX0" fmla="*/ 891540 w 1097280"/>
              <a:gd name="connsiteY0" fmla="*/ 0 h 240030"/>
              <a:gd name="connsiteX1" fmla="*/ 891540 w 1097280"/>
              <a:gd name="connsiteY1" fmla="*/ 0 h 240030"/>
              <a:gd name="connsiteX2" fmla="*/ 674466 w 1097280"/>
              <a:gd name="connsiteY2" fmla="*/ 30221 h 240030"/>
              <a:gd name="connsiteX3" fmla="*/ 560070 w 1097280"/>
              <a:gd name="connsiteY3" fmla="*/ 22860 h 240030"/>
              <a:gd name="connsiteX4" fmla="*/ 320140 w 1097280"/>
              <a:gd name="connsiteY4" fmla="*/ 69306 h 240030"/>
              <a:gd name="connsiteX5" fmla="*/ 112732 w 1097280"/>
              <a:gd name="connsiteY5" fmla="*/ 121054 h 240030"/>
              <a:gd name="connsiteX6" fmla="*/ 0 w 1097280"/>
              <a:gd name="connsiteY6" fmla="*/ 217170 h 240030"/>
              <a:gd name="connsiteX7" fmla="*/ 148590 w 1097280"/>
              <a:gd name="connsiteY7" fmla="*/ 240030 h 240030"/>
              <a:gd name="connsiteX8" fmla="*/ 662940 w 1097280"/>
              <a:gd name="connsiteY8" fmla="*/ 205740 h 240030"/>
              <a:gd name="connsiteX9" fmla="*/ 857250 w 1097280"/>
              <a:gd name="connsiteY9" fmla="*/ 194310 h 240030"/>
              <a:gd name="connsiteX10" fmla="*/ 1097280 w 1097280"/>
              <a:gd name="connsiteY10" fmla="*/ 160020 h 240030"/>
              <a:gd name="connsiteX11" fmla="*/ 1062990 w 1097280"/>
              <a:gd name="connsiteY11" fmla="*/ 45720 h 240030"/>
              <a:gd name="connsiteX12" fmla="*/ 891540 w 1097280"/>
              <a:gd name="connsiteY12" fmla="*/ 0 h 240030"/>
              <a:gd name="connsiteX0" fmla="*/ 891540 w 1097280"/>
              <a:gd name="connsiteY0" fmla="*/ 0 h 240030"/>
              <a:gd name="connsiteX1" fmla="*/ 891540 w 1097280"/>
              <a:gd name="connsiteY1" fmla="*/ 0 h 240030"/>
              <a:gd name="connsiteX2" fmla="*/ 721665 w 1097280"/>
              <a:gd name="connsiteY2" fmla="*/ 14268 h 240030"/>
              <a:gd name="connsiteX3" fmla="*/ 560070 w 1097280"/>
              <a:gd name="connsiteY3" fmla="*/ 22860 h 240030"/>
              <a:gd name="connsiteX4" fmla="*/ 320140 w 1097280"/>
              <a:gd name="connsiteY4" fmla="*/ 69306 h 240030"/>
              <a:gd name="connsiteX5" fmla="*/ 112732 w 1097280"/>
              <a:gd name="connsiteY5" fmla="*/ 121054 h 240030"/>
              <a:gd name="connsiteX6" fmla="*/ 0 w 1097280"/>
              <a:gd name="connsiteY6" fmla="*/ 217170 h 240030"/>
              <a:gd name="connsiteX7" fmla="*/ 148590 w 1097280"/>
              <a:gd name="connsiteY7" fmla="*/ 240030 h 240030"/>
              <a:gd name="connsiteX8" fmla="*/ 662940 w 1097280"/>
              <a:gd name="connsiteY8" fmla="*/ 205740 h 240030"/>
              <a:gd name="connsiteX9" fmla="*/ 857250 w 1097280"/>
              <a:gd name="connsiteY9" fmla="*/ 194310 h 240030"/>
              <a:gd name="connsiteX10" fmla="*/ 1097280 w 1097280"/>
              <a:gd name="connsiteY10" fmla="*/ 160020 h 240030"/>
              <a:gd name="connsiteX11" fmla="*/ 1062990 w 1097280"/>
              <a:gd name="connsiteY11" fmla="*/ 45720 h 240030"/>
              <a:gd name="connsiteX12" fmla="*/ 891540 w 1097280"/>
              <a:gd name="connsiteY12" fmla="*/ 0 h 240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7280" h="240030">
                <a:moveTo>
                  <a:pt x="891540" y="0"/>
                </a:moveTo>
                <a:lnTo>
                  <a:pt x="891540" y="0"/>
                </a:lnTo>
                <a:cubicBezTo>
                  <a:pt x="686841" y="63969"/>
                  <a:pt x="854112" y="14268"/>
                  <a:pt x="721665" y="14268"/>
                </a:cubicBezTo>
                <a:lnTo>
                  <a:pt x="560070" y="22860"/>
                </a:lnTo>
                <a:lnTo>
                  <a:pt x="320140" y="69306"/>
                </a:lnTo>
                <a:lnTo>
                  <a:pt x="112732" y="121054"/>
                </a:lnTo>
                <a:lnTo>
                  <a:pt x="0" y="217170"/>
                </a:lnTo>
                <a:lnTo>
                  <a:pt x="148590" y="240030"/>
                </a:lnTo>
                <a:lnTo>
                  <a:pt x="662940" y="205740"/>
                </a:lnTo>
                <a:lnTo>
                  <a:pt x="857250" y="194310"/>
                </a:lnTo>
                <a:lnTo>
                  <a:pt x="1097280" y="160020"/>
                </a:lnTo>
                <a:lnTo>
                  <a:pt x="1062990" y="45720"/>
                </a:lnTo>
                <a:lnTo>
                  <a:pt x="891540"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a:extLst>
              <a:ext uri="{FF2B5EF4-FFF2-40B4-BE49-F238E27FC236}">
                <a16:creationId xmlns:a16="http://schemas.microsoft.com/office/drawing/2014/main" id="{91FE5E7E-BD09-4C0D-8B42-EF8C308038B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2297147" y="5123064"/>
            <a:ext cx="611120" cy="588661"/>
          </a:xfrm>
          <a:prstGeom prst="rect">
            <a:avLst/>
          </a:prstGeom>
        </p:spPr>
      </p:pic>
      <p:pic>
        <p:nvPicPr>
          <p:cNvPr id="52" name="Picture 51">
            <a:extLst>
              <a:ext uri="{FF2B5EF4-FFF2-40B4-BE49-F238E27FC236}">
                <a16:creationId xmlns:a16="http://schemas.microsoft.com/office/drawing/2014/main" id="{8055F03C-7016-46EB-B6A2-68DB37F45A73}"/>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2767397" y="4997122"/>
            <a:ext cx="822979" cy="792734"/>
          </a:xfrm>
          <a:prstGeom prst="rect">
            <a:avLst/>
          </a:prstGeom>
        </p:spPr>
      </p:pic>
      <p:pic>
        <p:nvPicPr>
          <p:cNvPr id="44" name="Picture 6" descr="Hammer Animation Images, Stock Photos &amp;amp; Vectors | Shutterstock">
            <a:extLst>
              <a:ext uri="{FF2B5EF4-FFF2-40B4-BE49-F238E27FC236}">
                <a16:creationId xmlns:a16="http://schemas.microsoft.com/office/drawing/2014/main" id="{E0B912DA-1FCF-43B3-A519-A42A8FA8B9BC}"/>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769">
                        <a14:foregroundMark x1="61923" y1="11429" x2="61923" y2="11429"/>
                        <a14:foregroundMark x1="90769" y1="35357" x2="90769" y2="35357"/>
                      </a14:backgroundRemoval>
                    </a14:imgEffect>
                  </a14:imgLayer>
                </a14:imgProps>
              </a:ext>
              <a:ext uri="{28A0092B-C50C-407E-A947-70E740481C1C}">
                <a14:useLocalDpi xmlns:a14="http://schemas.microsoft.com/office/drawing/2010/main" val="0"/>
              </a:ext>
            </a:extLst>
          </a:blip>
          <a:srcRect/>
          <a:stretch>
            <a:fillRect/>
          </a:stretch>
        </p:blipFill>
        <p:spPr bwMode="auto">
          <a:xfrm rot="7385123" flipH="1">
            <a:off x="4139388" y="3559129"/>
            <a:ext cx="1796936" cy="183274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6" descr="Hammer Animation Images, Stock Photos &amp;amp; Vectors | Shutterstock">
            <a:extLst>
              <a:ext uri="{FF2B5EF4-FFF2-40B4-BE49-F238E27FC236}">
                <a16:creationId xmlns:a16="http://schemas.microsoft.com/office/drawing/2014/main" id="{C4E02909-7E95-4CEB-ADF1-D707F0FE2E3F}"/>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769">
                        <a14:foregroundMark x1="61923" y1="11429" x2="61923" y2="11429"/>
                        <a14:foregroundMark x1="90769" y1="35357" x2="90769" y2="35357"/>
                      </a14:backgroundRemoval>
                    </a14:imgEffect>
                  </a14:imgLayer>
                </a14:imgProps>
              </a:ext>
              <a:ext uri="{28A0092B-C50C-407E-A947-70E740481C1C}">
                <a14:useLocalDpi xmlns:a14="http://schemas.microsoft.com/office/drawing/2010/main" val="0"/>
              </a:ext>
            </a:extLst>
          </a:blip>
          <a:srcRect/>
          <a:stretch>
            <a:fillRect/>
          </a:stretch>
        </p:blipFill>
        <p:spPr bwMode="auto">
          <a:xfrm rot="7385123" flipH="1">
            <a:off x="6193056" y="2983625"/>
            <a:ext cx="1796936" cy="1832742"/>
          </a:xfrm>
          <a:prstGeom prst="rect">
            <a:avLst/>
          </a:prstGeom>
          <a:noFill/>
          <a:extLst>
            <a:ext uri="{909E8E84-426E-40DD-AFC4-6F175D3DCCD1}">
              <a14:hiddenFill xmlns:a14="http://schemas.microsoft.com/office/drawing/2010/main">
                <a:solidFill>
                  <a:srgbClr val="FFFFFF"/>
                </a:solidFill>
              </a14:hiddenFill>
            </a:ext>
          </a:extLst>
        </p:spPr>
      </p:pic>
      <p:sp>
        <p:nvSpPr>
          <p:cNvPr id="8" name="Freeform: Shape 7">
            <a:extLst>
              <a:ext uri="{FF2B5EF4-FFF2-40B4-BE49-F238E27FC236}">
                <a16:creationId xmlns:a16="http://schemas.microsoft.com/office/drawing/2014/main" id="{D8B590DA-248D-439B-87B3-987C18BADFE3}"/>
              </a:ext>
            </a:extLst>
          </p:cNvPr>
          <p:cNvSpPr/>
          <p:nvPr/>
        </p:nvSpPr>
        <p:spPr>
          <a:xfrm>
            <a:off x="7018020" y="5292090"/>
            <a:ext cx="1268730" cy="354330"/>
          </a:xfrm>
          <a:custGeom>
            <a:avLst/>
            <a:gdLst>
              <a:gd name="connsiteX0" fmla="*/ 0 w 1268730"/>
              <a:gd name="connsiteY0" fmla="*/ 57150 h 354330"/>
              <a:gd name="connsiteX1" fmla="*/ 148590 w 1268730"/>
              <a:gd name="connsiteY1" fmla="*/ 354330 h 354330"/>
              <a:gd name="connsiteX2" fmla="*/ 1165860 w 1268730"/>
              <a:gd name="connsiteY2" fmla="*/ 342900 h 354330"/>
              <a:gd name="connsiteX3" fmla="*/ 1268730 w 1268730"/>
              <a:gd name="connsiteY3" fmla="*/ 171450 h 354330"/>
              <a:gd name="connsiteX4" fmla="*/ 1188720 w 1268730"/>
              <a:gd name="connsiteY4" fmla="*/ 114300 h 354330"/>
              <a:gd name="connsiteX5" fmla="*/ 468630 w 1268730"/>
              <a:gd name="connsiteY5" fmla="*/ 0 h 354330"/>
              <a:gd name="connsiteX6" fmla="*/ 0 w 1268730"/>
              <a:gd name="connsiteY6" fmla="*/ 57150 h 35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730" h="354330">
                <a:moveTo>
                  <a:pt x="0" y="57150"/>
                </a:moveTo>
                <a:lnTo>
                  <a:pt x="148590" y="354330"/>
                </a:lnTo>
                <a:lnTo>
                  <a:pt x="1165860" y="342900"/>
                </a:lnTo>
                <a:lnTo>
                  <a:pt x="1268730" y="171450"/>
                </a:lnTo>
                <a:lnTo>
                  <a:pt x="1188720" y="114300"/>
                </a:lnTo>
                <a:lnTo>
                  <a:pt x="468630" y="0"/>
                </a:lnTo>
                <a:lnTo>
                  <a:pt x="0" y="5715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a:extLst>
              <a:ext uri="{FF2B5EF4-FFF2-40B4-BE49-F238E27FC236}">
                <a16:creationId xmlns:a16="http://schemas.microsoft.com/office/drawing/2014/main" id="{AE86D70A-C0A6-47FB-83FD-5EED597AEBF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9313822">
            <a:off x="7617986" y="5121865"/>
            <a:ext cx="708871" cy="682819"/>
          </a:xfrm>
          <a:prstGeom prst="rect">
            <a:avLst/>
          </a:prstGeom>
        </p:spPr>
      </p:pic>
      <p:pic>
        <p:nvPicPr>
          <p:cNvPr id="49" name="Picture 48">
            <a:extLst>
              <a:ext uri="{FF2B5EF4-FFF2-40B4-BE49-F238E27FC236}">
                <a16:creationId xmlns:a16="http://schemas.microsoft.com/office/drawing/2014/main" id="{3A384277-785B-4D30-903A-43516FB1C259}"/>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6959109" y="4943589"/>
            <a:ext cx="918902" cy="885131"/>
          </a:xfrm>
          <a:prstGeom prst="rect">
            <a:avLst/>
          </a:prstGeom>
        </p:spPr>
      </p:pic>
      <p:pic>
        <p:nvPicPr>
          <p:cNvPr id="32" name="Picture 31">
            <a:extLst>
              <a:ext uri="{FF2B5EF4-FFF2-40B4-BE49-F238E27FC236}">
                <a16:creationId xmlns:a16="http://schemas.microsoft.com/office/drawing/2014/main" id="{EF753344-0268-444E-A4EC-2B39C6D46F0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4143638"/>
            <a:ext cx="2339813" cy="2632955"/>
          </a:xfrm>
          <a:prstGeom prst="rect">
            <a:avLst/>
          </a:prstGeom>
        </p:spPr>
      </p:pic>
      <p:pic>
        <p:nvPicPr>
          <p:cNvPr id="18" name="Picture 17">
            <a:extLst>
              <a:ext uri="{FF2B5EF4-FFF2-40B4-BE49-F238E27FC236}">
                <a16:creationId xmlns:a16="http://schemas.microsoft.com/office/drawing/2014/main" id="{8A8FEC78-8C8B-40CB-AF9D-8442CED1AD43}"/>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66209" b="96403" l="77203" r="97683">
                        <a14:foregroundMark x1="77203" y1="72231" x2="84344" y2="91148"/>
                        <a14:foregroundMark x1="91081" y1="69442" x2="95662" y2="88723"/>
                        <a14:foregroundMark x1="92697" y1="66209" x2="95257" y2="67219"/>
                        <a14:foregroundMark x1="97683" y1="86742" x2="94988" y2="78294"/>
                        <a14:foregroundMark x1="94853" y1="77890" x2="94853" y2="77890"/>
                        <a14:foregroundMark x1="95796" y1="78092" x2="95796" y2="78092"/>
                        <a14:backgroundMark x1="87830" y1="69361" x2="88853" y2="71989"/>
                        <a14:backgroundMark x1="86941" y1="66977" x2="87372" y2="73686"/>
                        <a14:backgroundMark x1="86941" y1="66734" x2="87964" y2="69604"/>
                        <a14:backgroundMark x1="88557" y1="77486" x2="87830" y2="87510"/>
                        <a14:backgroundMark x1="87372" y1="91593" x2="88557" y2="91350"/>
                        <a14:backgroundMark x1="88261" y1="85853" x2="88557" y2="92320"/>
                        <a14:backgroundMark x1="87830" y1="86823" x2="87964" y2="92522"/>
                        <a14:backgroundMark x1="87668" y1="65562" x2="88099" y2="71059"/>
                        <a14:backgroundMark x1="86807" y1="66289" x2="88853" y2="69604"/>
                        <a14:backgroundMark x1="88261" y1="66047" x2="88261" y2="68432"/>
                        <a14:backgroundMark x1="87964" y1="66047" x2="88395" y2="69604"/>
                      </a14:backgroundRemoval>
                    </a14:imgEffect>
                  </a14:imgLayer>
                </a14:imgProps>
              </a:ext>
              <a:ext uri="{28A0092B-C50C-407E-A947-70E740481C1C}">
                <a14:useLocalDpi xmlns:a14="http://schemas.microsoft.com/office/drawing/2010/main" val="0"/>
              </a:ext>
            </a:extLst>
          </a:blip>
          <a:srcRect l="75926" t="64181" r="11597" b="-190"/>
          <a:stretch/>
        </p:blipFill>
        <p:spPr>
          <a:xfrm rot="14893262">
            <a:off x="1558012" y="5155883"/>
            <a:ext cx="501464" cy="886811"/>
          </a:xfrm>
          <a:prstGeom prst="rect">
            <a:avLst/>
          </a:prstGeom>
        </p:spPr>
      </p:pic>
      <p:pic>
        <p:nvPicPr>
          <p:cNvPr id="19" name="Picture 18">
            <a:extLst>
              <a:ext uri="{FF2B5EF4-FFF2-40B4-BE49-F238E27FC236}">
                <a16:creationId xmlns:a16="http://schemas.microsoft.com/office/drawing/2014/main" id="{221BFABD-1F5C-46DA-9634-219B8AD9C7AA}"/>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66209" b="96403" l="77203" r="97683">
                        <a14:foregroundMark x1="77203" y1="72231" x2="84344" y2="91148"/>
                        <a14:foregroundMark x1="91081" y1="69442" x2="95662" y2="88723"/>
                        <a14:foregroundMark x1="92697" y1="66209" x2="95257" y2="67219"/>
                        <a14:foregroundMark x1="97683" y1="86742" x2="94988" y2="78294"/>
                        <a14:foregroundMark x1="94853" y1="77890" x2="94853" y2="77890"/>
                        <a14:foregroundMark x1="95796" y1="78092" x2="95796" y2="78092"/>
                        <a14:backgroundMark x1="87830" y1="69361" x2="88853" y2="71989"/>
                        <a14:backgroundMark x1="86941" y1="66977" x2="87372" y2="73686"/>
                        <a14:backgroundMark x1="86941" y1="66734" x2="87964" y2="69604"/>
                        <a14:backgroundMark x1="88557" y1="77486" x2="87830" y2="87510"/>
                        <a14:backgroundMark x1="87372" y1="91593" x2="88557" y2="91350"/>
                        <a14:backgroundMark x1="88261" y1="85853" x2="88557" y2="92320"/>
                        <a14:backgroundMark x1="87830" y1="86823" x2="87964" y2="92522"/>
                        <a14:backgroundMark x1="87668" y1="65562" x2="88099" y2="71059"/>
                        <a14:backgroundMark x1="86807" y1="66289" x2="88853" y2="69604"/>
                        <a14:backgroundMark x1="88261" y1="66047" x2="88261" y2="68432"/>
                        <a14:backgroundMark x1="87964" y1="66047" x2="88395" y2="69604"/>
                      </a14:backgroundRemoval>
                    </a14:imgEffect>
                  </a14:imgLayer>
                </a14:imgProps>
              </a:ext>
              <a:ext uri="{28A0092B-C50C-407E-A947-70E740481C1C}">
                <a14:useLocalDpi xmlns:a14="http://schemas.microsoft.com/office/drawing/2010/main" val="0"/>
              </a:ext>
            </a:extLst>
          </a:blip>
          <a:srcRect l="75926" t="64181" r="11597" b="-190"/>
          <a:stretch/>
        </p:blipFill>
        <p:spPr>
          <a:xfrm rot="6706738" flipH="1">
            <a:off x="1052655" y="5200120"/>
            <a:ext cx="501464" cy="886811"/>
          </a:xfrm>
          <a:prstGeom prst="rect">
            <a:avLst/>
          </a:prstGeom>
        </p:spPr>
      </p:pic>
      <p:pic>
        <p:nvPicPr>
          <p:cNvPr id="56" name="Picture 55">
            <a:extLst>
              <a:ext uri="{FF2B5EF4-FFF2-40B4-BE49-F238E27FC236}">
                <a16:creationId xmlns:a16="http://schemas.microsoft.com/office/drawing/2014/main" id="{329AFFB7-53B1-4A90-94CF-AD9C69013242}"/>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737" b="94871" l="9655" r="91532">
                        <a14:foregroundMark x1="55070" y1="5048" x2="55933" y2="5735"/>
                        <a14:foregroundMark x1="52805" y1="1737" x2="52805" y2="1737"/>
                        <a14:foregroundMark x1="70388" y1="35057" x2="70173" y2="33401"/>
                        <a14:foregroundMark x1="9655" y1="55735" x2="9655" y2="55735"/>
                        <a14:foregroundMark x1="57066" y1="90872" x2="64401" y2="89540"/>
                        <a14:foregroundMark x1="75081" y1="94871" x2="74434" y2="91397"/>
                        <a14:foregroundMark x1="91532" y1="68053" x2="90453" y2="66397"/>
                        <a14:foregroundMark x1="54477" y1="50646" x2="58360" y2="51939"/>
                        <a14:foregroundMark x1="59223" y1="51131" x2="57659" y2="53271"/>
                        <a14:foregroundMark x1="57713" y1="53271" x2="59115" y2="52706"/>
                        <a14:backgroundMark x1="53020" y1="14216" x2="59277" y2="19548"/>
                        <a14:backgroundMark x1="59277" y1="19548" x2="59277" y2="19548"/>
                        <a14:backgroundMark x1="62837" y1="10703" x2="62837" y2="10703"/>
                        <a14:backgroundMark x1="70388" y1="13207" x2="73732" y2="18053"/>
                        <a14:backgroundMark x1="61974" y1="21204" x2="61974" y2="21204"/>
                        <a14:backgroundMark x1="74434" y1="44063" x2="74434" y2="44063"/>
                        <a14:backgroundMark x1="51780" y1="48950" x2="55717" y2="48627"/>
                        <a14:backgroundMark x1="51672" y1="48586" x2="52211" y2="54725"/>
                        <a14:backgroundMark x1="52211" y1="54725" x2="52211" y2="54725"/>
                        <a14:backgroundMark x1="51241" y1="50808" x2="53398" y2="54079"/>
                        <a14:backgroundMark x1="53398" y1="54079" x2="53398" y2="54079"/>
                        <a14:backgroundMark x1="57718" y1="53955" x2="61866" y2="54645"/>
                        <a14:backgroundMark x1="50701" y1="52787" x2="57314" y2="53888"/>
                        <a14:backgroundMark x1="61650" y1="52989" x2="61057" y2="53635"/>
                        <a14:backgroundMark x1="58864" y1="53769" x2="54477" y2="54483"/>
                        <a14:backgroundMark x1="61920" y1="53271" x2="58377" y2="53848"/>
                        <a14:backgroundMark x1="54477" y1="54483" x2="54477" y2="54483"/>
                        <a14:backgroundMark x1="55340" y1="48021" x2="57497" y2="48465"/>
                        <a14:backgroundMark x1="60949" y1="49313" x2="61650" y2="52787"/>
                        <a14:backgroundMark x1="61650" y1="52787" x2="61650" y2="52787"/>
                        <a14:backgroundMark x1="60949" y1="49111" x2="61219" y2="52827"/>
                        <a14:backgroundMark x1="61219" y1="52827" x2="61219" y2="52827"/>
                        <a14:backgroundMark x1="50809" y1="48708" x2="51025" y2="50363"/>
                        <a14:backgroundMark x1="61273" y1="48506" x2="62460" y2="50081"/>
                      </a14:backgroundRemoval>
                    </a14:imgEffect>
                  </a14:imgLayer>
                </a14:imgProps>
              </a:ext>
              <a:ext uri="{28A0092B-C50C-407E-A947-70E740481C1C}">
                <a14:useLocalDpi xmlns:a14="http://schemas.microsoft.com/office/drawing/2010/main" val="0"/>
              </a:ext>
            </a:extLst>
          </a:blip>
          <a:srcRect l="50450" t="48030" r="37679" b="45303"/>
          <a:stretch/>
        </p:blipFill>
        <p:spPr>
          <a:xfrm rot="19911740" flipH="1">
            <a:off x="1421203" y="4859896"/>
            <a:ext cx="421230" cy="315923"/>
          </a:xfrm>
          <a:prstGeom prst="rect">
            <a:avLst/>
          </a:prstGeom>
        </p:spPr>
      </p:pic>
      <p:pic>
        <p:nvPicPr>
          <p:cNvPr id="28" name="Picture 27">
            <a:extLst>
              <a:ext uri="{FF2B5EF4-FFF2-40B4-BE49-F238E27FC236}">
                <a16:creationId xmlns:a16="http://schemas.microsoft.com/office/drawing/2014/main" id="{C4B7755A-BEB4-47A9-A69B-5056812C02D1}"/>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20000" b="96957" l="17097" r="58871">
                        <a14:foregroundMark x1="32097" y1="25217" x2="38065" y2="30652"/>
                        <a14:foregroundMark x1="25806" y1="27174" x2="37977" y2="22398"/>
                        <a14:foregroundMark x1="23871" y1="30435" x2="30323" y2="22391"/>
                        <a14:foregroundMark x1="30323" y1="22391" x2="31613" y2="21522"/>
                        <a14:foregroundMark x1="30323" y1="20217" x2="28065" y2="24565"/>
                        <a14:foregroundMark x1="26290" y1="26087" x2="28548" y2="23478"/>
                        <a14:foregroundMark x1="26774" y1="55435" x2="38710" y2="79783"/>
                        <a14:foregroundMark x1="38710" y1="79783" x2="38871" y2="80870"/>
                        <a14:foregroundMark x1="25888" y1="79275" x2="29194" y2="90652"/>
                        <a14:foregroundMark x1="21613" y1="64565" x2="25289" y2="77216"/>
                        <a14:foregroundMark x1="29194" y1="90652" x2="29194" y2="90652"/>
                        <a14:foregroundMark x1="17097" y1="73696" x2="17742" y2="76739"/>
                        <a14:foregroundMark x1="26613" y1="96304" x2="28387" y2="91304"/>
                        <a14:foregroundMark x1="54546" y1="74742" x2="54677" y2="75000"/>
                        <a14:foregroundMark x1="54001" y1="73674" x2="54376" y2="74409"/>
                        <a14:foregroundMark x1="52922" y1="71554" x2="53961" y2="73594"/>
                        <a14:foregroundMark x1="49032" y1="63913" x2="51909" y2="69564"/>
                        <a14:foregroundMark x1="54843" y1="72730" x2="55000" y2="73043"/>
                        <a14:foregroundMark x1="54454" y1="71954" x2="54782" y2="72608"/>
                        <a14:foregroundMark x1="54097" y1="71241" x2="54414" y2="71873"/>
                        <a14:foregroundMark x1="50968" y1="65000" x2="53097" y2="69248"/>
                        <a14:foregroundMark x1="57419" y1="94565" x2="57100" y2="92416"/>
                        <a14:foregroundMark x1="49595" y1="95356" x2="48112" y2="92232"/>
                        <a14:foregroundMark x1="51452" y1="86957" x2="51290" y2="76739"/>
                        <a14:foregroundMark x1="50806" y1="88696" x2="51935" y2="83913"/>
                        <a14:foregroundMark x1="51885" y1="87900" x2="52824" y2="88533"/>
                        <a14:foregroundMark x1="58229" y1="90982" x2="59032" y2="91739"/>
                        <a14:foregroundMark x1="33710" y1="63478" x2="36613" y2="66087"/>
                        <a14:foregroundMark x1="44734" y1="32391" x2="44839" y2="32826"/>
                        <a14:foregroundMark x1="44209" y1="30217" x2="44524" y2="31522"/>
                        <a14:foregroundMark x1="44052" y1="29565" x2="44209" y2="30217"/>
                        <a14:foregroundMark x1="43842" y1="28696" x2="44052" y2="29565"/>
                        <a14:foregroundMark x1="43020" y1="25296" x2="43842" y2="28696"/>
                        <a14:foregroundMark x1="39706" y1="11582" x2="40951" y2="16733"/>
                        <a14:foregroundMark x1="43020" y1="25296" x2="43816" y2="28589"/>
                        <a14:foregroundMark x1="53548" y1="68478" x2="53710" y2="72391"/>
                        <a14:foregroundMark x1="44401" y1="85827" x2="44839" y2="85000"/>
                        <a14:foregroundMark x1="46290" y1="88696" x2="51613" y2="87826"/>
                        <a14:foregroundMark x1="53065" y1="87609" x2="56774" y2="89565"/>
                        <a14:foregroundMark x1="56290" y1="88913" x2="57419" y2="90000"/>
                        <a14:foregroundMark x1="49839" y1="96522" x2="52097" y2="96957"/>
                        <a14:foregroundMark x1="19355" y1="78261" x2="20806" y2="81304"/>
                        <a14:backgroundMark x1="54516" y1="75435" x2="54516" y2="75435"/>
                        <a14:backgroundMark x1="54355" y1="76087" x2="54890" y2="72303"/>
                        <a14:backgroundMark x1="54032" y1="76739" x2="54839" y2="72609"/>
                        <a14:backgroundMark x1="53710" y1="74783" x2="54312" y2="72346"/>
                        <a14:backgroundMark x1="54194" y1="75217" x2="54839" y2="72391"/>
                        <a14:backgroundMark x1="22726" y1="79826" x2="23548" y2="81304"/>
                        <a14:backgroundMark x1="33387" y1="90000" x2="33065" y2="86522"/>
                        <a14:backgroundMark x1="32581" y1="85217" x2="32581" y2="78696"/>
                        <a14:backgroundMark x1="44516" y1="85870" x2="43871" y2="88913"/>
                        <a14:backgroundMark x1="44677" y1="85652" x2="45484" y2="85000"/>
                        <a14:backgroundMark x1="58617" y1="88466" x2="59516" y2="89348"/>
                        <a14:backgroundMark x1="53710" y1="94130" x2="53710" y2="96087"/>
                        <a14:backgroundMark x1="44516" y1="31957" x2="44516" y2="32391"/>
                        <a14:backgroundMark x1="44355" y1="30217" x2="44355" y2="30217"/>
                        <a14:backgroundMark x1="43871" y1="28696" x2="43871" y2="28696"/>
                        <a14:backgroundMark x1="44516" y1="29565" x2="44516" y2="29565"/>
                        <a14:backgroundMark x1="44839" y1="31522" x2="44839" y2="32391"/>
                        <a14:backgroundMark x1="45000" y1="32826" x2="44516" y2="28913"/>
                        <a14:backgroundMark x1="40323" y1="19565" x2="41935" y2="21304"/>
                        <a14:backgroundMark x1="41613" y1="17174" x2="43226" y2="20870"/>
                        <a14:backgroundMark x1="40645" y1="16957" x2="43065" y2="22391"/>
                        <a14:backgroundMark x1="42097" y1="22391" x2="43710" y2="24565"/>
                        <a14:backgroundMark x1="44839" y1="32826" x2="44355" y2="27826"/>
                      </a14:backgroundRemoval>
                    </a14:imgEffect>
                    <a14:imgEffect>
                      <a14:saturation sat="124000"/>
                    </a14:imgEffect>
                  </a14:imgLayer>
                </a14:imgProps>
              </a:ext>
            </a:extLst>
          </a:blip>
          <a:srcRect l="13871" t="13478" r="39678" b="-435"/>
          <a:stretch/>
        </p:blipFill>
        <p:spPr>
          <a:xfrm flipH="1">
            <a:off x="7924800" y="3048000"/>
            <a:ext cx="2304288" cy="3200400"/>
          </a:xfrm>
          <a:prstGeom prst="rect">
            <a:avLst/>
          </a:prstGeom>
          <a:effectLst>
            <a:outerShdw dist="88900" dir="6480000" sx="91000" sy="91000" algn="ctr" rotWithShape="0">
              <a:schemeClr val="tx1">
                <a:lumMod val="95000"/>
                <a:lumOff val="5000"/>
                <a:alpha val="52000"/>
              </a:schemeClr>
            </a:outerShdw>
          </a:effectLst>
        </p:spPr>
      </p:pic>
      <p:grpSp>
        <p:nvGrpSpPr>
          <p:cNvPr id="57" name="Group 56">
            <a:extLst>
              <a:ext uri="{FF2B5EF4-FFF2-40B4-BE49-F238E27FC236}">
                <a16:creationId xmlns:a16="http://schemas.microsoft.com/office/drawing/2014/main" id="{E8528F1F-A4AB-40AD-961E-0C31D4EB4C13}"/>
              </a:ext>
            </a:extLst>
          </p:cNvPr>
          <p:cNvGrpSpPr/>
          <p:nvPr/>
        </p:nvGrpSpPr>
        <p:grpSpPr>
          <a:xfrm>
            <a:off x="9453000" y="5151112"/>
            <a:ext cx="478826" cy="478826"/>
            <a:chOff x="-5340166" y="2550629"/>
            <a:chExt cx="2166078" cy="2166078"/>
          </a:xfrm>
        </p:grpSpPr>
        <p:sp>
          <p:nvSpPr>
            <p:cNvPr id="58" name="Oval 57">
              <a:extLst>
                <a:ext uri="{FF2B5EF4-FFF2-40B4-BE49-F238E27FC236}">
                  <a16:creationId xmlns:a16="http://schemas.microsoft.com/office/drawing/2014/main" id="{916DCDA3-C703-439D-B6B6-C3CC7E78C618}"/>
                </a:ext>
              </a:extLst>
            </p:cNvPr>
            <p:cNvSpPr/>
            <p:nvPr/>
          </p:nvSpPr>
          <p:spPr>
            <a:xfrm>
              <a:off x="-5340166" y="2550629"/>
              <a:ext cx="2166078" cy="2166078"/>
            </a:xfrm>
            <a:prstGeom prst="ellipse">
              <a:avLst/>
            </a:prstGeom>
            <a:solidFill>
              <a:srgbClr val="F7AD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8811CB34-4060-44FB-BECD-ACBB4F04D49A}"/>
                </a:ext>
              </a:extLst>
            </p:cNvPr>
            <p:cNvSpPr/>
            <p:nvPr/>
          </p:nvSpPr>
          <p:spPr>
            <a:xfrm>
              <a:off x="-5188434" y="2702361"/>
              <a:ext cx="1862613" cy="1862613"/>
            </a:xfrm>
            <a:prstGeom prst="ellipse">
              <a:avLst/>
            </a:prstGeom>
            <a:solidFill>
              <a:srgbClr val="3B9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24F97"/>
                </a:solidFill>
              </a:endParaRPr>
            </a:p>
          </p:txBody>
        </p:sp>
        <p:pic>
          <p:nvPicPr>
            <p:cNvPr id="60" name="Picture 4">
              <a:extLst>
                <a:ext uri="{FF2B5EF4-FFF2-40B4-BE49-F238E27FC236}">
                  <a16:creationId xmlns:a16="http://schemas.microsoft.com/office/drawing/2014/main" id="{6828E146-0031-45D1-92FE-DFEC036CBB92}"/>
                </a:ext>
              </a:extLst>
            </p:cNvPr>
            <p:cNvPicPr>
              <a:picLocks noChangeAspect="1" noChangeArrowheads="1"/>
            </p:cNvPicPr>
            <p:nvPr/>
          </p:nvPicPr>
          <p:blipFill rotWithShape="1">
            <a:blip r:embed="rId19">
              <a:extLst>
                <a:ext uri="{BEBA8EAE-BF5A-486C-A8C5-ECC9F3942E4B}">
                  <a14:imgProps xmlns:a14="http://schemas.microsoft.com/office/drawing/2010/main">
                    <a14:imgLayer r:embed="rId20">
                      <a14:imgEffect>
                        <a14:backgroundRemoval t="17333" b="83667" l="17000" r="51125">
                          <a14:foregroundMark x1="17000" y1="32333" x2="19375" y2="38667"/>
                          <a14:foregroundMark x1="17875" y1="45833" x2="20000" y2="53333"/>
                          <a14:foregroundMark x1="17875" y1="44833" x2="18500" y2="42333"/>
                          <a14:foregroundMark x1="19625" y1="73833" x2="24125" y2="71833"/>
                          <a14:foregroundMark x1="33125" y1="65167" x2="34375" y2="66667"/>
                          <a14:foregroundMark x1="40625" y1="62667" x2="40250" y2="66333"/>
                          <a14:foregroundMark x1="26375" y1="83167" x2="30250" y2="79333"/>
                          <a14:foregroundMark x1="37625" y1="80833" x2="39625" y2="82667"/>
                          <a14:foregroundMark x1="47000" y1="69333" x2="49625" y2="66833"/>
                          <a14:foregroundMark x1="48625" y1="77667" x2="50125" y2="70833"/>
                          <a14:foregroundMark x1="50125" y1="70833" x2="50125" y2="69667"/>
                          <a14:foregroundMark x1="47875" y1="79667" x2="48500" y2="83667"/>
                          <a14:foregroundMark x1="45875" y1="81833" x2="51250" y2="80833"/>
                          <a14:foregroundMark x1="49000" y1="44833" x2="49250" y2="48167"/>
                          <a14:foregroundMark x1="48125" y1="42167" x2="49000" y2="47833"/>
                          <a14:foregroundMark x1="32125" y1="19333" x2="36250" y2="17333"/>
                          <a14:foregroundMark x1="47000" y1="24667" x2="46750" y2="29167"/>
                          <a14:foregroundMark x1="47000" y1="40667" x2="48500" y2="47167"/>
                        </a14:backgroundRemoval>
                      </a14:imgEffect>
                    </a14:imgLayer>
                  </a14:imgProps>
                </a:ext>
                <a:ext uri="{28A0092B-C50C-407E-A947-70E740481C1C}">
                  <a14:useLocalDpi xmlns:a14="http://schemas.microsoft.com/office/drawing/2010/main" val="0"/>
                </a:ext>
              </a:extLst>
            </a:blip>
            <a:srcRect l="16608" t="12610" r="46391" b="11500"/>
            <a:stretch/>
          </p:blipFill>
          <p:spPr bwMode="auto">
            <a:xfrm>
              <a:off x="-4871961" y="2641753"/>
              <a:ext cx="1229666" cy="1891598"/>
            </a:xfrm>
            <a:prstGeom prst="rect">
              <a:avLst/>
            </a:prstGeom>
            <a:noFill/>
            <a:extLst>
              <a:ext uri="{909E8E84-426E-40DD-AFC4-6F175D3DCCD1}">
                <a14:hiddenFill xmlns:a14="http://schemas.microsoft.com/office/drawing/2010/main">
                  <a:solidFill>
                    <a:srgbClr val="FFFFFF"/>
                  </a:solidFill>
                </a14:hiddenFill>
              </a:ext>
            </a:extLst>
          </p:spPr>
        </p:pic>
      </p:grpSp>
      <p:pic>
        <p:nvPicPr>
          <p:cNvPr id="29" name="Tieng-yeah-tre-con-www_yeualo_com">
            <a:hlinkClick r:id="" action="ppaction://media"/>
            <a:extLst>
              <a:ext uri="{FF2B5EF4-FFF2-40B4-BE49-F238E27FC236}">
                <a16:creationId xmlns:a16="http://schemas.microsoft.com/office/drawing/2014/main" id="{D324D0A9-9265-4BD1-9B81-E92B505F6EC5}"/>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405898" y="5686585"/>
            <a:ext cx="1251531" cy="1251531"/>
          </a:xfrm>
          <a:prstGeom prst="rect">
            <a:avLst/>
          </a:prstGeom>
        </p:spPr>
      </p:pic>
    </p:spTree>
    <p:extLst>
      <p:ext uri="{BB962C8B-B14F-4D97-AF65-F5344CB8AC3E}">
        <p14:creationId xmlns:p14="http://schemas.microsoft.com/office/powerpoint/2010/main" val="10885695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500"/>
                                        <p:tgtEl>
                                          <p:spTgt spid="1030"/>
                                        </p:tgtEl>
                                      </p:cBhvr>
                                    </p:animEffect>
                                  </p:child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55"/>
                                        </p:tgtEl>
                                      </p:cBhvr>
                                    </p:animEffect>
                                    <p:set>
                                      <p:cBhvr>
                                        <p:cTn id="11" dur="1" fill="hold">
                                          <p:stCondLst>
                                            <p:cond delay="499"/>
                                          </p:stCondLst>
                                        </p:cTn>
                                        <p:tgtEl>
                                          <p:spTgt spid="55"/>
                                        </p:tgtEl>
                                        <p:attrNameLst>
                                          <p:attrName>style.visibility</p:attrName>
                                        </p:attrNameLst>
                                      </p:cBhvr>
                                      <p:to>
                                        <p:strVal val="hidden"/>
                                      </p:to>
                                    </p:set>
                                  </p:childTnLst>
                                </p:cTn>
                              </p:par>
                              <p:par>
                                <p:cTn id="12" presetID="10" presetClass="exit" presetSubtype="0" fill="hold" nodeType="withEffect">
                                  <p:stCondLst>
                                    <p:cond delay="0"/>
                                  </p:stCondLst>
                                  <p:childTnLst>
                                    <p:animEffect transition="out" filter="fade">
                                      <p:cBhvr>
                                        <p:cTn id="13" dur="500"/>
                                        <p:tgtEl>
                                          <p:spTgt spid="52"/>
                                        </p:tgtEl>
                                      </p:cBhvr>
                                    </p:animEffect>
                                    <p:set>
                                      <p:cBhvr>
                                        <p:cTn id="14" dur="1" fill="hold">
                                          <p:stCondLst>
                                            <p:cond delay="499"/>
                                          </p:stCondLst>
                                        </p:cTn>
                                        <p:tgtEl>
                                          <p:spTgt spid="52"/>
                                        </p:tgtEl>
                                        <p:attrNameLst>
                                          <p:attrName>style.visibility</p:attrName>
                                        </p:attrNameLst>
                                      </p:cBhvr>
                                      <p:to>
                                        <p:strVal val="hidden"/>
                                      </p:to>
                                    </p:set>
                                  </p:childTnLst>
                                </p:cTn>
                              </p:par>
                              <p:par>
                                <p:cTn id="15" presetID="10"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par>
                          <p:cTn id="18" fill="hold">
                            <p:stCondLst>
                              <p:cond delay="1000"/>
                            </p:stCondLst>
                            <p:childTnLst>
                              <p:par>
                                <p:cTn id="19" presetID="10" presetClass="exit" presetSubtype="0" fill="hold" nodeType="afterEffect">
                                  <p:stCondLst>
                                    <p:cond delay="0"/>
                                  </p:stCondLst>
                                  <p:childTnLst>
                                    <p:animEffect transition="out" filter="fade">
                                      <p:cBhvr>
                                        <p:cTn id="20" dur="500"/>
                                        <p:tgtEl>
                                          <p:spTgt spid="1030"/>
                                        </p:tgtEl>
                                      </p:cBhvr>
                                    </p:animEffect>
                                    <p:set>
                                      <p:cBhvr>
                                        <p:cTn id="21" dur="1" fill="hold">
                                          <p:stCondLst>
                                            <p:cond delay="499"/>
                                          </p:stCondLst>
                                        </p:cTn>
                                        <p:tgtEl>
                                          <p:spTgt spid="1030"/>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fade">
                                      <p:cBhvr>
                                        <p:cTn id="24" dur="500"/>
                                        <p:tgtEl>
                                          <p:spTgt spid="44"/>
                                        </p:tgtEl>
                                      </p:cBhvr>
                                    </p:animEffect>
                                  </p:childTnLst>
                                </p:cTn>
                              </p:par>
                            </p:childTnLst>
                          </p:cTn>
                        </p:par>
                        <p:par>
                          <p:cTn id="25" fill="hold">
                            <p:stCondLst>
                              <p:cond delay="1500"/>
                            </p:stCondLst>
                            <p:childTnLst>
                              <p:par>
                                <p:cTn id="26" presetID="10" presetClass="exit" presetSubtype="0" fill="hold" nodeType="afterEffect">
                                  <p:stCondLst>
                                    <p:cond delay="0"/>
                                  </p:stCondLst>
                                  <p:childTnLst>
                                    <p:animEffect transition="out" filter="fade">
                                      <p:cBhvr>
                                        <p:cTn id="27" dur="500"/>
                                        <p:tgtEl>
                                          <p:spTgt spid="51"/>
                                        </p:tgtEl>
                                      </p:cBhvr>
                                    </p:animEffect>
                                    <p:set>
                                      <p:cBhvr>
                                        <p:cTn id="28" dur="1" fill="hold">
                                          <p:stCondLst>
                                            <p:cond delay="499"/>
                                          </p:stCondLst>
                                        </p:cTn>
                                        <p:tgtEl>
                                          <p:spTgt spid="51"/>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50"/>
                                        </p:tgtEl>
                                      </p:cBhvr>
                                    </p:animEffect>
                                    <p:set>
                                      <p:cBhvr>
                                        <p:cTn id="31" dur="1" fill="hold">
                                          <p:stCondLst>
                                            <p:cond delay="499"/>
                                          </p:stCondLst>
                                        </p:cTn>
                                        <p:tgtEl>
                                          <p:spTgt spid="50"/>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47"/>
                                        </p:tgtEl>
                                      </p:cBhvr>
                                    </p:animEffect>
                                    <p:set>
                                      <p:cBhvr>
                                        <p:cTn id="34" dur="1" fill="hold">
                                          <p:stCondLst>
                                            <p:cond delay="499"/>
                                          </p:stCondLst>
                                        </p:cTn>
                                        <p:tgtEl>
                                          <p:spTgt spid="47"/>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53"/>
                                        </p:tgtEl>
                                      </p:cBhvr>
                                    </p:animEffect>
                                    <p:set>
                                      <p:cBhvr>
                                        <p:cTn id="37" dur="1" fill="hold">
                                          <p:stCondLst>
                                            <p:cond delay="499"/>
                                          </p:stCondLst>
                                        </p:cTn>
                                        <p:tgtEl>
                                          <p:spTgt spid="53"/>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48"/>
                                        </p:tgtEl>
                                      </p:cBhvr>
                                    </p:animEffect>
                                    <p:set>
                                      <p:cBhvr>
                                        <p:cTn id="40" dur="1" fill="hold">
                                          <p:stCondLst>
                                            <p:cond delay="499"/>
                                          </p:stCondLst>
                                        </p:cTn>
                                        <p:tgtEl>
                                          <p:spTgt spid="48"/>
                                        </p:tgtEl>
                                        <p:attrNameLst>
                                          <p:attrName>style.visibility</p:attrName>
                                        </p:attrNameLst>
                                      </p:cBhvr>
                                      <p:to>
                                        <p:strVal val="hidden"/>
                                      </p:to>
                                    </p:set>
                                  </p:childTnLst>
                                </p:cTn>
                              </p:par>
                            </p:childTnLst>
                          </p:cTn>
                        </p:par>
                        <p:par>
                          <p:cTn id="41" fill="hold">
                            <p:stCondLst>
                              <p:cond delay="2000"/>
                            </p:stCondLst>
                            <p:childTnLst>
                              <p:par>
                                <p:cTn id="42" presetID="10" presetClass="exit" presetSubtype="0" fill="hold" nodeType="afterEffect">
                                  <p:stCondLst>
                                    <p:cond delay="0"/>
                                  </p:stCondLst>
                                  <p:childTnLst>
                                    <p:animEffect transition="out" filter="fade">
                                      <p:cBhvr>
                                        <p:cTn id="43" dur="500"/>
                                        <p:tgtEl>
                                          <p:spTgt spid="44"/>
                                        </p:tgtEl>
                                      </p:cBhvr>
                                    </p:animEffect>
                                    <p:set>
                                      <p:cBhvr>
                                        <p:cTn id="44" dur="1" fill="hold">
                                          <p:stCondLst>
                                            <p:cond delay="499"/>
                                          </p:stCondLst>
                                        </p:cTn>
                                        <p:tgtEl>
                                          <p:spTgt spid="44"/>
                                        </p:tgtEl>
                                        <p:attrNameLst>
                                          <p:attrName>style.visibility</p:attrName>
                                        </p:attrNameLst>
                                      </p:cBhvr>
                                      <p:to>
                                        <p:strVal val="hidden"/>
                                      </p:to>
                                    </p:set>
                                  </p:childTnLst>
                                </p:cTn>
                              </p:par>
                              <p:par>
                                <p:cTn id="45" presetID="10" presetClass="entr" presetSubtype="0"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fade">
                                      <p:cBhvr>
                                        <p:cTn id="47" dur="500"/>
                                        <p:tgtEl>
                                          <p:spTgt spid="46"/>
                                        </p:tgtEl>
                                      </p:cBhvr>
                                    </p:animEffect>
                                  </p:childTnLst>
                                </p:cTn>
                              </p:par>
                            </p:childTnLst>
                          </p:cTn>
                        </p:par>
                        <p:par>
                          <p:cTn id="48" fill="hold">
                            <p:stCondLst>
                              <p:cond delay="2500"/>
                            </p:stCondLst>
                            <p:childTnLst>
                              <p:par>
                                <p:cTn id="49" presetID="10" presetClass="entr" presetSubtype="0" fill="hold" grpId="0" nodeType="after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500"/>
                                        <p:tgtEl>
                                          <p:spTgt spid="8"/>
                                        </p:tgtEl>
                                      </p:cBhvr>
                                    </p:animEffect>
                                  </p:childTnLst>
                                </p:cTn>
                              </p:par>
                              <p:par>
                                <p:cTn id="52" presetID="10" presetClass="exit" presetSubtype="0" fill="hold" nodeType="withEffect">
                                  <p:stCondLst>
                                    <p:cond delay="0"/>
                                  </p:stCondLst>
                                  <p:childTnLst>
                                    <p:animEffect transition="out" filter="fade">
                                      <p:cBhvr>
                                        <p:cTn id="53" dur="500"/>
                                        <p:tgtEl>
                                          <p:spTgt spid="54"/>
                                        </p:tgtEl>
                                      </p:cBhvr>
                                    </p:animEffect>
                                    <p:set>
                                      <p:cBhvr>
                                        <p:cTn id="54" dur="1" fill="hold">
                                          <p:stCondLst>
                                            <p:cond delay="499"/>
                                          </p:stCondLst>
                                        </p:cTn>
                                        <p:tgtEl>
                                          <p:spTgt spid="54"/>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49"/>
                                        </p:tgtEl>
                                      </p:cBhvr>
                                    </p:animEffect>
                                    <p:set>
                                      <p:cBhvr>
                                        <p:cTn id="57" dur="1" fill="hold">
                                          <p:stCondLst>
                                            <p:cond delay="499"/>
                                          </p:stCondLst>
                                        </p:cTn>
                                        <p:tgtEl>
                                          <p:spTgt spid="49"/>
                                        </p:tgtEl>
                                        <p:attrNameLst>
                                          <p:attrName>style.visibility</p:attrName>
                                        </p:attrNameLst>
                                      </p:cBhvr>
                                      <p:to>
                                        <p:strVal val="hidden"/>
                                      </p:to>
                                    </p:set>
                                  </p:childTnLst>
                                </p:cTn>
                              </p:par>
                            </p:childTnLst>
                          </p:cTn>
                        </p:par>
                        <p:par>
                          <p:cTn id="58" fill="hold">
                            <p:stCondLst>
                              <p:cond delay="3000"/>
                            </p:stCondLst>
                            <p:childTnLst>
                              <p:par>
                                <p:cTn id="59" presetID="10" presetClass="entr" presetSubtype="0" fill="hold" nodeType="afterEffect">
                                  <p:stCondLst>
                                    <p:cond delay="0"/>
                                  </p:stCondLst>
                                  <p:childTnLst>
                                    <p:set>
                                      <p:cBhvr>
                                        <p:cTn id="60" dur="1" fill="hold">
                                          <p:stCondLst>
                                            <p:cond delay="0"/>
                                          </p:stCondLst>
                                        </p:cTn>
                                        <p:tgtEl>
                                          <p:spTgt spid="56"/>
                                        </p:tgtEl>
                                        <p:attrNameLst>
                                          <p:attrName>style.visibility</p:attrName>
                                        </p:attrNameLst>
                                      </p:cBhvr>
                                      <p:to>
                                        <p:strVal val="visible"/>
                                      </p:to>
                                    </p:set>
                                    <p:animEffect transition="in" filter="fade">
                                      <p:cBhvr>
                                        <p:cTn id="61" dur="500"/>
                                        <p:tgtEl>
                                          <p:spTgt spid="56"/>
                                        </p:tgtEl>
                                      </p:cBhvr>
                                    </p:animEffect>
                                  </p:childTnLst>
                                </p:cTn>
                              </p:par>
                            </p:childTnLst>
                          </p:cTn>
                        </p:par>
                        <p:par>
                          <p:cTn id="62" fill="hold">
                            <p:stCondLst>
                              <p:cond delay="3500"/>
                            </p:stCondLst>
                            <p:childTnLst>
                              <p:par>
                                <p:cTn id="63" presetID="10" presetClass="exit" presetSubtype="0" fill="hold" nodeType="afterEffect">
                                  <p:stCondLst>
                                    <p:cond delay="0"/>
                                  </p:stCondLst>
                                  <p:childTnLst>
                                    <p:animEffect transition="out" filter="fade">
                                      <p:cBhvr>
                                        <p:cTn id="64" dur="500"/>
                                        <p:tgtEl>
                                          <p:spTgt spid="46"/>
                                        </p:tgtEl>
                                      </p:cBhvr>
                                    </p:animEffect>
                                    <p:set>
                                      <p:cBhvr>
                                        <p:cTn id="65" dur="1" fill="hold">
                                          <p:stCondLst>
                                            <p:cond delay="499"/>
                                          </p:stCondLst>
                                        </p:cTn>
                                        <p:tgtEl>
                                          <p:spTgt spid="46"/>
                                        </p:tgtEl>
                                        <p:attrNameLst>
                                          <p:attrName>style.visibility</p:attrName>
                                        </p:attrNameLst>
                                      </p:cBhvr>
                                      <p:to>
                                        <p:strVal val="hidden"/>
                                      </p:to>
                                    </p:set>
                                  </p:childTnLst>
                                </p:cTn>
                              </p:par>
                            </p:childTnLst>
                          </p:cTn>
                        </p:par>
                        <p:par>
                          <p:cTn id="66" fill="hold">
                            <p:stCondLst>
                              <p:cond delay="4000"/>
                            </p:stCondLst>
                            <p:childTnLst>
                              <p:par>
                                <p:cTn id="67" presetID="1" presetClass="mediacall" presetSubtype="0" fill="hold" nodeType="afterEffect">
                                  <p:stCondLst>
                                    <p:cond delay="0"/>
                                  </p:stCondLst>
                                  <p:childTnLst>
                                    <p:cmd type="call" cmd="playFrom(0.0)">
                                      <p:cBhvr>
                                        <p:cTn id="68" dur="4414"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9" fill="hold" display="0">
                  <p:stCondLst>
                    <p:cond delay="indefinite"/>
                  </p:stCondLst>
                  <p:endCondLst>
                    <p:cond evt="onStopAudio" delay="0">
                      <p:tgtEl>
                        <p:sldTgt/>
                      </p:tgtEl>
                    </p:cond>
                  </p:endCondLst>
                </p:cTn>
                <p:tgtEl>
                  <p:spTgt spid="29"/>
                </p:tgtEl>
              </p:cMediaNode>
            </p:audio>
          </p:childTnLst>
        </p:cTn>
      </p:par>
    </p:tnLst>
    <p:bldLst>
      <p:bldP spid="4"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4E3B20BF-E61B-43CC-9545-88240B7D85FC}"/>
              </a:ext>
            </a:extLst>
          </p:cNvPr>
          <p:cNvGrpSpPr/>
          <p:nvPr/>
        </p:nvGrpSpPr>
        <p:grpSpPr>
          <a:xfrm>
            <a:off x="-4521456" y="-2590800"/>
            <a:ext cx="21234912" cy="12004964"/>
            <a:chOff x="0" y="-34636"/>
            <a:chExt cx="12192000" cy="6892636"/>
          </a:xfrm>
        </p:grpSpPr>
        <p:pic>
          <p:nvPicPr>
            <p:cNvPr id="27" name="Picture 26">
              <a:extLst>
                <a:ext uri="{FF2B5EF4-FFF2-40B4-BE49-F238E27FC236}">
                  <a16:creationId xmlns:a16="http://schemas.microsoft.com/office/drawing/2014/main" id="{63ECBFEB-6E8C-4319-8791-CFDCD8CCC5F7}"/>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11500"/>
                      </a14:imgEffect>
                    </a14:imgLayer>
                  </a14:imgProps>
                </a:ext>
                <a:ext uri="{28A0092B-C50C-407E-A947-70E740481C1C}">
                  <a14:useLocalDpi xmlns:a14="http://schemas.microsoft.com/office/drawing/2010/main" val="0"/>
                </a:ext>
              </a:extLst>
            </a:blip>
            <a:srcRect b="5584"/>
            <a:stretch/>
          </p:blipFill>
          <p:spPr>
            <a:xfrm>
              <a:off x="0" y="-34636"/>
              <a:ext cx="12192000" cy="6892636"/>
            </a:xfrm>
            <a:prstGeom prst="rect">
              <a:avLst/>
            </a:prstGeom>
          </p:spPr>
        </p:pic>
        <p:pic>
          <p:nvPicPr>
            <p:cNvPr id="25" name="Picture 24">
              <a:extLst>
                <a:ext uri="{FF2B5EF4-FFF2-40B4-BE49-F238E27FC236}">
                  <a16:creationId xmlns:a16="http://schemas.microsoft.com/office/drawing/2014/main" id="{9CAFFFA3-BFD3-43CB-BF84-CDA0CB641A39}"/>
                </a:ext>
              </a:extLst>
            </p:cNvPr>
            <p:cNvPicPr>
              <a:picLocks noChangeAspect="1"/>
            </p:cNvPicPr>
            <p:nvPr/>
          </p:nvPicPr>
          <p:blipFill>
            <a:blip r:embed="rId4">
              <a:alphaModFix/>
              <a:extLst>
                <a:ext uri="{BEBA8EAE-BF5A-486C-A8C5-ECC9F3942E4B}">
                  <a14:imgProps xmlns:a14="http://schemas.microsoft.com/office/drawing/2010/main">
                    <a14:imgLayer r:embed="rId5">
                      <a14:imgEffect>
                        <a14:backgroundRemoval t="5556" b="92778" l="469" r="98750">
                          <a14:foregroundMark x1="15208" y1="88056" x2="31302" y2="91481"/>
                          <a14:foregroundMark x1="31302" y1="91481" x2="65052" y2="91296"/>
                          <a14:foregroundMark x1="65052" y1="91296" x2="76823" y2="92778"/>
                          <a14:foregroundMark x1="76823" y1="92778" x2="78177" y2="91944"/>
                          <a14:foregroundMark x1="77865" y1="89444" x2="92969" y2="90556"/>
                          <a14:foregroundMark x1="28854" y1="81296" x2="31719" y2="81019"/>
                          <a14:foregroundMark x1="8073" y1="11944" x2="10781" y2="19907"/>
                          <a14:foregroundMark x1="10781" y1="19907" x2="10781" y2="19907"/>
                          <a14:foregroundMark x1="28542" y1="6481" x2="46458" y2="28519"/>
                          <a14:foregroundMark x1="46458" y1="28519" x2="46927" y2="28796"/>
                          <a14:foregroundMark x1="4896" y1="67130" x2="17917" y2="69259"/>
                          <a14:foregroundMark x1="17917" y1="69259" x2="48854" y2="63333"/>
                          <a14:foregroundMark x1="2969" y1="50093" x2="36615" y2="44630"/>
                          <a14:foregroundMark x1="94896" y1="34907" x2="76354" y2="63981"/>
                          <a14:foregroundMark x1="76354" y1="63981" x2="76146" y2="64167"/>
                          <a14:foregroundMark x1="76146" y1="48519" x2="93177" y2="32963"/>
                          <a14:foregroundMark x1="93177" y1="32963" x2="94115" y2="33519"/>
                          <a14:foregroundMark x1="74531" y1="43796" x2="92188" y2="29444"/>
                          <a14:foregroundMark x1="92188" y1="29444" x2="96667" y2="43148"/>
                          <a14:foregroundMark x1="96667" y1="43148" x2="91875" y2="60741"/>
                          <a14:foregroundMark x1="91875" y1="60741" x2="81719" y2="73796"/>
                          <a14:foregroundMark x1="81719" y1="73796" x2="78385" y2="75833"/>
                          <a14:foregroundMark x1="71250" y1="69907" x2="80469" y2="73519"/>
                          <a14:foregroundMark x1="80469" y1="73519" x2="95781" y2="70000"/>
                          <a14:foregroundMark x1="95781" y1="70000" x2="96615" y2="66667"/>
                          <a14:foregroundMark x1="97969" y1="23981" x2="98854" y2="41944"/>
                          <a14:foregroundMark x1="91615" y1="23333" x2="96406" y2="22963"/>
                          <a14:foregroundMark x1="96406" y1="22963" x2="98854" y2="24630"/>
                          <a14:foregroundMark x1="12292" y1="7407" x2="29323" y2="21019"/>
                          <a14:foregroundMark x1="29323" y1="21019" x2="29323" y2="21019"/>
                          <a14:foregroundMark x1="4115" y1="5556" x2="5677" y2="22130"/>
                          <a14:foregroundMark x1="67604" y1="28981" x2="70781" y2="38519"/>
                          <a14:foregroundMark x1="66615" y1="56019" x2="68385" y2="59907"/>
                          <a14:foregroundMark x1="60365" y1="8056" x2="63385" y2="16944"/>
                          <a14:foregroundMark x1="61719" y1="13519" x2="65729" y2="22593"/>
                          <a14:foregroundMark x1="65729" y1="22593" x2="66146" y2="25370"/>
                          <a14:foregroundMark x1="60208" y1="8333" x2="61250" y2="12407"/>
                          <a14:foregroundMark x1="469" y1="86852" x2="6458" y2="88426"/>
                          <a14:foregroundMark x1="79323" y1="92500" x2="79323" y2="92500"/>
                          <a14:foregroundMark x1="81927" y1="90185" x2="81927" y2="90185"/>
                          <a14:foregroundMark x1="82292" y1="90463" x2="82292" y2="90463"/>
                          <a14:foregroundMark x1="83854" y1="90926" x2="84323" y2="90926"/>
                          <a14:foregroundMark x1="84896" y1="92037" x2="84896" y2="92037"/>
                          <a14:foregroundMark x1="81927" y1="91481" x2="81927" y2="91481"/>
                          <a14:backgroundMark x1="3073" y1="94167" x2="16354" y2="97593"/>
                          <a14:backgroundMark x1="22708" y1="29074" x2="22708" y2="29074"/>
                          <a14:backgroundMark x1="14531" y1="29537" x2="14531" y2="29537"/>
                        </a14:backgroundRemoval>
                      </a14:imgEffect>
                      <a14:imgEffect>
                        <a14:colorTemperature colorTemp="9816"/>
                      </a14:imgEffect>
                    </a14:imgLayer>
                  </a14:imgProps>
                </a:ext>
              </a:extLst>
            </a:blip>
            <a:stretch>
              <a:fillRect/>
            </a:stretch>
          </p:blipFill>
          <p:spPr>
            <a:xfrm>
              <a:off x="0" y="-34636"/>
              <a:ext cx="12192000" cy="5368636"/>
            </a:xfrm>
            <a:prstGeom prst="rect">
              <a:avLst/>
            </a:prstGeom>
            <a:effectLst>
              <a:outerShdw blurRad="50800" dist="50800" dir="5400000" algn="ctr" rotWithShape="0">
                <a:srgbClr val="000000"/>
              </a:outerShdw>
            </a:effectLst>
          </p:spPr>
        </p:pic>
      </p:grpSp>
      <p:sp>
        <p:nvSpPr>
          <p:cNvPr id="4" name="Freeform: Shape 3">
            <a:extLst>
              <a:ext uri="{FF2B5EF4-FFF2-40B4-BE49-F238E27FC236}">
                <a16:creationId xmlns:a16="http://schemas.microsoft.com/office/drawing/2014/main" id="{E6B03025-8036-4E14-9F38-E64150FC176A}"/>
              </a:ext>
            </a:extLst>
          </p:cNvPr>
          <p:cNvSpPr/>
          <p:nvPr/>
        </p:nvSpPr>
        <p:spPr>
          <a:xfrm rot="479776">
            <a:off x="-463216" y="6539725"/>
            <a:ext cx="2162840" cy="801599"/>
          </a:xfrm>
          <a:custGeom>
            <a:avLst/>
            <a:gdLst>
              <a:gd name="connsiteX0" fmla="*/ 891540 w 1097280"/>
              <a:gd name="connsiteY0" fmla="*/ 0 h 240030"/>
              <a:gd name="connsiteX1" fmla="*/ 891540 w 1097280"/>
              <a:gd name="connsiteY1" fmla="*/ 0 h 240030"/>
              <a:gd name="connsiteX2" fmla="*/ 640080 w 1097280"/>
              <a:gd name="connsiteY2" fmla="*/ 57150 h 240030"/>
              <a:gd name="connsiteX3" fmla="*/ 560070 w 1097280"/>
              <a:gd name="connsiteY3" fmla="*/ 22860 h 240030"/>
              <a:gd name="connsiteX4" fmla="*/ 205740 w 1097280"/>
              <a:gd name="connsiteY4" fmla="*/ 102870 h 240030"/>
              <a:gd name="connsiteX5" fmla="*/ 34290 w 1097280"/>
              <a:gd name="connsiteY5" fmla="*/ 91440 h 240030"/>
              <a:gd name="connsiteX6" fmla="*/ 0 w 1097280"/>
              <a:gd name="connsiteY6" fmla="*/ 217170 h 240030"/>
              <a:gd name="connsiteX7" fmla="*/ 148590 w 1097280"/>
              <a:gd name="connsiteY7" fmla="*/ 240030 h 240030"/>
              <a:gd name="connsiteX8" fmla="*/ 662940 w 1097280"/>
              <a:gd name="connsiteY8" fmla="*/ 205740 h 240030"/>
              <a:gd name="connsiteX9" fmla="*/ 857250 w 1097280"/>
              <a:gd name="connsiteY9" fmla="*/ 194310 h 240030"/>
              <a:gd name="connsiteX10" fmla="*/ 1097280 w 1097280"/>
              <a:gd name="connsiteY10" fmla="*/ 160020 h 240030"/>
              <a:gd name="connsiteX11" fmla="*/ 1062990 w 1097280"/>
              <a:gd name="connsiteY11" fmla="*/ 45720 h 240030"/>
              <a:gd name="connsiteX12" fmla="*/ 891540 w 1097280"/>
              <a:gd name="connsiteY12" fmla="*/ 0 h 240030"/>
              <a:gd name="connsiteX0" fmla="*/ 891540 w 1097280"/>
              <a:gd name="connsiteY0" fmla="*/ 0 h 240030"/>
              <a:gd name="connsiteX1" fmla="*/ 891540 w 1097280"/>
              <a:gd name="connsiteY1" fmla="*/ 0 h 240030"/>
              <a:gd name="connsiteX2" fmla="*/ 674466 w 1097280"/>
              <a:gd name="connsiteY2" fmla="*/ 30221 h 240030"/>
              <a:gd name="connsiteX3" fmla="*/ 560070 w 1097280"/>
              <a:gd name="connsiteY3" fmla="*/ 22860 h 240030"/>
              <a:gd name="connsiteX4" fmla="*/ 205740 w 1097280"/>
              <a:gd name="connsiteY4" fmla="*/ 102870 h 240030"/>
              <a:gd name="connsiteX5" fmla="*/ 34290 w 1097280"/>
              <a:gd name="connsiteY5" fmla="*/ 91440 h 240030"/>
              <a:gd name="connsiteX6" fmla="*/ 0 w 1097280"/>
              <a:gd name="connsiteY6" fmla="*/ 217170 h 240030"/>
              <a:gd name="connsiteX7" fmla="*/ 148590 w 1097280"/>
              <a:gd name="connsiteY7" fmla="*/ 240030 h 240030"/>
              <a:gd name="connsiteX8" fmla="*/ 662940 w 1097280"/>
              <a:gd name="connsiteY8" fmla="*/ 205740 h 240030"/>
              <a:gd name="connsiteX9" fmla="*/ 857250 w 1097280"/>
              <a:gd name="connsiteY9" fmla="*/ 194310 h 240030"/>
              <a:gd name="connsiteX10" fmla="*/ 1097280 w 1097280"/>
              <a:gd name="connsiteY10" fmla="*/ 160020 h 240030"/>
              <a:gd name="connsiteX11" fmla="*/ 1062990 w 1097280"/>
              <a:gd name="connsiteY11" fmla="*/ 45720 h 240030"/>
              <a:gd name="connsiteX12" fmla="*/ 891540 w 1097280"/>
              <a:gd name="connsiteY12" fmla="*/ 0 h 240030"/>
              <a:gd name="connsiteX0" fmla="*/ 891540 w 1097280"/>
              <a:gd name="connsiteY0" fmla="*/ 0 h 240030"/>
              <a:gd name="connsiteX1" fmla="*/ 891540 w 1097280"/>
              <a:gd name="connsiteY1" fmla="*/ 0 h 240030"/>
              <a:gd name="connsiteX2" fmla="*/ 674466 w 1097280"/>
              <a:gd name="connsiteY2" fmla="*/ 30221 h 240030"/>
              <a:gd name="connsiteX3" fmla="*/ 560070 w 1097280"/>
              <a:gd name="connsiteY3" fmla="*/ 22860 h 240030"/>
              <a:gd name="connsiteX4" fmla="*/ 320140 w 1097280"/>
              <a:gd name="connsiteY4" fmla="*/ 69306 h 240030"/>
              <a:gd name="connsiteX5" fmla="*/ 34290 w 1097280"/>
              <a:gd name="connsiteY5" fmla="*/ 91440 h 240030"/>
              <a:gd name="connsiteX6" fmla="*/ 0 w 1097280"/>
              <a:gd name="connsiteY6" fmla="*/ 217170 h 240030"/>
              <a:gd name="connsiteX7" fmla="*/ 148590 w 1097280"/>
              <a:gd name="connsiteY7" fmla="*/ 240030 h 240030"/>
              <a:gd name="connsiteX8" fmla="*/ 662940 w 1097280"/>
              <a:gd name="connsiteY8" fmla="*/ 205740 h 240030"/>
              <a:gd name="connsiteX9" fmla="*/ 857250 w 1097280"/>
              <a:gd name="connsiteY9" fmla="*/ 194310 h 240030"/>
              <a:gd name="connsiteX10" fmla="*/ 1097280 w 1097280"/>
              <a:gd name="connsiteY10" fmla="*/ 160020 h 240030"/>
              <a:gd name="connsiteX11" fmla="*/ 1062990 w 1097280"/>
              <a:gd name="connsiteY11" fmla="*/ 45720 h 240030"/>
              <a:gd name="connsiteX12" fmla="*/ 891540 w 1097280"/>
              <a:gd name="connsiteY12" fmla="*/ 0 h 240030"/>
              <a:gd name="connsiteX0" fmla="*/ 891540 w 1097280"/>
              <a:gd name="connsiteY0" fmla="*/ 0 h 240030"/>
              <a:gd name="connsiteX1" fmla="*/ 891540 w 1097280"/>
              <a:gd name="connsiteY1" fmla="*/ 0 h 240030"/>
              <a:gd name="connsiteX2" fmla="*/ 674466 w 1097280"/>
              <a:gd name="connsiteY2" fmla="*/ 30221 h 240030"/>
              <a:gd name="connsiteX3" fmla="*/ 560070 w 1097280"/>
              <a:gd name="connsiteY3" fmla="*/ 22860 h 240030"/>
              <a:gd name="connsiteX4" fmla="*/ 320140 w 1097280"/>
              <a:gd name="connsiteY4" fmla="*/ 69306 h 240030"/>
              <a:gd name="connsiteX5" fmla="*/ 112732 w 1097280"/>
              <a:gd name="connsiteY5" fmla="*/ 121054 h 240030"/>
              <a:gd name="connsiteX6" fmla="*/ 0 w 1097280"/>
              <a:gd name="connsiteY6" fmla="*/ 217170 h 240030"/>
              <a:gd name="connsiteX7" fmla="*/ 148590 w 1097280"/>
              <a:gd name="connsiteY7" fmla="*/ 240030 h 240030"/>
              <a:gd name="connsiteX8" fmla="*/ 662940 w 1097280"/>
              <a:gd name="connsiteY8" fmla="*/ 205740 h 240030"/>
              <a:gd name="connsiteX9" fmla="*/ 857250 w 1097280"/>
              <a:gd name="connsiteY9" fmla="*/ 194310 h 240030"/>
              <a:gd name="connsiteX10" fmla="*/ 1097280 w 1097280"/>
              <a:gd name="connsiteY10" fmla="*/ 160020 h 240030"/>
              <a:gd name="connsiteX11" fmla="*/ 1062990 w 1097280"/>
              <a:gd name="connsiteY11" fmla="*/ 45720 h 240030"/>
              <a:gd name="connsiteX12" fmla="*/ 891540 w 1097280"/>
              <a:gd name="connsiteY12" fmla="*/ 0 h 240030"/>
              <a:gd name="connsiteX0" fmla="*/ 891540 w 1097280"/>
              <a:gd name="connsiteY0" fmla="*/ 0 h 240030"/>
              <a:gd name="connsiteX1" fmla="*/ 891540 w 1097280"/>
              <a:gd name="connsiteY1" fmla="*/ 0 h 240030"/>
              <a:gd name="connsiteX2" fmla="*/ 721665 w 1097280"/>
              <a:gd name="connsiteY2" fmla="*/ 14268 h 240030"/>
              <a:gd name="connsiteX3" fmla="*/ 560070 w 1097280"/>
              <a:gd name="connsiteY3" fmla="*/ 22860 h 240030"/>
              <a:gd name="connsiteX4" fmla="*/ 320140 w 1097280"/>
              <a:gd name="connsiteY4" fmla="*/ 69306 h 240030"/>
              <a:gd name="connsiteX5" fmla="*/ 112732 w 1097280"/>
              <a:gd name="connsiteY5" fmla="*/ 121054 h 240030"/>
              <a:gd name="connsiteX6" fmla="*/ 0 w 1097280"/>
              <a:gd name="connsiteY6" fmla="*/ 217170 h 240030"/>
              <a:gd name="connsiteX7" fmla="*/ 148590 w 1097280"/>
              <a:gd name="connsiteY7" fmla="*/ 240030 h 240030"/>
              <a:gd name="connsiteX8" fmla="*/ 662940 w 1097280"/>
              <a:gd name="connsiteY8" fmla="*/ 205740 h 240030"/>
              <a:gd name="connsiteX9" fmla="*/ 857250 w 1097280"/>
              <a:gd name="connsiteY9" fmla="*/ 194310 h 240030"/>
              <a:gd name="connsiteX10" fmla="*/ 1097280 w 1097280"/>
              <a:gd name="connsiteY10" fmla="*/ 160020 h 240030"/>
              <a:gd name="connsiteX11" fmla="*/ 1062990 w 1097280"/>
              <a:gd name="connsiteY11" fmla="*/ 45720 h 240030"/>
              <a:gd name="connsiteX12" fmla="*/ 891540 w 1097280"/>
              <a:gd name="connsiteY12" fmla="*/ 0 h 240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7280" h="240030">
                <a:moveTo>
                  <a:pt x="891540" y="0"/>
                </a:moveTo>
                <a:lnTo>
                  <a:pt x="891540" y="0"/>
                </a:lnTo>
                <a:cubicBezTo>
                  <a:pt x="686841" y="63969"/>
                  <a:pt x="854112" y="14268"/>
                  <a:pt x="721665" y="14268"/>
                </a:cubicBezTo>
                <a:lnTo>
                  <a:pt x="560070" y="22860"/>
                </a:lnTo>
                <a:lnTo>
                  <a:pt x="320140" y="69306"/>
                </a:lnTo>
                <a:lnTo>
                  <a:pt x="112732" y="121054"/>
                </a:lnTo>
                <a:lnTo>
                  <a:pt x="0" y="217170"/>
                </a:lnTo>
                <a:lnTo>
                  <a:pt x="148590" y="240030"/>
                </a:lnTo>
                <a:lnTo>
                  <a:pt x="662940" y="205740"/>
                </a:lnTo>
                <a:lnTo>
                  <a:pt x="857250" y="194310"/>
                </a:lnTo>
                <a:lnTo>
                  <a:pt x="1097280" y="160020"/>
                </a:lnTo>
                <a:lnTo>
                  <a:pt x="1062990" y="45720"/>
                </a:lnTo>
                <a:lnTo>
                  <a:pt x="891540"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4">
            <a:extLst>
              <a:ext uri="{FF2B5EF4-FFF2-40B4-BE49-F238E27FC236}">
                <a16:creationId xmlns:a16="http://schemas.microsoft.com/office/drawing/2014/main" id="{ABE90FCB-AFC0-4B3D-ABE7-548C3D55E6DC}"/>
              </a:ext>
            </a:extLst>
          </p:cNvPr>
          <p:cNvSpPr/>
          <p:nvPr/>
        </p:nvSpPr>
        <p:spPr>
          <a:xfrm>
            <a:off x="2107818" y="6529785"/>
            <a:ext cx="5275548" cy="912291"/>
          </a:xfrm>
          <a:custGeom>
            <a:avLst/>
            <a:gdLst>
              <a:gd name="connsiteX0" fmla="*/ 102870 w 3028950"/>
              <a:gd name="connsiteY0" fmla="*/ 377190 h 422910"/>
              <a:gd name="connsiteX1" fmla="*/ 102870 w 3028950"/>
              <a:gd name="connsiteY1" fmla="*/ 377190 h 422910"/>
              <a:gd name="connsiteX2" fmla="*/ 297180 w 3028950"/>
              <a:gd name="connsiteY2" fmla="*/ 400050 h 422910"/>
              <a:gd name="connsiteX3" fmla="*/ 617220 w 3028950"/>
              <a:gd name="connsiteY3" fmla="*/ 354330 h 422910"/>
              <a:gd name="connsiteX4" fmla="*/ 708660 w 3028950"/>
              <a:gd name="connsiteY4" fmla="*/ 285750 h 422910"/>
              <a:gd name="connsiteX5" fmla="*/ 925830 w 3028950"/>
              <a:gd name="connsiteY5" fmla="*/ 388620 h 422910"/>
              <a:gd name="connsiteX6" fmla="*/ 1497330 w 3028950"/>
              <a:gd name="connsiteY6" fmla="*/ 365760 h 422910"/>
              <a:gd name="connsiteX7" fmla="*/ 2274570 w 3028950"/>
              <a:gd name="connsiteY7" fmla="*/ 422910 h 422910"/>
              <a:gd name="connsiteX8" fmla="*/ 2926080 w 3028950"/>
              <a:gd name="connsiteY8" fmla="*/ 422910 h 422910"/>
              <a:gd name="connsiteX9" fmla="*/ 3028950 w 3028950"/>
              <a:gd name="connsiteY9" fmla="*/ 228600 h 422910"/>
              <a:gd name="connsiteX10" fmla="*/ 2880360 w 3028950"/>
              <a:gd name="connsiteY10" fmla="*/ 80010 h 422910"/>
              <a:gd name="connsiteX11" fmla="*/ 2777490 w 3028950"/>
              <a:gd name="connsiteY11" fmla="*/ 91440 h 422910"/>
              <a:gd name="connsiteX12" fmla="*/ 2297430 w 3028950"/>
              <a:gd name="connsiteY12" fmla="*/ 11430 h 422910"/>
              <a:gd name="connsiteX13" fmla="*/ 2160270 w 3028950"/>
              <a:gd name="connsiteY13" fmla="*/ 57150 h 422910"/>
              <a:gd name="connsiteX14" fmla="*/ 1611630 w 3028950"/>
              <a:gd name="connsiteY14" fmla="*/ 0 h 422910"/>
              <a:gd name="connsiteX15" fmla="*/ 1508760 w 3028950"/>
              <a:gd name="connsiteY15" fmla="*/ 34290 h 422910"/>
              <a:gd name="connsiteX16" fmla="*/ 822960 w 3028950"/>
              <a:gd name="connsiteY16" fmla="*/ 91440 h 422910"/>
              <a:gd name="connsiteX17" fmla="*/ 697230 w 3028950"/>
              <a:gd name="connsiteY17" fmla="*/ 102870 h 422910"/>
              <a:gd name="connsiteX18" fmla="*/ 160020 w 3028950"/>
              <a:gd name="connsiteY18" fmla="*/ 102870 h 422910"/>
              <a:gd name="connsiteX19" fmla="*/ 0 w 3028950"/>
              <a:gd name="connsiteY19" fmla="*/ 171450 h 422910"/>
              <a:gd name="connsiteX20" fmla="*/ 102870 w 3028950"/>
              <a:gd name="connsiteY20" fmla="*/ 377190 h 422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28950" h="422910">
                <a:moveTo>
                  <a:pt x="102870" y="377190"/>
                </a:moveTo>
                <a:lnTo>
                  <a:pt x="102870" y="377190"/>
                </a:lnTo>
                <a:cubicBezTo>
                  <a:pt x="281873" y="401057"/>
                  <a:pt x="216664" y="400050"/>
                  <a:pt x="297180" y="400050"/>
                </a:cubicBezTo>
                <a:lnTo>
                  <a:pt x="617220" y="354330"/>
                </a:lnTo>
                <a:lnTo>
                  <a:pt x="708660" y="285750"/>
                </a:lnTo>
                <a:cubicBezTo>
                  <a:pt x="887031" y="374936"/>
                  <a:pt x="813309" y="343612"/>
                  <a:pt x="925830" y="388620"/>
                </a:cubicBezTo>
                <a:lnTo>
                  <a:pt x="1497330" y="365760"/>
                </a:lnTo>
                <a:lnTo>
                  <a:pt x="2274570" y="422910"/>
                </a:lnTo>
                <a:lnTo>
                  <a:pt x="2926080" y="422910"/>
                </a:lnTo>
                <a:lnTo>
                  <a:pt x="3028950" y="228600"/>
                </a:lnTo>
                <a:lnTo>
                  <a:pt x="2880360" y="80010"/>
                </a:lnTo>
                <a:lnTo>
                  <a:pt x="2777490" y="91440"/>
                </a:lnTo>
                <a:lnTo>
                  <a:pt x="2297430" y="11430"/>
                </a:lnTo>
                <a:lnTo>
                  <a:pt x="2160270" y="57150"/>
                </a:lnTo>
                <a:lnTo>
                  <a:pt x="1611630" y="0"/>
                </a:lnTo>
                <a:lnTo>
                  <a:pt x="1508760" y="34290"/>
                </a:lnTo>
                <a:lnTo>
                  <a:pt x="822960" y="91440"/>
                </a:lnTo>
                <a:cubicBezTo>
                  <a:pt x="712517" y="103711"/>
                  <a:pt x="754591" y="102870"/>
                  <a:pt x="697230" y="102870"/>
                </a:cubicBezTo>
                <a:lnTo>
                  <a:pt x="160020" y="102870"/>
                </a:lnTo>
                <a:lnTo>
                  <a:pt x="0" y="171450"/>
                </a:lnTo>
                <a:lnTo>
                  <a:pt x="102870" y="37719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D8B590DA-248D-439B-87B3-987C18BADFE3}"/>
              </a:ext>
            </a:extLst>
          </p:cNvPr>
          <p:cNvSpPr/>
          <p:nvPr/>
        </p:nvSpPr>
        <p:spPr>
          <a:xfrm>
            <a:off x="7701890" y="6686805"/>
            <a:ext cx="2209758" cy="617140"/>
          </a:xfrm>
          <a:custGeom>
            <a:avLst/>
            <a:gdLst>
              <a:gd name="connsiteX0" fmla="*/ 0 w 1268730"/>
              <a:gd name="connsiteY0" fmla="*/ 57150 h 354330"/>
              <a:gd name="connsiteX1" fmla="*/ 148590 w 1268730"/>
              <a:gd name="connsiteY1" fmla="*/ 354330 h 354330"/>
              <a:gd name="connsiteX2" fmla="*/ 1165860 w 1268730"/>
              <a:gd name="connsiteY2" fmla="*/ 342900 h 354330"/>
              <a:gd name="connsiteX3" fmla="*/ 1268730 w 1268730"/>
              <a:gd name="connsiteY3" fmla="*/ 171450 h 354330"/>
              <a:gd name="connsiteX4" fmla="*/ 1188720 w 1268730"/>
              <a:gd name="connsiteY4" fmla="*/ 114300 h 354330"/>
              <a:gd name="connsiteX5" fmla="*/ 468630 w 1268730"/>
              <a:gd name="connsiteY5" fmla="*/ 0 h 354330"/>
              <a:gd name="connsiteX6" fmla="*/ 0 w 1268730"/>
              <a:gd name="connsiteY6" fmla="*/ 57150 h 35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730" h="354330">
                <a:moveTo>
                  <a:pt x="0" y="57150"/>
                </a:moveTo>
                <a:lnTo>
                  <a:pt x="148590" y="354330"/>
                </a:lnTo>
                <a:lnTo>
                  <a:pt x="1165860" y="342900"/>
                </a:lnTo>
                <a:lnTo>
                  <a:pt x="1268730" y="171450"/>
                </a:lnTo>
                <a:lnTo>
                  <a:pt x="1188720" y="114300"/>
                </a:lnTo>
                <a:lnTo>
                  <a:pt x="468630" y="0"/>
                </a:lnTo>
                <a:lnTo>
                  <a:pt x="0" y="5715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EF753344-0268-444E-A4EC-2B39C6D46F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2082" y="1833951"/>
            <a:ext cx="6089882" cy="6852849"/>
          </a:xfrm>
          <a:prstGeom prst="rect">
            <a:avLst/>
          </a:prstGeom>
        </p:spPr>
      </p:pic>
      <p:grpSp>
        <p:nvGrpSpPr>
          <p:cNvPr id="57" name="Group 56">
            <a:extLst>
              <a:ext uri="{FF2B5EF4-FFF2-40B4-BE49-F238E27FC236}">
                <a16:creationId xmlns:a16="http://schemas.microsoft.com/office/drawing/2014/main" id="{E8528F1F-A4AB-40AD-961E-0C31D4EB4C13}"/>
              </a:ext>
            </a:extLst>
          </p:cNvPr>
          <p:cNvGrpSpPr/>
          <p:nvPr/>
        </p:nvGrpSpPr>
        <p:grpSpPr>
          <a:xfrm>
            <a:off x="2391614" y="5131346"/>
            <a:ext cx="961186" cy="961182"/>
            <a:chOff x="-5340166" y="2550629"/>
            <a:chExt cx="2166078" cy="2166078"/>
          </a:xfrm>
        </p:grpSpPr>
        <p:sp>
          <p:nvSpPr>
            <p:cNvPr id="58" name="Oval 57">
              <a:extLst>
                <a:ext uri="{FF2B5EF4-FFF2-40B4-BE49-F238E27FC236}">
                  <a16:creationId xmlns:a16="http://schemas.microsoft.com/office/drawing/2014/main" id="{916DCDA3-C703-439D-B6B6-C3CC7E78C618}"/>
                </a:ext>
              </a:extLst>
            </p:cNvPr>
            <p:cNvSpPr/>
            <p:nvPr/>
          </p:nvSpPr>
          <p:spPr>
            <a:xfrm>
              <a:off x="-5340166" y="2550629"/>
              <a:ext cx="2166078" cy="2166078"/>
            </a:xfrm>
            <a:prstGeom prst="ellipse">
              <a:avLst/>
            </a:prstGeom>
            <a:solidFill>
              <a:srgbClr val="F7AD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8811CB34-4060-44FB-BECD-ACBB4F04D49A}"/>
                </a:ext>
              </a:extLst>
            </p:cNvPr>
            <p:cNvSpPr/>
            <p:nvPr/>
          </p:nvSpPr>
          <p:spPr>
            <a:xfrm>
              <a:off x="-5188434" y="2702361"/>
              <a:ext cx="1862613" cy="1862613"/>
            </a:xfrm>
            <a:prstGeom prst="ellipse">
              <a:avLst/>
            </a:prstGeom>
            <a:solidFill>
              <a:srgbClr val="3B9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24F97"/>
                </a:solidFill>
              </a:endParaRPr>
            </a:p>
          </p:txBody>
        </p:sp>
        <p:pic>
          <p:nvPicPr>
            <p:cNvPr id="60" name="Picture 4">
              <a:extLst>
                <a:ext uri="{FF2B5EF4-FFF2-40B4-BE49-F238E27FC236}">
                  <a16:creationId xmlns:a16="http://schemas.microsoft.com/office/drawing/2014/main" id="{6828E146-0031-45D1-92FE-DFEC036CBB92}"/>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7333" b="83667" l="17000" r="51125">
                          <a14:foregroundMark x1="17000" y1="32333" x2="19375" y2="38667"/>
                          <a14:foregroundMark x1="17875" y1="45833" x2="20000" y2="53333"/>
                          <a14:foregroundMark x1="17875" y1="44833" x2="18500" y2="42333"/>
                          <a14:foregroundMark x1="19625" y1="73833" x2="24125" y2="71833"/>
                          <a14:foregroundMark x1="33125" y1="65167" x2="34375" y2="66667"/>
                          <a14:foregroundMark x1="40625" y1="62667" x2="40250" y2="66333"/>
                          <a14:foregroundMark x1="26375" y1="83167" x2="30250" y2="79333"/>
                          <a14:foregroundMark x1="37625" y1="80833" x2="39625" y2="82667"/>
                          <a14:foregroundMark x1="47000" y1="69333" x2="49625" y2="66833"/>
                          <a14:foregroundMark x1="48625" y1="77667" x2="50125" y2="70833"/>
                          <a14:foregroundMark x1="50125" y1="70833" x2="50125" y2="69667"/>
                          <a14:foregroundMark x1="47875" y1="79667" x2="48500" y2="83667"/>
                          <a14:foregroundMark x1="45875" y1="81833" x2="51250" y2="80833"/>
                          <a14:foregroundMark x1="49000" y1="44833" x2="49250" y2="48167"/>
                          <a14:foregroundMark x1="48125" y1="42167" x2="49000" y2="47833"/>
                          <a14:foregroundMark x1="32125" y1="19333" x2="36250" y2="17333"/>
                          <a14:foregroundMark x1="47000" y1="24667" x2="46750" y2="29167"/>
                          <a14:foregroundMark x1="47000" y1="40667" x2="48500" y2="47167"/>
                        </a14:backgroundRemoval>
                      </a14:imgEffect>
                    </a14:imgLayer>
                  </a14:imgProps>
                </a:ext>
                <a:ext uri="{28A0092B-C50C-407E-A947-70E740481C1C}">
                  <a14:useLocalDpi xmlns:a14="http://schemas.microsoft.com/office/drawing/2010/main" val="0"/>
                </a:ext>
              </a:extLst>
            </a:blip>
            <a:srcRect l="16608" t="12610" r="46391" b="11500"/>
            <a:stretch/>
          </p:blipFill>
          <p:spPr bwMode="auto">
            <a:xfrm>
              <a:off x="-4871961" y="2641753"/>
              <a:ext cx="1229666" cy="1891598"/>
            </a:xfrm>
            <a:prstGeom prst="rect">
              <a:avLst/>
            </a:prstGeom>
            <a:noFill/>
            <a:extLst>
              <a:ext uri="{909E8E84-426E-40DD-AFC4-6F175D3DCCD1}">
                <a14:hiddenFill xmlns:a14="http://schemas.microsoft.com/office/drawing/2010/main">
                  <a:solidFill>
                    <a:srgbClr val="FFFFFF"/>
                  </a:solidFill>
                </a14:hiddenFill>
              </a:ext>
            </a:extLst>
          </p:spPr>
        </p:pic>
      </p:grpSp>
      <p:pic>
        <p:nvPicPr>
          <p:cNvPr id="56" name="Picture 55">
            <a:extLst>
              <a:ext uri="{FF2B5EF4-FFF2-40B4-BE49-F238E27FC236}">
                <a16:creationId xmlns:a16="http://schemas.microsoft.com/office/drawing/2014/main" id="{329AFFB7-53B1-4A90-94CF-AD9C69013242}"/>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737" b="94871" l="9655" r="91532">
                        <a14:foregroundMark x1="55070" y1="5048" x2="55933" y2="5735"/>
                        <a14:foregroundMark x1="52805" y1="1737" x2="52805" y2="1737"/>
                        <a14:foregroundMark x1="70388" y1="35057" x2="70173" y2="33401"/>
                        <a14:foregroundMark x1="9655" y1="55735" x2="9655" y2="55735"/>
                        <a14:foregroundMark x1="57066" y1="90872" x2="64401" y2="89540"/>
                        <a14:foregroundMark x1="75081" y1="94871" x2="74434" y2="91397"/>
                        <a14:foregroundMark x1="91532" y1="68053" x2="90453" y2="66397"/>
                        <a14:foregroundMark x1="54477" y1="50646" x2="58360" y2="51939"/>
                        <a14:foregroundMark x1="59223" y1="51131" x2="57659" y2="53271"/>
                        <a14:foregroundMark x1="57713" y1="53271" x2="59115" y2="52706"/>
                        <a14:backgroundMark x1="53020" y1="14216" x2="59277" y2="19548"/>
                        <a14:backgroundMark x1="59277" y1="19548" x2="59277" y2="19548"/>
                        <a14:backgroundMark x1="62837" y1="10703" x2="62837" y2="10703"/>
                        <a14:backgroundMark x1="70388" y1="13207" x2="73732" y2="18053"/>
                        <a14:backgroundMark x1="61974" y1="21204" x2="61974" y2="21204"/>
                        <a14:backgroundMark x1="74434" y1="44063" x2="74434" y2="44063"/>
                        <a14:backgroundMark x1="51780" y1="48950" x2="55717" y2="48627"/>
                        <a14:backgroundMark x1="51672" y1="48586" x2="52211" y2="54725"/>
                        <a14:backgroundMark x1="52211" y1="54725" x2="52211" y2="54725"/>
                        <a14:backgroundMark x1="51241" y1="50808" x2="53398" y2="54079"/>
                        <a14:backgroundMark x1="53398" y1="54079" x2="53398" y2="54079"/>
                        <a14:backgroundMark x1="57718" y1="53955" x2="61866" y2="54645"/>
                        <a14:backgroundMark x1="50701" y1="52787" x2="57314" y2="53888"/>
                        <a14:backgroundMark x1="61650" y1="52989" x2="61057" y2="53635"/>
                        <a14:backgroundMark x1="58864" y1="53769" x2="54477" y2="54483"/>
                        <a14:backgroundMark x1="61920" y1="53271" x2="58377" y2="53848"/>
                        <a14:backgroundMark x1="54477" y1="54483" x2="54477" y2="54483"/>
                        <a14:backgroundMark x1="55340" y1="48021" x2="57497" y2="48465"/>
                        <a14:backgroundMark x1="60949" y1="49313" x2="61650" y2="52787"/>
                        <a14:backgroundMark x1="61650" y1="52787" x2="61650" y2="52787"/>
                        <a14:backgroundMark x1="60949" y1="49111" x2="61219" y2="52827"/>
                        <a14:backgroundMark x1="61219" y1="52827" x2="61219" y2="52827"/>
                        <a14:backgroundMark x1="50809" y1="48708" x2="51025" y2="50363"/>
                        <a14:backgroundMark x1="61273" y1="48506" x2="62460" y2="50081"/>
                      </a14:backgroundRemoval>
                    </a14:imgEffect>
                  </a14:imgLayer>
                </a14:imgProps>
              </a:ext>
              <a:ext uri="{28A0092B-C50C-407E-A947-70E740481C1C}">
                <a14:useLocalDpi xmlns:a14="http://schemas.microsoft.com/office/drawing/2010/main" val="0"/>
              </a:ext>
            </a:extLst>
          </a:blip>
          <a:srcRect l="50450" t="48030" r="37679" b="45303"/>
          <a:stretch/>
        </p:blipFill>
        <p:spPr>
          <a:xfrm rot="19911740" flipH="1">
            <a:off x="2855152" y="3616459"/>
            <a:ext cx="1252351" cy="939265"/>
          </a:xfrm>
          <a:prstGeom prst="rect">
            <a:avLst/>
          </a:prstGeom>
        </p:spPr>
      </p:pic>
      <p:pic>
        <p:nvPicPr>
          <p:cNvPr id="30" name="Picture 29">
            <a:extLst>
              <a:ext uri="{FF2B5EF4-FFF2-40B4-BE49-F238E27FC236}">
                <a16:creationId xmlns:a16="http://schemas.microsoft.com/office/drawing/2014/main" id="{447C150B-97B5-4822-B587-C4A1AD5FA0E6}"/>
              </a:ext>
            </a:extLst>
          </p:cNvPr>
          <p:cNvPicPr>
            <a:picLocks noChangeAspect="1"/>
          </p:cNvPicPr>
          <p:nvPr/>
        </p:nvPicPr>
        <p:blipFill>
          <a:blip r:embed="rId11"/>
          <a:stretch>
            <a:fillRect/>
          </a:stretch>
        </p:blipFill>
        <p:spPr>
          <a:xfrm rot="19386614">
            <a:off x="2404363" y="8874894"/>
            <a:ext cx="7383275" cy="8078728"/>
          </a:xfrm>
          <a:prstGeom prst="rect">
            <a:avLst/>
          </a:prstGeom>
        </p:spPr>
      </p:pic>
      <p:grpSp>
        <p:nvGrpSpPr>
          <p:cNvPr id="31" name="Group 30">
            <a:extLst>
              <a:ext uri="{FF2B5EF4-FFF2-40B4-BE49-F238E27FC236}">
                <a16:creationId xmlns:a16="http://schemas.microsoft.com/office/drawing/2014/main" id="{182D807E-AFB0-4780-AB4E-A6E97EACD440}"/>
              </a:ext>
            </a:extLst>
          </p:cNvPr>
          <p:cNvGrpSpPr/>
          <p:nvPr/>
        </p:nvGrpSpPr>
        <p:grpSpPr>
          <a:xfrm rot="10800000">
            <a:off x="13878589" y="1550568"/>
            <a:ext cx="1067864" cy="1067864"/>
            <a:chOff x="8265070" y="41088"/>
            <a:chExt cx="1545442" cy="1545442"/>
          </a:xfrm>
        </p:grpSpPr>
        <p:grpSp>
          <p:nvGrpSpPr>
            <p:cNvPr id="33" name="Group 32">
              <a:extLst>
                <a:ext uri="{FF2B5EF4-FFF2-40B4-BE49-F238E27FC236}">
                  <a16:creationId xmlns:a16="http://schemas.microsoft.com/office/drawing/2014/main" id="{5CA7E46E-C2F2-47E9-B44C-5ED56BB2851C}"/>
                </a:ext>
              </a:extLst>
            </p:cNvPr>
            <p:cNvGrpSpPr/>
            <p:nvPr/>
          </p:nvGrpSpPr>
          <p:grpSpPr>
            <a:xfrm>
              <a:off x="8265070" y="41088"/>
              <a:ext cx="1545442" cy="1545442"/>
              <a:chOff x="-5340166" y="2550629"/>
              <a:chExt cx="2166078" cy="2166078"/>
            </a:xfrm>
          </p:grpSpPr>
          <p:sp>
            <p:nvSpPr>
              <p:cNvPr id="35" name="Oval 34">
                <a:extLst>
                  <a:ext uri="{FF2B5EF4-FFF2-40B4-BE49-F238E27FC236}">
                    <a16:creationId xmlns:a16="http://schemas.microsoft.com/office/drawing/2014/main" id="{C93B6A03-57E9-46BD-B82F-800D55634DF3}"/>
                  </a:ext>
                </a:extLst>
              </p:cNvPr>
              <p:cNvSpPr/>
              <p:nvPr/>
            </p:nvSpPr>
            <p:spPr>
              <a:xfrm>
                <a:off x="-5340166" y="2550629"/>
                <a:ext cx="2166078" cy="2166078"/>
              </a:xfrm>
              <a:prstGeom prst="ellipse">
                <a:avLst/>
              </a:prstGeom>
              <a:solidFill>
                <a:srgbClr val="F7AD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54EFE1A5-C79D-4B29-8A6A-F581FEB655BF}"/>
                  </a:ext>
                </a:extLst>
              </p:cNvPr>
              <p:cNvSpPr/>
              <p:nvPr/>
            </p:nvSpPr>
            <p:spPr>
              <a:xfrm>
                <a:off x="-5188434" y="2702361"/>
                <a:ext cx="1862613" cy="1862613"/>
              </a:xfrm>
              <a:prstGeom prst="ellipse">
                <a:avLst/>
              </a:prstGeom>
              <a:solidFill>
                <a:srgbClr val="024F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24F97"/>
                  </a:solidFill>
                </a:endParaRPr>
              </a:p>
            </p:txBody>
          </p:sp>
        </p:grpSp>
        <p:pic>
          <p:nvPicPr>
            <p:cNvPr id="34" name="Picture 4" descr="Premium Vector | Paper sheets pile with abstract content text with pen and  pencil">
              <a:extLst>
                <a:ext uri="{FF2B5EF4-FFF2-40B4-BE49-F238E27FC236}">
                  <a16:creationId xmlns:a16="http://schemas.microsoft.com/office/drawing/2014/main" id="{C140B9D9-773A-4CC4-8B2F-0C5D18EB43F0}"/>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315365" y="69084"/>
              <a:ext cx="1386889" cy="1386889"/>
            </a:xfrm>
            <a:prstGeom prst="rect">
              <a:avLst/>
            </a:prstGeom>
            <a:noFill/>
            <a:extLst>
              <a:ext uri="{909E8E84-426E-40DD-AFC4-6F175D3DCCD1}">
                <a14:hiddenFill xmlns:a14="http://schemas.microsoft.com/office/drawing/2010/main">
                  <a:solidFill>
                    <a:srgbClr val="FFFFFF"/>
                  </a:solidFill>
                </a14:hiddenFill>
              </a:ext>
            </a:extLst>
          </p:spPr>
        </p:pic>
      </p:grpSp>
      <p:pic>
        <p:nvPicPr>
          <p:cNvPr id="28" name="Picture 27">
            <a:extLst>
              <a:ext uri="{FF2B5EF4-FFF2-40B4-BE49-F238E27FC236}">
                <a16:creationId xmlns:a16="http://schemas.microsoft.com/office/drawing/2014/main" id="{C4B7755A-BEB4-47A9-A69B-5056812C02D1}"/>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20000" b="96957" l="17097" r="58871">
                        <a14:foregroundMark x1="32097" y1="25217" x2="38065" y2="30652"/>
                        <a14:foregroundMark x1="25806" y1="27174" x2="37977" y2="22398"/>
                        <a14:foregroundMark x1="23871" y1="30435" x2="30323" y2="22391"/>
                        <a14:foregroundMark x1="30323" y1="22391" x2="31613" y2="21522"/>
                        <a14:foregroundMark x1="30323" y1="20217" x2="28065" y2="24565"/>
                        <a14:foregroundMark x1="26290" y1="26087" x2="28548" y2="23478"/>
                        <a14:foregroundMark x1="26774" y1="55435" x2="38710" y2="79783"/>
                        <a14:foregroundMark x1="38710" y1="79783" x2="38871" y2="80870"/>
                        <a14:foregroundMark x1="25888" y1="79275" x2="29194" y2="90652"/>
                        <a14:foregroundMark x1="21613" y1="64565" x2="25289" y2="77216"/>
                        <a14:foregroundMark x1="29194" y1="90652" x2="29194" y2="90652"/>
                        <a14:foregroundMark x1="17097" y1="73696" x2="17742" y2="76739"/>
                        <a14:foregroundMark x1="26613" y1="96304" x2="28387" y2="91304"/>
                        <a14:foregroundMark x1="54546" y1="74742" x2="54677" y2="75000"/>
                        <a14:foregroundMark x1="54001" y1="73674" x2="54376" y2="74409"/>
                        <a14:foregroundMark x1="52922" y1="71554" x2="53961" y2="73594"/>
                        <a14:foregroundMark x1="49032" y1="63913" x2="51909" y2="69564"/>
                        <a14:foregroundMark x1="54843" y1="72730" x2="55000" y2="73043"/>
                        <a14:foregroundMark x1="54454" y1="71954" x2="54782" y2="72608"/>
                        <a14:foregroundMark x1="54097" y1="71241" x2="54414" y2="71873"/>
                        <a14:foregroundMark x1="50968" y1="65000" x2="53097" y2="69248"/>
                        <a14:foregroundMark x1="57419" y1="94565" x2="57100" y2="92416"/>
                        <a14:foregroundMark x1="49595" y1="95356" x2="48112" y2="92232"/>
                        <a14:foregroundMark x1="51452" y1="86957" x2="51290" y2="76739"/>
                        <a14:foregroundMark x1="50806" y1="88696" x2="51935" y2="83913"/>
                        <a14:foregroundMark x1="51885" y1="87900" x2="52824" y2="88533"/>
                        <a14:foregroundMark x1="58229" y1="90982" x2="59032" y2="91739"/>
                        <a14:foregroundMark x1="33710" y1="63478" x2="36613" y2="66087"/>
                        <a14:foregroundMark x1="44734" y1="32391" x2="44839" y2="32826"/>
                        <a14:foregroundMark x1="44209" y1="30217" x2="44524" y2="31522"/>
                        <a14:foregroundMark x1="44052" y1="29565" x2="44209" y2="30217"/>
                        <a14:foregroundMark x1="43842" y1="28696" x2="44052" y2="29565"/>
                        <a14:foregroundMark x1="43020" y1="25296" x2="43842" y2="28696"/>
                        <a14:foregroundMark x1="39706" y1="11582" x2="40951" y2="16733"/>
                        <a14:foregroundMark x1="43020" y1="25296" x2="43816" y2="28589"/>
                        <a14:foregroundMark x1="53548" y1="68478" x2="53710" y2="72391"/>
                        <a14:foregroundMark x1="44401" y1="85827" x2="44839" y2="85000"/>
                        <a14:foregroundMark x1="46290" y1="88696" x2="51613" y2="87826"/>
                        <a14:foregroundMark x1="53065" y1="87609" x2="56774" y2="89565"/>
                        <a14:foregroundMark x1="56290" y1="88913" x2="57419" y2="90000"/>
                        <a14:foregroundMark x1="49839" y1="96522" x2="52097" y2="96957"/>
                        <a14:foregroundMark x1="19355" y1="78261" x2="20806" y2="81304"/>
                        <a14:backgroundMark x1="54516" y1="75435" x2="54516" y2="75435"/>
                        <a14:backgroundMark x1="54355" y1="76087" x2="54890" y2="72303"/>
                        <a14:backgroundMark x1="54032" y1="76739" x2="54839" y2="72609"/>
                        <a14:backgroundMark x1="53710" y1="74783" x2="54312" y2="72346"/>
                        <a14:backgroundMark x1="54194" y1="75217" x2="54839" y2="72391"/>
                        <a14:backgroundMark x1="22726" y1="79826" x2="23548" y2="81304"/>
                        <a14:backgroundMark x1="33387" y1="90000" x2="33065" y2="86522"/>
                        <a14:backgroundMark x1="32581" y1="85217" x2="32581" y2="78696"/>
                        <a14:backgroundMark x1="44516" y1="85870" x2="43871" y2="88913"/>
                        <a14:backgroundMark x1="44677" y1="85652" x2="45484" y2="85000"/>
                        <a14:backgroundMark x1="58617" y1="88466" x2="59516" y2="89348"/>
                        <a14:backgroundMark x1="53710" y1="94130" x2="53710" y2="96087"/>
                        <a14:backgroundMark x1="44516" y1="31957" x2="44516" y2="32391"/>
                        <a14:backgroundMark x1="44355" y1="30217" x2="44355" y2="30217"/>
                        <a14:backgroundMark x1="43871" y1="28696" x2="43871" y2="28696"/>
                        <a14:backgroundMark x1="44516" y1="29565" x2="44516" y2="29565"/>
                        <a14:backgroundMark x1="44839" y1="31522" x2="44839" y2="32391"/>
                        <a14:backgroundMark x1="45000" y1="32826" x2="44516" y2="28913"/>
                        <a14:backgroundMark x1="40323" y1="19565" x2="41935" y2="21304"/>
                        <a14:backgroundMark x1="41613" y1="17174" x2="43226" y2="20870"/>
                        <a14:backgroundMark x1="40645" y1="16957" x2="43065" y2="22391"/>
                        <a14:backgroundMark x1="42097" y1="22391" x2="43710" y2="24565"/>
                        <a14:backgroundMark x1="44839" y1="32826" x2="44355" y2="27826"/>
                      </a14:backgroundRemoval>
                    </a14:imgEffect>
                    <a14:imgEffect>
                      <a14:saturation sat="124000"/>
                    </a14:imgEffect>
                  </a14:imgLayer>
                </a14:imgProps>
              </a:ext>
            </a:extLst>
          </a:blip>
          <a:srcRect l="13871" t="13478" r="39678" b="-435"/>
          <a:stretch/>
        </p:blipFill>
        <p:spPr>
          <a:xfrm flipH="1">
            <a:off x="6186854" y="701646"/>
            <a:ext cx="5513960" cy="7658278"/>
          </a:xfrm>
          <a:prstGeom prst="rect">
            <a:avLst/>
          </a:prstGeom>
          <a:effectLst>
            <a:outerShdw dist="88900" dir="6480000" sx="91000" sy="91000" algn="ctr" rotWithShape="0">
              <a:schemeClr val="tx1">
                <a:lumMod val="95000"/>
                <a:lumOff val="5000"/>
                <a:alpha val="52000"/>
              </a:schemeClr>
            </a:outerShdw>
          </a:effectLst>
        </p:spPr>
      </p:pic>
      <p:grpSp>
        <p:nvGrpSpPr>
          <p:cNvPr id="21" name="Google Shape;821;p6">
            <a:extLst>
              <a:ext uri="{FF2B5EF4-FFF2-40B4-BE49-F238E27FC236}">
                <a16:creationId xmlns:a16="http://schemas.microsoft.com/office/drawing/2014/main" id="{54501455-787E-4F8A-9080-630FFD5FE84C}"/>
              </a:ext>
            </a:extLst>
          </p:cNvPr>
          <p:cNvGrpSpPr/>
          <p:nvPr/>
        </p:nvGrpSpPr>
        <p:grpSpPr>
          <a:xfrm>
            <a:off x="13799889" y="2654468"/>
            <a:ext cx="1265315" cy="536080"/>
            <a:chOff x="356200" y="736275"/>
            <a:chExt cx="6801063" cy="1048263"/>
          </a:xfrm>
        </p:grpSpPr>
        <p:grpSp>
          <p:nvGrpSpPr>
            <p:cNvPr id="22" name="Google Shape;822;p6">
              <a:extLst>
                <a:ext uri="{FF2B5EF4-FFF2-40B4-BE49-F238E27FC236}">
                  <a16:creationId xmlns:a16="http://schemas.microsoft.com/office/drawing/2014/main" id="{2C3A323A-FD6D-4C01-9AFD-93B54F9B1850}"/>
                </a:ext>
              </a:extLst>
            </p:cNvPr>
            <p:cNvGrpSpPr/>
            <p:nvPr/>
          </p:nvGrpSpPr>
          <p:grpSpPr>
            <a:xfrm>
              <a:off x="356200" y="894387"/>
              <a:ext cx="6801063" cy="890151"/>
              <a:chOff x="356200" y="894387"/>
              <a:chExt cx="6801063" cy="890151"/>
            </a:xfrm>
          </p:grpSpPr>
          <p:sp>
            <p:nvSpPr>
              <p:cNvPr id="24" name="Google Shape;823;p6">
                <a:extLst>
                  <a:ext uri="{FF2B5EF4-FFF2-40B4-BE49-F238E27FC236}">
                    <a16:creationId xmlns:a16="http://schemas.microsoft.com/office/drawing/2014/main" id="{66892778-64DA-4E7F-AC79-5420599AF4E4}"/>
                  </a:ext>
                </a:extLst>
              </p:cNvPr>
              <p:cNvSpPr/>
              <p:nvPr/>
            </p:nvSpPr>
            <p:spPr>
              <a:xfrm rot="10800000" flipH="1">
                <a:off x="6453163" y="894387"/>
                <a:ext cx="704100" cy="573900"/>
              </a:xfrm>
              <a:prstGeom prst="rtTriangle">
                <a:avLst/>
              </a:prstGeom>
              <a:solidFill>
                <a:srgbClr val="FAC4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 name="Google Shape;824;p6">
                <a:extLst>
                  <a:ext uri="{FF2B5EF4-FFF2-40B4-BE49-F238E27FC236}">
                    <a16:creationId xmlns:a16="http://schemas.microsoft.com/office/drawing/2014/main" id="{CB1F19A0-FC31-4091-A22F-CF5E640D2568}"/>
                  </a:ext>
                </a:extLst>
              </p:cNvPr>
              <p:cNvSpPr/>
              <p:nvPr/>
            </p:nvSpPr>
            <p:spPr>
              <a:xfrm>
                <a:off x="6453163" y="1210638"/>
                <a:ext cx="704100" cy="573900"/>
              </a:xfrm>
              <a:prstGeom prst="rtTriangle">
                <a:avLst/>
              </a:prstGeom>
              <a:solidFill>
                <a:srgbClr val="FAC4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 name="Google Shape;825;p6">
                <a:extLst>
                  <a:ext uri="{FF2B5EF4-FFF2-40B4-BE49-F238E27FC236}">
                    <a16:creationId xmlns:a16="http://schemas.microsoft.com/office/drawing/2014/main" id="{DE485B88-33B8-4668-BAD9-936292E7C9DC}"/>
                  </a:ext>
                </a:extLst>
              </p:cNvPr>
              <p:cNvSpPr/>
              <p:nvPr/>
            </p:nvSpPr>
            <p:spPr>
              <a:xfrm flipH="1">
                <a:off x="5512938" y="894388"/>
                <a:ext cx="1061400" cy="890100"/>
              </a:xfrm>
              <a:prstGeom prst="roundRect">
                <a:avLst>
                  <a:gd name="adj" fmla="val 16667"/>
                </a:avLst>
              </a:prstGeom>
              <a:solidFill>
                <a:srgbClr val="FAC4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7" name="Google Shape;826;p6">
                <a:extLst>
                  <a:ext uri="{FF2B5EF4-FFF2-40B4-BE49-F238E27FC236}">
                    <a16:creationId xmlns:a16="http://schemas.microsoft.com/office/drawing/2014/main" id="{0F360680-D799-4FB0-AAEE-CAF73E65A204}"/>
                  </a:ext>
                </a:extLst>
              </p:cNvPr>
              <p:cNvSpPr/>
              <p:nvPr/>
            </p:nvSpPr>
            <p:spPr>
              <a:xfrm rot="10800000">
                <a:off x="356200" y="894387"/>
                <a:ext cx="704100" cy="573900"/>
              </a:xfrm>
              <a:prstGeom prst="rtTriangle">
                <a:avLst/>
              </a:prstGeom>
              <a:solidFill>
                <a:srgbClr val="FAC4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 name="Google Shape;827;p6">
                <a:extLst>
                  <a:ext uri="{FF2B5EF4-FFF2-40B4-BE49-F238E27FC236}">
                    <a16:creationId xmlns:a16="http://schemas.microsoft.com/office/drawing/2014/main" id="{A2BDDFB2-3B4A-4DF3-82EA-9C168B5E56E1}"/>
                  </a:ext>
                </a:extLst>
              </p:cNvPr>
              <p:cNvSpPr/>
              <p:nvPr/>
            </p:nvSpPr>
            <p:spPr>
              <a:xfrm flipH="1">
                <a:off x="356200" y="1210638"/>
                <a:ext cx="704100" cy="573900"/>
              </a:xfrm>
              <a:prstGeom prst="rtTriangle">
                <a:avLst/>
              </a:prstGeom>
              <a:solidFill>
                <a:srgbClr val="FAC4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 name="Google Shape;828;p6">
                <a:extLst>
                  <a:ext uri="{FF2B5EF4-FFF2-40B4-BE49-F238E27FC236}">
                    <a16:creationId xmlns:a16="http://schemas.microsoft.com/office/drawing/2014/main" id="{4B1452A0-951B-48A1-8686-DFDFFED5CFD8}"/>
                  </a:ext>
                </a:extLst>
              </p:cNvPr>
              <p:cNvSpPr/>
              <p:nvPr/>
            </p:nvSpPr>
            <p:spPr>
              <a:xfrm>
                <a:off x="939125" y="894388"/>
                <a:ext cx="1061400" cy="890100"/>
              </a:xfrm>
              <a:prstGeom prst="roundRect">
                <a:avLst>
                  <a:gd name="adj" fmla="val 16667"/>
                </a:avLst>
              </a:prstGeom>
              <a:solidFill>
                <a:srgbClr val="FAC4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3" name="Google Shape;829;p6">
              <a:extLst>
                <a:ext uri="{FF2B5EF4-FFF2-40B4-BE49-F238E27FC236}">
                  <a16:creationId xmlns:a16="http://schemas.microsoft.com/office/drawing/2014/main" id="{5538ECB9-8A9D-4B12-BFCF-1B4DAB5A9542}"/>
                </a:ext>
              </a:extLst>
            </p:cNvPr>
            <p:cNvSpPr/>
            <p:nvPr/>
          </p:nvSpPr>
          <p:spPr>
            <a:xfrm>
              <a:off x="1060301" y="736275"/>
              <a:ext cx="5364600" cy="890100"/>
            </a:xfrm>
            <a:prstGeom prst="roundRect">
              <a:avLst>
                <a:gd name="adj" fmla="val 16667"/>
              </a:avLst>
            </a:prstGeom>
            <a:solidFill>
              <a:srgbClr val="FA939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Tree>
    <p:extLst>
      <p:ext uri="{BB962C8B-B14F-4D97-AF65-F5344CB8AC3E}">
        <p14:creationId xmlns:p14="http://schemas.microsoft.com/office/powerpoint/2010/main" val="33014616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02D8C05-D72D-42F9-AD37-1CAFD660B47E}"/>
              </a:ext>
            </a:extLst>
          </p:cNvPr>
          <p:cNvPicPr>
            <a:picLocks noChangeAspect="1"/>
          </p:cNvPicPr>
          <p:nvPr/>
        </p:nvPicPr>
        <p:blipFill>
          <a:blip r:embed="rId3">
            <a:alphaModFix amt="36000"/>
          </a:blip>
          <a:stretch>
            <a:fillRect/>
          </a:stretch>
        </p:blipFill>
        <p:spPr>
          <a:xfrm>
            <a:off x="-4011" y="3048"/>
            <a:ext cx="12192000" cy="6851904"/>
          </a:xfrm>
          <a:prstGeom prst="rect">
            <a:avLst/>
          </a:prstGeom>
        </p:spPr>
      </p:pic>
      <p:pic>
        <p:nvPicPr>
          <p:cNvPr id="6" name="Picture 5">
            <a:extLst>
              <a:ext uri="{FF2B5EF4-FFF2-40B4-BE49-F238E27FC236}">
                <a16:creationId xmlns:a16="http://schemas.microsoft.com/office/drawing/2014/main" id="{813AF698-CDB6-4FD7-A889-C8FB2C612168}"/>
              </a:ext>
            </a:extLst>
          </p:cNvPr>
          <p:cNvPicPr>
            <a:picLocks noChangeAspect="1"/>
          </p:cNvPicPr>
          <p:nvPr/>
        </p:nvPicPr>
        <p:blipFill>
          <a:blip r:embed="rId4"/>
          <a:stretch>
            <a:fillRect/>
          </a:stretch>
        </p:blipFill>
        <p:spPr>
          <a:xfrm rot="19386614">
            <a:off x="2404362" y="-7584307"/>
            <a:ext cx="7383275" cy="8078728"/>
          </a:xfrm>
          <a:prstGeom prst="rect">
            <a:avLst/>
          </a:prstGeom>
        </p:spPr>
      </p:pic>
      <p:grpSp>
        <p:nvGrpSpPr>
          <p:cNvPr id="9" name="Group 8">
            <a:extLst>
              <a:ext uri="{FF2B5EF4-FFF2-40B4-BE49-F238E27FC236}">
                <a16:creationId xmlns:a16="http://schemas.microsoft.com/office/drawing/2014/main" id="{FCB5CED8-E281-45A9-8EB9-00A7FFAA70BD}"/>
              </a:ext>
            </a:extLst>
          </p:cNvPr>
          <p:cNvGrpSpPr/>
          <p:nvPr/>
        </p:nvGrpSpPr>
        <p:grpSpPr>
          <a:xfrm>
            <a:off x="7315200" y="714800"/>
            <a:ext cx="1545442" cy="1545442"/>
            <a:chOff x="8265070" y="41088"/>
            <a:chExt cx="1545442" cy="1545442"/>
          </a:xfrm>
        </p:grpSpPr>
        <p:grpSp>
          <p:nvGrpSpPr>
            <p:cNvPr id="10" name="Group 9">
              <a:extLst>
                <a:ext uri="{FF2B5EF4-FFF2-40B4-BE49-F238E27FC236}">
                  <a16:creationId xmlns:a16="http://schemas.microsoft.com/office/drawing/2014/main" id="{52ADBED5-6A62-4D2F-840B-EEB4CB9075F1}"/>
                </a:ext>
              </a:extLst>
            </p:cNvPr>
            <p:cNvGrpSpPr/>
            <p:nvPr/>
          </p:nvGrpSpPr>
          <p:grpSpPr>
            <a:xfrm>
              <a:off x="8265070" y="41088"/>
              <a:ext cx="1545442" cy="1545442"/>
              <a:chOff x="-5340166" y="2550629"/>
              <a:chExt cx="2166078" cy="2166078"/>
            </a:xfrm>
          </p:grpSpPr>
          <p:sp>
            <p:nvSpPr>
              <p:cNvPr id="12" name="Oval 11">
                <a:extLst>
                  <a:ext uri="{FF2B5EF4-FFF2-40B4-BE49-F238E27FC236}">
                    <a16:creationId xmlns:a16="http://schemas.microsoft.com/office/drawing/2014/main" id="{0CC61DBE-BF95-46AE-B4B4-13765BBBB062}"/>
                  </a:ext>
                </a:extLst>
              </p:cNvPr>
              <p:cNvSpPr/>
              <p:nvPr/>
            </p:nvSpPr>
            <p:spPr>
              <a:xfrm>
                <a:off x="-5340166" y="2550629"/>
                <a:ext cx="2166078" cy="2166078"/>
              </a:xfrm>
              <a:prstGeom prst="ellipse">
                <a:avLst/>
              </a:prstGeom>
              <a:solidFill>
                <a:srgbClr val="F7AD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418866F-8989-4327-BFF9-01AC0E8B1FB7}"/>
                  </a:ext>
                </a:extLst>
              </p:cNvPr>
              <p:cNvSpPr/>
              <p:nvPr/>
            </p:nvSpPr>
            <p:spPr>
              <a:xfrm>
                <a:off x="-5188434" y="2702361"/>
                <a:ext cx="1862613" cy="1862613"/>
              </a:xfrm>
              <a:prstGeom prst="ellipse">
                <a:avLst/>
              </a:prstGeom>
              <a:solidFill>
                <a:srgbClr val="024F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24F97"/>
                  </a:solidFill>
                </a:endParaRPr>
              </a:p>
            </p:txBody>
          </p:sp>
        </p:grpSp>
        <p:pic>
          <p:nvPicPr>
            <p:cNvPr id="11" name="Picture 4" descr="Premium Vector | Paper sheets pile with abstract content text with pen and  pencil">
              <a:extLst>
                <a:ext uri="{FF2B5EF4-FFF2-40B4-BE49-F238E27FC236}">
                  <a16:creationId xmlns:a16="http://schemas.microsoft.com/office/drawing/2014/main" id="{CA652F5E-3FF5-4D16-A0D4-2F1B0C54139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315365" y="69084"/>
              <a:ext cx="1386889" cy="1386889"/>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14">
            <a:extLst>
              <a:ext uri="{FF2B5EF4-FFF2-40B4-BE49-F238E27FC236}">
                <a16:creationId xmlns:a16="http://schemas.microsoft.com/office/drawing/2014/main" id="{43B0EDEF-A750-414A-9582-40D7EB4E48BF}"/>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0000" b="96957" l="17097" r="58871">
                        <a14:foregroundMark x1="32097" y1="25217" x2="38065" y2="30652"/>
                        <a14:foregroundMark x1="25806" y1="27174" x2="37977" y2="22398"/>
                        <a14:foregroundMark x1="23871" y1="30435" x2="30323" y2="22391"/>
                        <a14:foregroundMark x1="30323" y1="22391" x2="31613" y2="21522"/>
                        <a14:foregroundMark x1="30323" y1="20217" x2="28065" y2="24565"/>
                        <a14:foregroundMark x1="26290" y1="26087" x2="28548" y2="23478"/>
                        <a14:foregroundMark x1="26774" y1="55435" x2="38710" y2="79783"/>
                        <a14:foregroundMark x1="38710" y1="79783" x2="38871" y2="80870"/>
                        <a14:foregroundMark x1="25888" y1="79275" x2="29194" y2="90652"/>
                        <a14:foregroundMark x1="21613" y1="64565" x2="25289" y2="77216"/>
                        <a14:foregroundMark x1="29194" y1="90652" x2="29194" y2="90652"/>
                        <a14:foregroundMark x1="17097" y1="73696" x2="17742" y2="76739"/>
                        <a14:foregroundMark x1="26613" y1="96304" x2="28387" y2="91304"/>
                        <a14:foregroundMark x1="54546" y1="74742" x2="54677" y2="75000"/>
                        <a14:foregroundMark x1="54001" y1="73674" x2="54376" y2="74409"/>
                        <a14:foregroundMark x1="52922" y1="71554" x2="53961" y2="73594"/>
                        <a14:foregroundMark x1="49032" y1="63913" x2="51909" y2="69564"/>
                        <a14:foregroundMark x1="54843" y1="72730" x2="55000" y2="73043"/>
                        <a14:foregroundMark x1="54454" y1="71954" x2="54782" y2="72608"/>
                        <a14:foregroundMark x1="54097" y1="71241" x2="54414" y2="71873"/>
                        <a14:foregroundMark x1="50968" y1="65000" x2="53097" y2="69248"/>
                        <a14:foregroundMark x1="57419" y1="94565" x2="57100" y2="92416"/>
                        <a14:foregroundMark x1="49595" y1="95356" x2="48112" y2="92232"/>
                        <a14:foregroundMark x1="51452" y1="86957" x2="51290" y2="76739"/>
                        <a14:foregroundMark x1="50806" y1="88696" x2="51935" y2="83913"/>
                        <a14:foregroundMark x1="51885" y1="87900" x2="52824" y2="88533"/>
                        <a14:foregroundMark x1="58229" y1="90982" x2="59032" y2="91739"/>
                        <a14:foregroundMark x1="33710" y1="63478" x2="36613" y2="66087"/>
                        <a14:foregroundMark x1="44734" y1="32391" x2="44839" y2="32826"/>
                        <a14:foregroundMark x1="44209" y1="30217" x2="44524" y2="31522"/>
                        <a14:foregroundMark x1="44052" y1="29565" x2="44209" y2="30217"/>
                        <a14:foregroundMark x1="43842" y1="28696" x2="44052" y2="29565"/>
                        <a14:foregroundMark x1="43020" y1="25296" x2="43842" y2="28696"/>
                        <a14:foregroundMark x1="39706" y1="11582" x2="40951" y2="16733"/>
                        <a14:foregroundMark x1="43020" y1="25296" x2="43816" y2="28589"/>
                        <a14:foregroundMark x1="53548" y1="68478" x2="53710" y2="72391"/>
                        <a14:foregroundMark x1="44401" y1="85827" x2="44839" y2="85000"/>
                        <a14:foregroundMark x1="46290" y1="88696" x2="51613" y2="87826"/>
                        <a14:foregroundMark x1="53065" y1="87609" x2="56774" y2="89565"/>
                        <a14:foregroundMark x1="56290" y1="88913" x2="57419" y2="90000"/>
                        <a14:foregroundMark x1="49839" y1="96522" x2="52097" y2="96957"/>
                        <a14:foregroundMark x1="19355" y1="78261" x2="20806" y2="81304"/>
                        <a14:backgroundMark x1="54516" y1="75435" x2="54516" y2="75435"/>
                        <a14:backgroundMark x1="54355" y1="76087" x2="54890" y2="72303"/>
                        <a14:backgroundMark x1="54032" y1="76739" x2="54839" y2="72609"/>
                        <a14:backgroundMark x1="53710" y1="74783" x2="54312" y2="72346"/>
                        <a14:backgroundMark x1="54194" y1="75217" x2="54839" y2="72391"/>
                        <a14:backgroundMark x1="22726" y1="79826" x2="23548" y2="81304"/>
                        <a14:backgroundMark x1="33387" y1="90000" x2="33065" y2="86522"/>
                        <a14:backgroundMark x1="32581" y1="85217" x2="32581" y2="78696"/>
                        <a14:backgroundMark x1="44516" y1="85870" x2="43871" y2="88913"/>
                        <a14:backgroundMark x1="44677" y1="85652" x2="45484" y2="85000"/>
                        <a14:backgroundMark x1="58617" y1="88466" x2="59516" y2="89348"/>
                        <a14:backgroundMark x1="53710" y1="94130" x2="53710" y2="96087"/>
                        <a14:backgroundMark x1="44516" y1="31957" x2="44516" y2="32391"/>
                        <a14:backgroundMark x1="44355" y1="30217" x2="44355" y2="30217"/>
                        <a14:backgroundMark x1="43871" y1="28696" x2="43871" y2="28696"/>
                        <a14:backgroundMark x1="44516" y1="29565" x2="44516" y2="29565"/>
                        <a14:backgroundMark x1="44839" y1="31522" x2="44839" y2="32391"/>
                        <a14:backgroundMark x1="45000" y1="32826" x2="44516" y2="28913"/>
                        <a14:backgroundMark x1="40323" y1="19565" x2="41935" y2="21304"/>
                        <a14:backgroundMark x1="41613" y1="17174" x2="43226" y2="20870"/>
                        <a14:backgroundMark x1="40645" y1="16957" x2="43065" y2="22391"/>
                        <a14:backgroundMark x1="42097" y1="22391" x2="43710" y2="24565"/>
                        <a14:backgroundMark x1="44839" y1="32826" x2="44355" y2="27826"/>
                      </a14:backgroundRemoval>
                    </a14:imgEffect>
                    <a14:imgEffect>
                      <a14:saturation sat="124000"/>
                    </a14:imgEffect>
                  </a14:imgLayer>
                </a14:imgProps>
              </a:ext>
            </a:extLst>
          </a:blip>
          <a:srcRect l="13871" t="13478" r="39678" b="-435"/>
          <a:stretch/>
        </p:blipFill>
        <p:spPr>
          <a:xfrm flipH="1">
            <a:off x="12219154" y="4762778"/>
            <a:ext cx="1501696" cy="2085689"/>
          </a:xfrm>
          <a:prstGeom prst="rect">
            <a:avLst/>
          </a:prstGeom>
          <a:effectLst>
            <a:outerShdw dist="88900" dir="6480000" sx="91000" sy="91000" algn="ctr" rotWithShape="0">
              <a:schemeClr val="tx1">
                <a:lumMod val="95000"/>
                <a:lumOff val="5000"/>
                <a:alpha val="52000"/>
              </a:schemeClr>
            </a:outerShdw>
          </a:effectLst>
        </p:spPr>
      </p:pic>
      <p:pic>
        <p:nvPicPr>
          <p:cNvPr id="16" name="Picture 15">
            <a:extLst>
              <a:ext uri="{FF2B5EF4-FFF2-40B4-BE49-F238E27FC236}">
                <a16:creationId xmlns:a16="http://schemas.microsoft.com/office/drawing/2014/main" id="{D84DA157-D57A-493D-8196-0E81D9B2CC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9600" y="1799857"/>
            <a:ext cx="4343400" cy="4887560"/>
          </a:xfrm>
          <a:prstGeom prst="rect">
            <a:avLst/>
          </a:prstGeom>
        </p:spPr>
      </p:pic>
      <p:grpSp>
        <p:nvGrpSpPr>
          <p:cNvPr id="18" name="Group 17">
            <a:extLst>
              <a:ext uri="{FF2B5EF4-FFF2-40B4-BE49-F238E27FC236}">
                <a16:creationId xmlns:a16="http://schemas.microsoft.com/office/drawing/2014/main" id="{816741D1-3F00-43CE-9948-3EE5044EA9D4}"/>
              </a:ext>
            </a:extLst>
          </p:cNvPr>
          <p:cNvGrpSpPr/>
          <p:nvPr/>
        </p:nvGrpSpPr>
        <p:grpSpPr>
          <a:xfrm>
            <a:off x="2951920" y="4164212"/>
            <a:ext cx="792074" cy="792074"/>
            <a:chOff x="-5340166" y="2550629"/>
            <a:chExt cx="2166078" cy="2166078"/>
          </a:xfrm>
        </p:grpSpPr>
        <p:sp>
          <p:nvSpPr>
            <p:cNvPr id="19" name="Oval 18">
              <a:extLst>
                <a:ext uri="{FF2B5EF4-FFF2-40B4-BE49-F238E27FC236}">
                  <a16:creationId xmlns:a16="http://schemas.microsoft.com/office/drawing/2014/main" id="{B66DBB87-78BA-4B8F-AC0B-3F2A16B08B2B}"/>
                </a:ext>
              </a:extLst>
            </p:cNvPr>
            <p:cNvSpPr/>
            <p:nvPr/>
          </p:nvSpPr>
          <p:spPr>
            <a:xfrm>
              <a:off x="-5340166" y="2550629"/>
              <a:ext cx="2166078" cy="2166078"/>
            </a:xfrm>
            <a:prstGeom prst="ellipse">
              <a:avLst/>
            </a:prstGeom>
            <a:solidFill>
              <a:srgbClr val="F7AD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4DADAE7-BD95-4237-9545-65E08F9F9297}"/>
                </a:ext>
              </a:extLst>
            </p:cNvPr>
            <p:cNvSpPr/>
            <p:nvPr/>
          </p:nvSpPr>
          <p:spPr>
            <a:xfrm>
              <a:off x="-5188434" y="2702361"/>
              <a:ext cx="1862613" cy="1862613"/>
            </a:xfrm>
            <a:prstGeom prst="ellipse">
              <a:avLst/>
            </a:prstGeom>
            <a:solidFill>
              <a:srgbClr val="3B9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24F97"/>
                </a:solidFill>
              </a:endParaRPr>
            </a:p>
          </p:txBody>
        </p:sp>
        <p:pic>
          <p:nvPicPr>
            <p:cNvPr id="21" name="Picture 4">
              <a:extLst>
                <a:ext uri="{FF2B5EF4-FFF2-40B4-BE49-F238E27FC236}">
                  <a16:creationId xmlns:a16="http://schemas.microsoft.com/office/drawing/2014/main" id="{9F897B86-1EF4-41B0-93FC-4FCFCD58CA77}"/>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7333" b="83667" l="17000" r="51125">
                          <a14:foregroundMark x1="17000" y1="32333" x2="19375" y2="38667"/>
                          <a14:foregroundMark x1="17875" y1="45833" x2="20000" y2="53333"/>
                          <a14:foregroundMark x1="17875" y1="44833" x2="18500" y2="42333"/>
                          <a14:foregroundMark x1="19625" y1="73833" x2="24125" y2="71833"/>
                          <a14:foregroundMark x1="33125" y1="65167" x2="34375" y2="66667"/>
                          <a14:foregroundMark x1="40625" y1="62667" x2="40250" y2="66333"/>
                          <a14:foregroundMark x1="26375" y1="83167" x2="30250" y2="79333"/>
                          <a14:foregroundMark x1="37625" y1="80833" x2="39625" y2="82667"/>
                          <a14:foregroundMark x1="47000" y1="69333" x2="49625" y2="66833"/>
                          <a14:foregroundMark x1="48625" y1="77667" x2="50125" y2="70833"/>
                          <a14:foregroundMark x1="50125" y1="70833" x2="50125" y2="69667"/>
                          <a14:foregroundMark x1="47875" y1="79667" x2="48500" y2="83667"/>
                          <a14:foregroundMark x1="45875" y1="81833" x2="51250" y2="80833"/>
                          <a14:foregroundMark x1="49000" y1="44833" x2="49250" y2="48167"/>
                          <a14:foregroundMark x1="48125" y1="42167" x2="49000" y2="47833"/>
                          <a14:foregroundMark x1="32125" y1="19333" x2="36250" y2="17333"/>
                          <a14:foregroundMark x1="47000" y1="24667" x2="46750" y2="29167"/>
                          <a14:foregroundMark x1="47000" y1="40667" x2="48500" y2="47167"/>
                        </a14:backgroundRemoval>
                      </a14:imgEffect>
                    </a14:imgLayer>
                  </a14:imgProps>
                </a:ext>
                <a:ext uri="{28A0092B-C50C-407E-A947-70E740481C1C}">
                  <a14:useLocalDpi xmlns:a14="http://schemas.microsoft.com/office/drawing/2010/main" val="0"/>
                </a:ext>
              </a:extLst>
            </a:blip>
            <a:srcRect l="16608" t="12610" r="46391" b="11500"/>
            <a:stretch/>
          </p:blipFill>
          <p:spPr bwMode="auto">
            <a:xfrm>
              <a:off x="-4871961" y="2641753"/>
              <a:ext cx="1229666" cy="189159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oogle Shape;821;p6">
            <a:extLst>
              <a:ext uri="{FF2B5EF4-FFF2-40B4-BE49-F238E27FC236}">
                <a16:creationId xmlns:a16="http://schemas.microsoft.com/office/drawing/2014/main" id="{A17E1DBF-DB4A-47D3-9292-F24045CADA41}"/>
              </a:ext>
            </a:extLst>
          </p:cNvPr>
          <p:cNvGrpSpPr/>
          <p:nvPr/>
        </p:nvGrpSpPr>
        <p:grpSpPr>
          <a:xfrm>
            <a:off x="5124209" y="2421518"/>
            <a:ext cx="6066039" cy="2353697"/>
            <a:chOff x="356200" y="736275"/>
            <a:chExt cx="6801063" cy="1048263"/>
          </a:xfrm>
        </p:grpSpPr>
        <p:grpSp>
          <p:nvGrpSpPr>
            <p:cNvPr id="22" name="Google Shape;822;p6">
              <a:extLst>
                <a:ext uri="{FF2B5EF4-FFF2-40B4-BE49-F238E27FC236}">
                  <a16:creationId xmlns:a16="http://schemas.microsoft.com/office/drawing/2014/main" id="{C724FED7-52E5-4C1A-A049-7E578661DAF1}"/>
                </a:ext>
              </a:extLst>
            </p:cNvPr>
            <p:cNvGrpSpPr/>
            <p:nvPr/>
          </p:nvGrpSpPr>
          <p:grpSpPr>
            <a:xfrm>
              <a:off x="356200" y="894387"/>
              <a:ext cx="6801063" cy="890151"/>
              <a:chOff x="356200" y="894387"/>
              <a:chExt cx="6801063" cy="890151"/>
            </a:xfrm>
          </p:grpSpPr>
          <p:sp>
            <p:nvSpPr>
              <p:cNvPr id="25" name="Google Shape;823;p6">
                <a:extLst>
                  <a:ext uri="{FF2B5EF4-FFF2-40B4-BE49-F238E27FC236}">
                    <a16:creationId xmlns:a16="http://schemas.microsoft.com/office/drawing/2014/main" id="{A087652B-ED33-476C-96C7-407664F7CAD2}"/>
                  </a:ext>
                </a:extLst>
              </p:cNvPr>
              <p:cNvSpPr/>
              <p:nvPr/>
            </p:nvSpPr>
            <p:spPr>
              <a:xfrm rot="10800000" flipH="1">
                <a:off x="6453163" y="894387"/>
                <a:ext cx="704100" cy="573900"/>
              </a:xfrm>
              <a:prstGeom prst="rtTriangle">
                <a:avLst/>
              </a:prstGeom>
              <a:solidFill>
                <a:srgbClr val="FAC4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6" name="Google Shape;824;p6">
                <a:extLst>
                  <a:ext uri="{FF2B5EF4-FFF2-40B4-BE49-F238E27FC236}">
                    <a16:creationId xmlns:a16="http://schemas.microsoft.com/office/drawing/2014/main" id="{8366BB5B-2507-4FEB-9203-B1478C4E2C95}"/>
                  </a:ext>
                </a:extLst>
              </p:cNvPr>
              <p:cNvSpPr/>
              <p:nvPr/>
            </p:nvSpPr>
            <p:spPr>
              <a:xfrm>
                <a:off x="6453163" y="1210638"/>
                <a:ext cx="704100" cy="573900"/>
              </a:xfrm>
              <a:prstGeom prst="rtTriangle">
                <a:avLst/>
              </a:prstGeom>
              <a:solidFill>
                <a:srgbClr val="FAC4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7" name="Google Shape;825;p6">
                <a:extLst>
                  <a:ext uri="{FF2B5EF4-FFF2-40B4-BE49-F238E27FC236}">
                    <a16:creationId xmlns:a16="http://schemas.microsoft.com/office/drawing/2014/main" id="{C75D2685-4267-44E8-9626-FA87858FD4F6}"/>
                  </a:ext>
                </a:extLst>
              </p:cNvPr>
              <p:cNvSpPr/>
              <p:nvPr/>
            </p:nvSpPr>
            <p:spPr>
              <a:xfrm flipH="1">
                <a:off x="5512938" y="894388"/>
                <a:ext cx="1061400" cy="890100"/>
              </a:xfrm>
              <a:prstGeom prst="roundRect">
                <a:avLst>
                  <a:gd name="adj" fmla="val 16667"/>
                </a:avLst>
              </a:prstGeom>
              <a:solidFill>
                <a:srgbClr val="FAC4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8" name="Google Shape;826;p6">
                <a:extLst>
                  <a:ext uri="{FF2B5EF4-FFF2-40B4-BE49-F238E27FC236}">
                    <a16:creationId xmlns:a16="http://schemas.microsoft.com/office/drawing/2014/main" id="{BEBE3BBB-B386-4A92-84FB-B0A8931F6A1D}"/>
                  </a:ext>
                </a:extLst>
              </p:cNvPr>
              <p:cNvSpPr/>
              <p:nvPr/>
            </p:nvSpPr>
            <p:spPr>
              <a:xfrm rot="10800000">
                <a:off x="356200" y="894387"/>
                <a:ext cx="704100" cy="573900"/>
              </a:xfrm>
              <a:prstGeom prst="rtTriangle">
                <a:avLst/>
              </a:prstGeom>
              <a:solidFill>
                <a:srgbClr val="FAC4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9" name="Google Shape;827;p6">
                <a:extLst>
                  <a:ext uri="{FF2B5EF4-FFF2-40B4-BE49-F238E27FC236}">
                    <a16:creationId xmlns:a16="http://schemas.microsoft.com/office/drawing/2014/main" id="{0590337C-5DB0-44E8-8D3F-422634A7D48B}"/>
                  </a:ext>
                </a:extLst>
              </p:cNvPr>
              <p:cNvSpPr/>
              <p:nvPr/>
            </p:nvSpPr>
            <p:spPr>
              <a:xfrm flipH="1">
                <a:off x="356200" y="1210638"/>
                <a:ext cx="704100" cy="573900"/>
              </a:xfrm>
              <a:prstGeom prst="rtTriangle">
                <a:avLst/>
              </a:prstGeom>
              <a:solidFill>
                <a:srgbClr val="FAC4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0" name="Google Shape;828;p6">
                <a:extLst>
                  <a:ext uri="{FF2B5EF4-FFF2-40B4-BE49-F238E27FC236}">
                    <a16:creationId xmlns:a16="http://schemas.microsoft.com/office/drawing/2014/main" id="{97EF34D1-AB13-4D81-9F2B-2829EF983AB3}"/>
                  </a:ext>
                </a:extLst>
              </p:cNvPr>
              <p:cNvSpPr/>
              <p:nvPr/>
            </p:nvSpPr>
            <p:spPr>
              <a:xfrm>
                <a:off x="939125" y="894388"/>
                <a:ext cx="1061400" cy="890100"/>
              </a:xfrm>
              <a:prstGeom prst="roundRect">
                <a:avLst>
                  <a:gd name="adj" fmla="val 16667"/>
                </a:avLst>
              </a:prstGeom>
              <a:solidFill>
                <a:srgbClr val="FAC4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4" name="Google Shape;829;p6">
              <a:extLst>
                <a:ext uri="{FF2B5EF4-FFF2-40B4-BE49-F238E27FC236}">
                  <a16:creationId xmlns:a16="http://schemas.microsoft.com/office/drawing/2014/main" id="{F20EB552-2BB8-41A6-9576-12971A2B8266}"/>
                </a:ext>
              </a:extLst>
            </p:cNvPr>
            <p:cNvSpPr/>
            <p:nvPr/>
          </p:nvSpPr>
          <p:spPr>
            <a:xfrm>
              <a:off x="1060301" y="736275"/>
              <a:ext cx="5364600" cy="890100"/>
            </a:xfrm>
            <a:prstGeom prst="roundRect">
              <a:avLst>
                <a:gd name="adj" fmla="val 16667"/>
              </a:avLst>
            </a:prstGeom>
            <a:solidFill>
              <a:srgbClr val="FA939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3" name="TextBox 22">
            <a:extLst>
              <a:ext uri="{FF2B5EF4-FFF2-40B4-BE49-F238E27FC236}">
                <a16:creationId xmlns:a16="http://schemas.microsoft.com/office/drawing/2014/main" id="{BC38DD50-1A80-4287-8F1D-247ADF8BF2D8}"/>
              </a:ext>
            </a:extLst>
          </p:cNvPr>
          <p:cNvSpPr txBox="1"/>
          <p:nvPr/>
        </p:nvSpPr>
        <p:spPr>
          <a:xfrm flipH="1">
            <a:off x="6240266" y="2589805"/>
            <a:ext cx="3962400" cy="1661993"/>
          </a:xfrm>
          <a:prstGeom prst="rect">
            <a:avLst/>
          </a:prstGeom>
          <a:noFill/>
        </p:spPr>
        <p:txBody>
          <a:bodyPr wrap="square" lIns="0" tIns="0" rIns="0" bIns="0" rtlCol="0">
            <a:spAutoFit/>
          </a:bodyPr>
          <a:lstStyle/>
          <a:p>
            <a:pPr algn="ctr"/>
            <a:r>
              <a:rPr lang="en-SG" sz="3600" b="1">
                <a:solidFill>
                  <a:schemeClr val="bg1"/>
                </a:solidFill>
                <a:latin typeface="Calibri" panose="020F0502020204030204" pitchFamily="34" charset="0"/>
                <a:cs typeface="Calibri" panose="020F0502020204030204" pitchFamily="34" charset="0"/>
              </a:rPr>
              <a:t>Viết đ</a:t>
            </a:r>
            <a:r>
              <a:rPr lang="vi-VN" sz="3600" b="1">
                <a:solidFill>
                  <a:schemeClr val="bg1"/>
                </a:solidFill>
                <a:latin typeface="Calibri" panose="020F0502020204030204" pitchFamily="34" charset="0"/>
                <a:cs typeface="Calibri" panose="020F0502020204030204" pitchFamily="34" charset="0"/>
              </a:rPr>
              <a:t>ược</a:t>
            </a:r>
            <a:r>
              <a:rPr lang="en-SG" sz="3600" b="1">
                <a:solidFill>
                  <a:schemeClr val="bg1"/>
                </a:solidFill>
                <a:latin typeface="Calibri" panose="020F0502020204030204" pitchFamily="34" charset="0"/>
                <a:cs typeface="Calibri" panose="020F0502020204030204" pitchFamily="34" charset="0"/>
              </a:rPr>
              <a:t> một đoạn văn tả hoạt động của ng</a:t>
            </a:r>
            <a:r>
              <a:rPr lang="vi-VN" sz="3600" b="1">
                <a:solidFill>
                  <a:schemeClr val="bg1"/>
                </a:solidFill>
                <a:latin typeface="Calibri" panose="020F0502020204030204" pitchFamily="34" charset="0"/>
                <a:cs typeface="Calibri" panose="020F0502020204030204" pitchFamily="34" charset="0"/>
              </a:rPr>
              <a:t>ười</a:t>
            </a:r>
            <a:r>
              <a:rPr lang="en-SG" sz="3600" b="1">
                <a:solidFill>
                  <a:schemeClr val="bg1"/>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4515649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图片 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502768">
            <a:off x="1808658" y="1849889"/>
            <a:ext cx="2041347" cy="2432210"/>
          </a:xfrm>
          <a:prstGeom prst="rect">
            <a:avLst/>
          </a:prstGeom>
        </p:spPr>
      </p:pic>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70041">
            <a:off x="3287565" y="415555"/>
            <a:ext cx="1261874" cy="1454890"/>
          </a:xfrm>
          <a:prstGeom prst="rect">
            <a:avLst/>
          </a:prstGeom>
        </p:spPr>
      </p:pic>
      <p:pic>
        <p:nvPicPr>
          <p:cNvPr id="35" name="图片 34" descr="1"/>
          <p:cNvPicPr>
            <a:picLocks noChangeAspect="1"/>
          </p:cNvPicPr>
          <p:nvPr/>
        </p:nvPicPr>
        <p:blipFill>
          <a:blip r:embed="rId6"/>
          <a:stretch>
            <a:fillRect/>
          </a:stretch>
        </p:blipFill>
        <p:spPr>
          <a:xfrm>
            <a:off x="1518763" y="3962843"/>
            <a:ext cx="9154001" cy="3049905"/>
          </a:xfrm>
          <a:prstGeom prst="rect">
            <a:avLst/>
          </a:prstGeom>
        </p:spPr>
      </p:pic>
      <p:pic>
        <p:nvPicPr>
          <p:cNvPr id="52" name="图片 51" descr="36f9a2a7dc2088575b3175c2c9b24629"/>
          <p:cNvPicPr>
            <a:picLocks noChangeAspect="1"/>
          </p:cNvPicPr>
          <p:nvPr/>
        </p:nvPicPr>
        <p:blipFill>
          <a:blip r:embed="rId7"/>
          <a:stretch>
            <a:fillRect/>
          </a:stretch>
        </p:blipFill>
        <p:spPr>
          <a:xfrm>
            <a:off x="4812042" y="4728845"/>
            <a:ext cx="2931319" cy="2061210"/>
          </a:xfrm>
          <a:prstGeom prst="rect">
            <a:avLst/>
          </a:prstGeom>
        </p:spPr>
      </p:pic>
      <p:pic>
        <p:nvPicPr>
          <p:cNvPr id="53" name="图片 5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79033" y="4801056"/>
            <a:ext cx="872966" cy="1918335"/>
          </a:xfrm>
          <a:prstGeom prst="rect">
            <a:avLst/>
          </a:prstGeom>
        </p:spPr>
      </p:pic>
      <p:sp>
        <p:nvSpPr>
          <p:cNvPr id="16" name="WordArt 5"/>
          <p:cNvSpPr>
            <a:spLocks noChangeArrowheads="1" noChangeShapeType="1" noTextEdit="1"/>
          </p:cNvSpPr>
          <p:nvPr/>
        </p:nvSpPr>
        <p:spPr bwMode="auto">
          <a:xfrm>
            <a:off x="3124326" y="1600200"/>
            <a:ext cx="6628723" cy="3352800"/>
          </a:xfrm>
          <a:prstGeom prst="rect">
            <a:avLst/>
          </a:prstGeom>
        </p:spPr>
        <p:txBody>
          <a:bodyPr wrap="none" lIns="91397" tIns="45699" rIns="91397" bIns="45699" numCol="1"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defTabSz="913964" eaLnBrk="0" fontAlgn="base" hangingPunct="0">
              <a:spcBef>
                <a:spcPct val="0"/>
              </a:spcBef>
              <a:spcAft>
                <a:spcPct val="0"/>
              </a:spcAft>
              <a:defRPr/>
            </a:pPr>
            <a:r>
              <a:rPr lang="en-US" sz="3600" b="1" kern="10" dirty="0">
                <a:ln w="9525">
                  <a:round/>
                  <a:headEnd/>
                  <a:tailEnd/>
                </a:ln>
                <a:solidFill>
                  <a:srgbClr val="FF0000"/>
                </a:solidFill>
                <a:latin typeface="Arial"/>
                <a:cs typeface="Arial"/>
              </a:rPr>
              <a:t>KHỞI ĐỘNG</a:t>
            </a:r>
          </a:p>
        </p:txBody>
      </p:sp>
      <p:pic>
        <p:nvPicPr>
          <p:cNvPr id="18" name="图片 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502768">
            <a:off x="5417889" y="141961"/>
            <a:ext cx="2041347" cy="2432210"/>
          </a:xfrm>
          <a:prstGeom prst="rect">
            <a:avLst/>
          </a:prstGeom>
        </p:spPr>
      </p:pic>
      <p:pic>
        <p:nvPicPr>
          <p:cNvPr id="9" name="Picture 8" descr="Dove-02-june"/>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914931" y="1035930"/>
            <a:ext cx="1828800" cy="979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Dove-02-june"/>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162800" y="653173"/>
            <a:ext cx="1828800" cy="979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Dove-02-june"/>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743731" y="1542421"/>
            <a:ext cx="1828800" cy="979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4"/>
          <p:cNvSpPr>
            <a:spLocks noChangeArrowheads="1"/>
          </p:cNvSpPr>
          <p:nvPr/>
        </p:nvSpPr>
        <p:spPr bwMode="auto">
          <a:xfrm>
            <a:off x="1568910" y="1"/>
            <a:ext cx="9144000" cy="7019781"/>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defRPr/>
            </a:pPr>
            <a:endParaRPr lang="vi-VN" altLang="en-US">
              <a:solidFill>
                <a:prstClr val="black"/>
              </a:solidFill>
              <a:latin typeface="Times New Roman" pitchFamily="18" charset="0"/>
              <a:cs typeface="Arial" charset="0"/>
            </a:endParaRPr>
          </a:p>
        </p:txBody>
      </p:sp>
      <p:pic>
        <p:nvPicPr>
          <p:cNvPr id="13" name="Picture 17" descr="rose19">
            <a:extLst>
              <a:ext uri="{FF2B5EF4-FFF2-40B4-BE49-F238E27FC236}">
                <a16:creationId xmlns:a16="http://schemas.microsoft.com/office/drawing/2014/main" id="{F5B8E51B-E4B4-415B-829A-FA92D9F2874B}"/>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881143" y="4119295"/>
            <a:ext cx="1263649" cy="147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7" descr="rose19">
            <a:extLst>
              <a:ext uri="{FF2B5EF4-FFF2-40B4-BE49-F238E27FC236}">
                <a16:creationId xmlns:a16="http://schemas.microsoft.com/office/drawing/2014/main" id="{69593EEE-4369-400D-A0E5-4C52C3A26060}"/>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596381" y="4506153"/>
            <a:ext cx="1263649" cy="147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7" descr="rose19">
            <a:extLst>
              <a:ext uri="{FF2B5EF4-FFF2-40B4-BE49-F238E27FC236}">
                <a16:creationId xmlns:a16="http://schemas.microsoft.com/office/drawing/2014/main" id="{1A2A2AE7-CD98-4130-84D2-AE7690102404}"/>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204581" y="4286271"/>
            <a:ext cx="1263649" cy="147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488147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01446 0.01134 L -0.01446 0.01134 C -0.025 0.01852 -0.0168 0.01134 -0.02227 0.01898 C -0.02357 0.02083 -0.02513 0.02222 -0.02657 0.02407 L -0.02865 0.02662 C -0.03138 0.03634 -0.02826 0.02708 -0.03295 0.03541 C -0.03529 0.03958 -0.03347 0.03912 -0.03568 0.04421 C -0.03698 0.04699 -0.03881 0.04861 -0.03998 0.05162 C -0.04649 0.06898 -0.03972 0.05115 -0.04493 0.06435 C -0.04545 0.06551 -0.04571 0.06713 -0.04636 0.06805 C -0.04714 0.06921 -0.04818 0.06967 -0.04922 0.0706 C -0.05065 0.08102 -0.04857 0.07106 -0.05196 0.07801 C -0.05521 0.08472 -0.05365 0.08495 -0.0569 0.08935 C -0.05834 0.0912 -0.0612 0.09444 -0.0612 0.09444 C -0.06329 0.1 -0.06498 0.10555 -0.06823 0.10949 C -0.06901 0.11041 -0.06967 0.11134 -0.07045 0.11203 C -0.07136 0.11296 -0.0724 0.11342 -0.07318 0.11458 C -0.07409 0.11551 -0.07461 0.11713 -0.07539 0.11828 C -0.07605 0.11921 -0.07683 0.1199 -0.07748 0.12083 C -0.07826 0.12199 -0.07878 0.12361 -0.07956 0.12453 C -0.08099 0.12639 -0.08243 0.12801 -0.08386 0.12963 C -0.08646 0.13264 -0.08842 0.13541 -0.09167 0.13727 L -0.09375 0.13842 C -0.09558 0.14166 -0.09753 0.14583 -0.10013 0.14722 L -0.10222 0.14861 C -0.10756 0.15486 -0.10105 0.14676 -0.10651 0.15486 C -0.10808 0.15717 -0.11003 0.1581 -0.11146 0.16111 C -0.11263 0.16342 -0.11433 0.16875 -0.11433 0.16875 C -0.11446 0.17152 -0.11472 0.17453 -0.11498 0.17754 C -0.11524 0.18009 -0.11563 0.1824 -0.11563 0.18495 C -0.11563 0.20092 -0.11563 0.21689 -0.11498 0.23287 C -0.11485 0.23472 -0.11394 0.23611 -0.11355 0.23796 C -0.11329 0.23912 -0.11315 0.24051 -0.11289 0.24166 C -0.11198 0.24514 -0.1099 0.25208 -0.1086 0.25416 C -0.10717 0.25671 -0.10599 0.25972 -0.10443 0.2618 C -0.10365 0.2625 -0.103 0.26365 -0.10222 0.26435 C -0.10118 0.26527 -0.09987 0.26597 -0.0987 0.26689 C -0.09805 0.26736 -0.09727 0.26736 -0.09662 0.26805 C -0.09584 0.26875 -0.09519 0.2699 -0.0944 0.2706 C -0.09349 0.27152 -0.09037 0.27268 -0.08946 0.27314 C -0.08881 0.27384 -0.08815 0.275 -0.08737 0.27569 C -0.08659 0.27615 -0.08164 0.27801 -0.08099 0.27801 C -0.07956 0.27847 -0.07813 0.27893 -0.07683 0.27939 C -0.07513 0.27986 -0.07201 0.28171 -0.07045 0.28194 C -0.06094 0.28264 -0.05157 0.28264 -0.04206 0.2831 C -0.03789 0.28356 -0.0336 0.28379 -0.0293 0.28449 C -0.02435 0.28518 -0.02539 0.28611 -0.02019 0.28819 C -0.01849 0.28889 -0.0168 0.28912 -0.01524 0.28935 C -0.01381 0.29027 -0.01237 0.2912 -0.01094 0.29189 C -0.00873 0.29305 -0.00365 0.29421 -0.0017 0.29444 C 0.00416 0.29514 0.01002 0.29537 0.01588 0.29583 C 0.01836 0.29652 0.01992 0.29699 0.02226 0.29814 C 0.02304 0.29861 0.02369 0.2993 0.02448 0.29953 C 0.0263 0.3 0.02825 0.30023 0.03007 0.30069 C 0.03203 0.30139 0.03385 0.30277 0.0358 0.30324 C 0.03724 0.3037 0.03854 0.30393 0.03997 0.30463 C 0.04101 0.30486 0.04192 0.30555 0.04283 0.30578 C 0.04453 0.30625 0.04609 0.30648 0.04778 0.30694 C 0.04895 0.3074 0.05013 0.30787 0.0513 0.30833 C 0.05273 0.30879 0.05416 0.30926 0.0556 0.30949 C 0.06054 0.3125 0.05455 0.30926 0.06406 0.31203 C 0.06484 0.31227 0.06549 0.31296 0.06614 0.31342 C 0.06757 0.31389 0.06901 0.31412 0.07044 0.31458 C 0.07109 0.31504 0.07187 0.31597 0.07252 0.31597 C 0.08489 0.31597 0.0776 0.31574 0.0832 0.31342 C 0.09075 0.30995 0.08268 0.31458 0.09023 0.30949 C 0.09101 0.30902 0.09166 0.30879 0.09231 0.30833 C 0.09362 0.30717 0.09479 0.30578 0.09596 0.30463 C 0.09661 0.3037 0.09726 0.30277 0.09804 0.30208 C 0.10026 0.3 0.10364 0.3 0.10586 0.29953 C 0.10703 0.29907 0.1082 0.29861 0.10937 0.29814 C 0.11119 0.29745 0.11315 0.29629 0.11497 0.29583 L 0.11992 0.29444 C 0.1207 0.29398 0.12135 0.29352 0.12213 0.29328 C 0.12395 0.29236 0.12591 0.29166 0.12773 0.29074 C 0.12968 0.28958 0.13632 0.28495 0.13841 0.2831 C 0.14075 0.28102 0.14531 0.27615 0.14752 0.27314 C 0.15104 0.26852 0.14948 0.27037 0.15247 0.26689 C 0.15299 0.26551 0.15351 0.26435 0.1539 0.26296 C 0.15468 0.26134 0.15573 0.25995 0.15612 0.2581 C 0.15703 0.25139 0.15742 0.23796 0.15742 0.23796 C 0.15729 0.21944 0.15677 0.20092 0.15677 0.1824 C 0.15677 0.11875 0.15416 0.1375 0.15885 0.10833 C 0.15911 0.10416 0.15911 0.09977 0.15963 0.0956 C 0.15989 0.09305 0.16054 0.09074 0.16106 0.08819 C 0.16198 0.08287 0.16132 0.08541 0.16315 0.08055 L 0.16523 0.06921 C 0.16549 0.06805 0.16562 0.06666 0.16601 0.06551 C 0.1664 0.06435 0.16705 0.06319 0.16744 0.0618 C 0.16796 0.05926 0.16796 0.05648 0.16875 0.05416 C 0.16927 0.05301 0.16979 0.05185 0.17018 0.05046 C 0.17083 0.04838 0.17135 0.04352 0.17161 0.04166 C 0.17187 0.04027 0.172 0.03912 0.17239 0.03773 C 0.17278 0.03657 0.1733 0.03541 0.17382 0.03402 C 0.17356 -0.02894 0.17356 -0.09167 0.17304 -0.15463 C 0.17304 -0.15787 0.17161 -0.15949 0.17096 -0.16227 C 0.17057 -0.16343 0.17057 -0.16482 0.17018 -0.16598 C 0.1694 -0.16852 0.16731 -0.17269 0.16601 -0.17477 C 0.16367 -0.17801 0.16263 -0.17801 0.15963 -0.17986 L 0.15533 -0.18241 C 0.15468 -0.18264 0.1539 -0.18287 0.15325 -0.18357 C 0.14948 -0.18681 0.15143 -0.18565 0.14752 -0.18727 C 0.14687 -0.1882 0.14622 -0.18936 0.14544 -0.18982 C 0.14414 -0.19098 0.14257 -0.19144 0.14114 -0.19236 L 0.13906 -0.19375 C 0.13906 -0.19375 0.13489 -0.19607 0.13489 -0.19607 C 0.13294 -0.19676 0.12864 -0.19815 0.12708 -0.2 C 0.12448 -0.20301 0.12487 -0.20301 0.12135 -0.20486 C 0.11823 -0.20695 0.11836 -0.20556 0.11497 -0.2088 C 0.11393 -0.20973 0.11328 -0.21158 0.11224 -0.2125 C 0.11132 -0.2132 0.11028 -0.2132 0.10937 -0.21366 C 0.10429 -0.21644 0.11093 -0.21366 0.10364 -0.21621 C 0.10273 -0.21713 0.10182 -0.21806 0.10091 -0.21875 C 0.10013 -0.21922 0.09948 -0.21945 0.09869 -0.22014 C 0.09687 -0.22153 0.09505 -0.22385 0.0931 -0.225 L 0.0888 -0.22755 C 0.08815 -0.22801 0.0875 -0.22848 0.08671 -0.22894 C 0.0858 -0.22917 0.08489 -0.22986 0.08385 -0.2301 C 0.08242 -0.23056 0.08099 -0.23102 0.07968 -0.23148 C 0.07851 -0.23172 0.07734 -0.23218 0.07604 -0.23264 C 0.06992 -0.23704 0.075 -0.23403 0.06692 -0.23635 C 0.06588 -0.23681 0.06497 -0.23727 0.06406 -0.23773 C 0.06263 -0.2382 0.06119 -0.23843 0.05976 -0.23889 C 0.05885 -0.23936 0.05794 -0.23982 0.05703 -0.24028 C 0.0556 -0.24074 0.05416 -0.24098 0.05273 -0.24144 C 0.04843 -0.24398 0.05234 -0.2419 0.04492 -0.24398 C 0.04023 -0.24514 0.04283 -0.24468 0.03932 -0.24653 C 0.03737 -0.24746 0.03476 -0.24838 0.03294 -0.24908 L 0.02018 -0.25278 C 0.01419 -0.25625 0.01744 -0.25486 0.01028 -0.25648 C 0.00963 -0.25695 0.00885 -0.25741 0.0082 -0.25787 C -0.00417 -0.2632 -0.02162 -0.25811 -0.03073 -0.25787 C -0.03151 -0.25695 -0.03217 -0.25602 -0.03295 -0.25533 C -0.03477 -0.25348 -0.03672 -0.25186 -0.03855 -0.25023 C -0.03946 -0.24931 -0.0405 -0.24861 -0.04141 -0.24769 C -0.04258 -0.24653 -0.04388 -0.24537 -0.04493 -0.24398 C -0.04571 -0.24283 -0.04623 -0.24098 -0.04701 -0.24028 C -0.04831 -0.23889 -0.05 -0.23889 -0.05131 -0.23773 C -0.05222 -0.23681 -0.05326 -0.23611 -0.05417 -0.23519 C -0.05651 -0.23241 -0.05717 -0.23102 -0.05912 -0.22755 C -0.05951 -0.22547 -0.06003 -0.22338 -0.06055 -0.2213 C -0.06081 -0.22014 -0.06081 -0.21875 -0.0612 -0.2176 C -0.06198 -0.21482 -0.06329 -0.21273 -0.06407 -0.20996 C -0.06576 -0.20394 -0.06537 -0.2051 -0.06758 -0.19861 C -0.06797 -0.19746 -0.06862 -0.1963 -0.06901 -0.19491 C -0.07214 -0.18426 -0.07201 -0.18473 -0.07396 -0.17593 C -0.0737 -0.16806 -0.07357 -0.16019 -0.07318 -0.15209 C -0.07305 -0.14861 -0.07227 -0.14676 -0.07188 -0.14329 C -0.07149 -0.14121 -0.07136 -0.13912 -0.0711 -0.13704 C -0.07032 -0.13172 -0.07032 -0.13426 -0.06901 -0.12824 C -0.06849 -0.1257 -0.06823 -0.12315 -0.06758 -0.12061 C -0.06667 -0.11736 -0.06524 -0.11436 -0.06472 -0.11065 C -0.06446 -0.10903 -0.06446 -0.10718 -0.06407 -0.10556 C -0.06355 -0.10394 -0.0625 -0.10324 -0.06185 -0.10186 C -0.06042 -0.09861 -0.05899 -0.09514 -0.05769 -0.09167 C -0.05717 -0.09051 -0.05664 -0.08936 -0.05625 -0.08797 C -0.05586 -0.08681 -0.05599 -0.08519 -0.0556 -0.08426 C -0.05495 -0.08264 -0.05404 -0.08195 -0.05339 -0.08033 C -0.05274 -0.07894 -0.05274 -0.07686 -0.05196 -0.07547 C -0.05118 -0.07385 -0.05 -0.07315 -0.04922 -0.07153 C -0.0431 -0.05949 -0.04909 -0.06736 -0.04427 -0.06158 C -0.04297 -0.0551 -0.04375 -0.05764 -0.03998 -0.05023 C -0.03868 -0.04769 -0.03737 -0.04491 -0.03568 -0.0426 C -0.03217 -0.03797 -0.03386 -0.04005 -0.03073 -0.03635 C -0.02982 -0.0338 -0.02891 -0.03125 -0.028 -0.02894 C -0.02722 -0.02709 -0.02644 -0.02547 -0.02579 -0.02385 C -0.02487 -0.0213 -0.02292 -0.01621 -0.02292 -0.01621 C -0.02097 -0.00579 -0.02435 -0.02223 -0.0194 -0.00486 C -0.01901 -0.00324 -0.01862 -0.00162 -0.01797 3.33333E-6 C -0.01719 0.00277 -0.01511 0.00949 -0.01446 0.01134 Z " pathEditMode="relative" ptsTypes="AAAAAAAAAAAAAAAAAAAAAAAAAAAAAAAAAAAAAAAAAAAAAAAAAAAAAAAAAAAAAAAAAAAAAAAAAAAAAAAAAAAAAAAAAAAAAAAAAAAAAAAAAAAAAAAAAAAAAAAAAAAAAAAAAAAAAAAAAAAAAAAAAAAAAAAAAAAAAAAAAAAAAAAAAA">
                                      <p:cBhvr>
                                        <p:cTn id="6" dur="4000" fill="hold"/>
                                        <p:tgtEl>
                                          <p:spTgt spid="45"/>
                                        </p:tgtEl>
                                        <p:attrNameLst>
                                          <p:attrName>ppt_x</p:attrName>
                                          <p:attrName>ppt_y</p:attrName>
                                        </p:attrNameLst>
                                      </p:cBhvr>
                                    </p:animMotion>
                                  </p:childTnLst>
                                </p:cTn>
                              </p:par>
                            </p:childTnLst>
                          </p:cTn>
                        </p:par>
                        <p:par>
                          <p:cTn id="7" fill="hold">
                            <p:stCondLst>
                              <p:cond delay="4000"/>
                            </p:stCondLst>
                            <p:childTnLst>
                              <p:par>
                                <p:cTn id="8" presetID="0" presetClass="path" presetSubtype="0" accel="50000" decel="50000" fill="hold" nodeType="afterEffect">
                                  <p:stCondLst>
                                    <p:cond delay="0"/>
                                  </p:stCondLst>
                                  <p:childTnLst>
                                    <p:animMotion origin="layout" path="M -0.01472 -0.00139 L -0.01472 -0.00139 C -0.01641 0.00139 -0.01797 0.00463 -0.01966 0.00741 C -0.02253 0.01181 -0.025 0.0132 -0.02813 0.01736 C -0.02878 0.01829 -0.03216 0.02269 -0.03308 0.02361 C -0.03386 0.02431 -0.03451 0.02454 -0.03529 0.025 C -0.03594 0.02593 -0.03672 0.02662 -0.03737 0.02755 C -0.03828 0.02871 -0.0392 0.03033 -0.04024 0.03125 C -0.04089 0.03195 -0.04167 0.03195 -0.04232 0.03264 C -0.05104 0.03912 -0.04024 0.03125 -0.04727 0.0375 C -0.04792 0.0382 -0.0487 0.0382 -0.04935 0.03889 C -0.05039 0.03959 -0.0513 0.04051 -0.05222 0.04144 C -0.05287 0.0419 -0.05365 0.0419 -0.05443 0.0426 C -0.05508 0.04329 -0.05573 0.04468 -0.05651 0.04514 C -0.05834 0.0463 -0.06029 0.04676 -0.06211 0.04769 C -0.06498 0.04908 -0.06407 0.04908 -0.06706 0.05139 C -0.06823 0.05232 -0.0694 0.05324 -0.07071 0.05394 C -0.07201 0.05486 -0.07487 0.05648 -0.07487 0.05648 C -0.07578 0.05764 -0.0767 0.05926 -0.07774 0.06019 C -0.07878 0.06135 -0.08008 0.06181 -0.08125 0.06273 C -0.08607 0.06644 -0.08203 0.06459 -0.08763 0.06644 C -0.09089 0.06945 -0.09037 0.06922 -0.09401 0.07153 C -0.09779 0.07408 -0.09479 0.0713 -0.09961 0.07523 C -0.10495 0.0794 -0.10026 0.07639 -0.10456 0.07917 C -0.10547 0.08033 -0.10834 0.08426 -0.10951 0.08542 C -0.11185 0.0875 -0.1142 0.08982 -0.11667 0.09167 C -0.11784 0.0926 -0.11901 0.09306 -0.12018 0.09422 C -0.12162 0.09561 -0.12292 0.09792 -0.12448 0.09931 L -0.13008 0.10417 C -0.13242 0.11042 -0.13034 0.10625 -0.13438 0.11042 C -0.13581 0.11204 -0.13854 0.11551 -0.13854 0.11551 C -0.14167 0.12385 -0.13802 0.11459 -0.14206 0.12315 C -0.14349 0.12593 -0.14453 0.12894 -0.14571 0.13195 C -0.14584 0.13311 -0.14636 0.13426 -0.14636 0.13565 C -0.14636 0.13611 -0.14532 0.14352 -0.14492 0.14445 C -0.1444 0.14607 -0.14349 0.14676 -0.14284 0.14815 C -0.1418 0.1507 -0.14115 0.15371 -0.13998 0.15579 C -0.13907 0.15741 -0.13815 0.15926 -0.13711 0.16088 C -0.1336 0.16598 -0.12982 0.17061 -0.12578 0.17477 C -0.12487 0.1757 -0.12396 0.17639 -0.12305 0.17709 C -0.11836 0.18195 -0.12084 0.18033 -0.11589 0.18357 C -0.11315 0.18519 -0.11159 0.18611 -0.10886 0.18727 C -0.10378 0.18936 -0.10703 0.1875 -0.10326 0.18982 C -0.10248 0.19051 -0.10183 0.19167 -0.10104 0.19236 C -0.10039 0.19283 -0.09974 0.19352 -0.09896 0.19352 C -0.08203 0.19445 -0.06498 0.19445 -0.04805 0.19491 C -0.04714 0.19514 -0.04401 0.1963 -0.0431 0.19723 C -0.04232 0.19792 -0.04167 0.19908 -0.04089 0.19977 C -0.03841 0.20232 -0.03841 0.20209 -0.03594 0.20371 C -0.03438 0.20648 -0.03373 0.20811 -0.03177 0.20996 C -0.03099 0.21042 -0.03034 0.21065 -0.02956 0.21111 C -0.02891 0.2125 -0.02826 0.21389 -0.02748 0.21482 C -0.02683 0.21598 -0.02591 0.21644 -0.02539 0.21736 C -0.02474 0.21852 -0.02461 0.22037 -0.02396 0.2213 C -0.02318 0.22223 -0.02201 0.22199 -0.0211 0.22246 C -0.02018 0.22338 -0.01927 0.22431 -0.01823 0.225 C -0.01641 0.22616 -0.01498 0.22593 -0.01328 0.22755 C -0.0125 0.22824 -0.01198 0.2294 -0.0112 0.2301 C -0.0099 0.23102 -0.00508 0.23218 -0.00417 0.23264 C 0.00521 0.23912 -0.00495 0.23264 0.01575 0.2375 C 0.01745 0.23797 0.01901 0.23912 0.0207 0.24005 C 0.02135 0.24051 0.02213 0.24074 0.02278 0.24144 C 0.0237 0.24213 0.02461 0.24306 0.02565 0.24375 C 0.02695 0.24491 0.02982 0.2463 0.02982 0.2463 C 0.0306 0.24769 0.03112 0.24908 0.03203 0.25023 C 0.03255 0.25093 0.03346 0.25093 0.03411 0.25139 C 0.0358 0.25255 0.0375 0.25371 0.03906 0.2551 C 0.04453 0.25996 0.03802 0.25579 0.04323 0.25903 C 0.04505 0.26204 0.04648 0.26389 0.04752 0.26783 C 0.0483 0.27061 0.04883 0.27385 0.04961 0.27662 C 0.05026 0.27848 0.05117 0.27986 0.05182 0.28148 C 0.05495 0.29051 0.0513 0.28311 0.05534 0.29051 C 0.05573 0.29306 0.05677 0.30139 0.05742 0.30301 C 0.0582 0.30463 0.05898 0.30625 0.0595 0.30811 C 0.0612 0.3125 0.06054 0.31366 0.06315 0.3169 C 0.06367 0.3176 0.06458 0.31736 0.06523 0.31806 C 0.06666 0.31945 0.06797 0.32176 0.06953 0.32315 C 0.07083 0.32431 0.07226 0.32593 0.0737 0.32686 C 0.07552 0.32801 0.07942 0.3294 0.07942 0.3294 C 0.08541 0.33658 0.07773 0.32801 0.08359 0.33311 C 0.08906 0.33797 0.08255 0.3338 0.08789 0.33704 C 0.08854 0.3382 0.08919 0.33959 0.08997 0.34074 C 0.09062 0.34167 0.09166 0.3419 0.09205 0.34329 C 0.09271 0.34468 0.09258 0.34653 0.09284 0.34838 C 0.09375 0.34746 0.09492 0.34699 0.0957 0.34584 C 0.09661 0.34398 0.097 0.34144 0.09778 0.33936 C 0.10143 0.33079 0.09974 0.34144 0.10416 0.3257 C 0.10599 0.31922 0.10468 0.32153 0.10768 0.31806 C 0.10859 0.31551 0.10976 0.3132 0.11054 0.31042 C 0.11093 0.3088 0.11146 0.30718 0.11198 0.30556 C 0.11224 0.30417 0.11237 0.30301 0.11263 0.30162 C 0.11497 0.29283 0.11471 0.29375 0.11692 0.28797 C 0.11718 0.28658 0.11732 0.28542 0.11758 0.28403 C 0.11849 0.28079 0.11979 0.27755 0.12044 0.27408 C 0.1207 0.27269 0.12096 0.27153 0.12109 0.27037 C 0.12135 0.26852 0.12148 0.2669 0.12187 0.26528 C 0.12278 0.26042 0.12343 0.25834 0.12461 0.25394 C 0.12487 0.25139 0.12487 0.24885 0.12539 0.2463 C 0.12578 0.24445 0.12721 0.24329 0.12747 0.24144 C 0.12812 0.23773 0.12786 0.2338 0.12825 0.2301 C 0.12838 0.22871 0.12864 0.22755 0.1289 0.22616 C 0.12864 0.19028 0.12825 0.15417 0.12825 0.11806 C 0.12825 0.10973 0.12851 0.10116 0.1289 0.09283 C 0.12903 0.09167 0.12942 0.09051 0.12968 0.08912 C 0.12995 0.08704 0.13008 0.08496 0.13034 0.08287 C 0.1306 0.08125 0.13086 0.0794 0.13099 0.07778 C 0.13125 0.07408 0.13138 0.07014 0.13177 0.06644 C 0.1319 0.06482 0.13229 0.0632 0.13242 0.06135 C 0.13281 0.05764 0.13294 0.05394 0.1332 0.05023 C 0.13346 0.04098 0.13333 0.03172 0.13385 0.02246 C 0.13398 0.01991 0.13528 0.01482 0.13528 0.01482 C 0.13554 0.01158 0.13567 0.00811 0.13593 0.00486 C 0.13685 -0.00463 0.13646 0.00186 0.13737 -0.00648 C 0.13763 -0.00902 0.13789 -0.01157 0.13815 -0.01412 C 0.13828 -0.01597 0.13906 -0.02083 0.13958 -0.02291 C 0.13997 -0.02453 0.14049 -0.02615 0.14101 -0.02777 C 0.14023 -0.04676 0.1401 -0.06574 0.1388 -0.08449 C 0.13867 -0.08727 0.13737 -0.08935 0.13672 -0.09189 C 0.13424 -0.10139 0.13515 -0.09977 0.13242 -0.10833 C 0.13164 -0.11088 0.12995 -0.11574 0.1289 -0.11852 C 0.12825 -0.12014 0.12747 -0.12176 0.12682 -0.12338 C 0.12656 -0.12523 0.1263 -0.12685 0.12604 -0.12847 C 0.12578 -0.13148 0.12578 -0.13449 0.12539 -0.13727 C 0.12513 -0.13912 0.12448 -0.14074 0.12396 -0.14236 C 0.11953 -0.15648 0.12383 -0.14166 0.12044 -0.1537 C 0.12018 -0.15532 0.12005 -0.15717 0.11966 -0.15879 C 0.1194 -0.16041 0.11875 -0.16203 0.11836 -0.16365 C 0.11784 -0.16574 0.11745 -0.16805 0.11692 -0.1699 C 0.1164 -0.17176 0.11588 -0.17338 0.11549 -0.175 C 0.11497 -0.17708 0.11458 -0.17916 0.11406 -0.18125 C 0.1125 -0.18727 0.1125 -0.18634 0.11054 -0.19259 C 0.11002 -0.19421 0.10976 -0.19606 0.10911 -0.19768 C 0.10846 -0.19907 0.10768 -0.2 0.10703 -0.20139 C 0.10625 -0.20301 0.10573 -0.20509 0.10482 -0.20648 C 0.10429 -0.20764 0.10338 -0.2081 0.10273 -0.20902 C 0.10195 -0.21018 0.10143 -0.21157 0.10065 -0.21273 C 0.1 -0.21365 0.09909 -0.21435 0.09843 -0.21527 C 0.09778 -0.21643 0.09713 -0.21805 0.09635 -0.21898 C 0.0957 -0.2199 0.09492 -0.21967 0.09427 -0.22037 C 0.09349 -0.22106 0.09284 -0.22222 0.09205 -0.22291 C 0.09101 -0.22384 0.08971 -0.2243 0.08854 -0.22546 C 0.0862 -0.22754 0.08385 -0.23009 0.08151 -0.23287 C 0.08086 -0.23379 0.08021 -0.23472 0.07942 -0.23541 C 0.07851 -0.23611 0.07747 -0.23611 0.07656 -0.23657 C 0.07578 -0.23703 0.07513 -0.2375 0.07448 -0.23796 C 0.07044 -0.24514 0.07448 -0.23912 0.06953 -0.24305 C 0.06875 -0.24352 0.0681 -0.2449 0.06732 -0.24537 C 0.06601 -0.24652 0.06315 -0.24791 0.06315 -0.24791 C 0.05807 -0.25393 0.06445 -0.24699 0.05742 -0.25185 C 0.05664 -0.25231 0.05612 -0.2537 0.05534 -0.25439 C 0.0539 -0.25532 0.05234 -0.25532 0.05104 -0.25671 C 0.05039 -0.25764 0.04974 -0.25856 0.04896 -0.25926 C 0.0483 -0.25995 0.04752 -0.26018 0.04687 -0.26064 C 0.04557 -0.26134 0.04284 -0.26365 0.04114 -0.26435 C 0.03997 -0.26481 0.0388 -0.26504 0.03763 -0.26551 C 0.03385 -0.26713 0.03554 -0.26689 0.03125 -0.26805 C 0.02955 -0.26852 0.02799 -0.26898 0.0263 -0.26944 C 0.02565 -0.27014 0.025 -0.27129 0.02422 -0.27199 C 0.02252 -0.27314 0.01849 -0.27384 0.01705 -0.2743 C 0.01562 -0.275 0.01432 -0.27615 0.01289 -0.27685 C 0.01211 -0.27731 0.01146 -0.27801 0.01067 -0.27824 C -0.00391 -0.28032 0.00508 -0.27916 -0.01615 -0.28078 C -0.01758 -0.28102 -0.01901 -0.28148 -0.02045 -0.28194 C -0.02136 -0.2824 -0.02227 -0.2831 -0.02318 -0.2831 C -0.03099 -0.2831 -0.0388 -0.2824 -0.04662 -0.28194 C -0.05664 -0.28009 -0.04961 -0.28194 -0.05573 -0.27939 C -0.0569 -0.27893 -0.05821 -0.2787 -0.05938 -0.27824 C -0.06081 -0.27754 -0.06211 -0.27615 -0.06354 -0.27569 C -0.06524 -0.27523 -0.06693 -0.275 -0.06849 -0.2743 C -0.07045 -0.27384 -0.07292 -0.27199 -0.07487 -0.27199 C -0.08334 -0.27106 -0.09193 -0.27106 -0.10039 -0.2706 C -0.1017 -0.2699 -0.10404 -0.26828 -0.10534 -0.26805 C -0.10886 -0.26736 -0.11237 -0.26736 -0.11589 -0.26689 C -0.11771 -0.26643 -0.1211 -0.2662 -0.12305 -0.26435 C -0.12383 -0.26365 -0.12448 -0.26273 -0.12513 -0.2618 C -0.12865 -0.25254 -0.12396 -0.26342 -0.12943 -0.25555 C -0.13151 -0.25231 -0.13073 -0.24838 -0.13216 -0.24421 C -0.13425 -0.23889 -0.13308 -0.24143 -0.13581 -0.23657 C -0.13594 -0.23287 -0.13581 -0.22893 -0.13646 -0.22546 C -0.13672 -0.22361 -0.13789 -0.22291 -0.13854 -0.22152 C -0.1444 -0.20949 -0.13659 -0.22384 -0.14349 -0.21157 C -0.14571 -0.19977 -0.14193 -0.21921 -0.14636 -0.20139 C -0.14675 -0.19977 -0.14688 -0.19814 -0.14701 -0.19652 C -0.14649 -0.19236 -0.14597 -0.18588 -0.14349 -0.18379 C -0.13802 -0.17893 -0.14336 -0.18402 -0.13789 -0.17754 C -0.13607 -0.17546 -0.13399 -0.17361 -0.13216 -0.17129 C -0.12487 -0.16157 -0.13425 -0.17314 -0.12578 -0.16504 C -0.11901 -0.1581 -0.12826 -0.1625 -0.11589 -0.1537 C -0.11472 -0.15277 -0.11354 -0.15231 -0.11237 -0.15115 C -0.11133 -0.15023 -0.11055 -0.14861 -0.10951 -0.14745 C -0.10847 -0.14606 -0.10729 -0.14467 -0.10599 -0.14352 C -0.09922 -0.13703 -0.10013 -0.13958 -0.0905 -0.13102 C -0.08815 -0.12893 -0.08581 -0.12662 -0.08334 -0.12477 C -0.06576 -0.11064 -0.0862 -0.12777 -0.06992 -0.11597 C -0.06797 -0.11458 -0.06615 -0.1125 -0.06433 -0.11088 C -0.06237 -0.10949 -0.06055 -0.10833 -0.0586 -0.10717 C -0.05651 -0.10578 -0.05222 -0.10324 -0.05222 -0.10324 C -0.0513 -0.10208 -0.05039 -0.10069 -0.04935 -0.09953 C -0.0487 -0.09861 -0.04792 -0.09814 -0.04727 -0.09699 C -0.04623 -0.09514 -0.04545 -0.09282 -0.0444 -0.09074 C -0.0431 -0.08819 -0.04128 -0.08611 -0.04024 -0.0831 C -0.03972 -0.08194 -0.03933 -0.08055 -0.0388 -0.07939 C -0.03464 -0.07129 -0.03529 -0.07222 -0.03177 -0.06805 C -0.03125 -0.06597 -0.03073 -0.06389 -0.03034 -0.0618 C -0.02995 -0.05972 -0.02995 -0.05764 -0.02956 -0.05555 C -0.02904 -0.05277 -0.02774 -0.04907 -0.02683 -0.04676 C -0.02539 -0.04328 -0.02435 -0.04051 -0.02253 -0.03796 C -0.02188 -0.03703 -0.0211 -0.03634 -0.02045 -0.03541 C -0.02018 -0.03426 -0.02005 -0.03287 -0.01966 -0.03171 C -0.01849 -0.02777 -0.01706 -0.02569 -0.0155 -0.02291 C -0.01459 -0.00856 -0.01485 -0.00509 -0.01472 -0.00139 Z " pathEditMode="relative" ptsTypes="AAAAAAAAAAAAAAAAAAAAAAAAAAAAAAAAAAAAAAAAAAAAAAAAAAAAAAAAAAAAAAAAAAAAAAAAAAAAAAAAAAAAAAAAAAAAAAAAAAAAAAAAAAAAAAAAAAAAAAAAAAAAAAAAAAAAAAAAAAAAAAAAAAAAAAAAAAAAAAAAAAAAAAAAAAAAAAAAAAAAAAAAAAAAAAAAAAAAAAAAAAAAAAAAAAA">
                                      <p:cBhvr>
                                        <p:cTn id="9" dur="4000" fill="hold"/>
                                        <p:tgtEl>
                                          <p:spTgt spid="3"/>
                                        </p:tgtEl>
                                        <p:attrNameLst>
                                          <p:attrName>ppt_x</p:attrName>
                                          <p:attrName>ppt_y</p:attrName>
                                        </p:attrNameLst>
                                      </p:cBhvr>
                                    </p:animMotion>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52"/>
                                        </p:tgtEl>
                                        <p:attrNameLst>
                                          <p:attrName>style.visibility</p:attrName>
                                        </p:attrNameLst>
                                      </p:cBhvr>
                                      <p:to>
                                        <p:strVal val="visible"/>
                                      </p:to>
                                    </p:set>
                                    <p:anim calcmode="lin" valueType="num">
                                      <p:cBhvr>
                                        <p:cTn id="14" dur="1000" fill="hold"/>
                                        <p:tgtEl>
                                          <p:spTgt spid="52"/>
                                        </p:tgtEl>
                                        <p:attrNameLst>
                                          <p:attrName>ppt_w</p:attrName>
                                        </p:attrNameLst>
                                      </p:cBhvr>
                                      <p:tavLst>
                                        <p:tav tm="0">
                                          <p:val>
                                            <p:fltVal val="0"/>
                                          </p:val>
                                        </p:tav>
                                        <p:tav tm="100000">
                                          <p:val>
                                            <p:strVal val="#ppt_w"/>
                                          </p:val>
                                        </p:tav>
                                      </p:tavLst>
                                    </p:anim>
                                    <p:anim calcmode="lin" valueType="num">
                                      <p:cBhvr>
                                        <p:cTn id="15" dur="1000" fill="hold"/>
                                        <p:tgtEl>
                                          <p:spTgt spid="52"/>
                                        </p:tgtEl>
                                        <p:attrNameLst>
                                          <p:attrName>ppt_h</p:attrName>
                                        </p:attrNameLst>
                                      </p:cBhvr>
                                      <p:tavLst>
                                        <p:tav tm="0">
                                          <p:val>
                                            <p:fltVal val="0"/>
                                          </p:val>
                                        </p:tav>
                                        <p:tav tm="100000">
                                          <p:val>
                                            <p:strVal val="#ppt_h"/>
                                          </p:val>
                                        </p:tav>
                                      </p:tavLst>
                                    </p:anim>
                                    <p:anim calcmode="lin" valueType="num">
                                      <p:cBhvr>
                                        <p:cTn id="16" dur="1000" fill="hold"/>
                                        <p:tgtEl>
                                          <p:spTgt spid="52"/>
                                        </p:tgtEl>
                                        <p:attrNameLst>
                                          <p:attrName>style.rotation</p:attrName>
                                        </p:attrNameLst>
                                      </p:cBhvr>
                                      <p:tavLst>
                                        <p:tav tm="0">
                                          <p:val>
                                            <p:fltVal val="90"/>
                                          </p:val>
                                        </p:tav>
                                        <p:tav tm="100000">
                                          <p:val>
                                            <p:fltVal val="0"/>
                                          </p:val>
                                        </p:tav>
                                      </p:tavLst>
                                    </p:anim>
                                    <p:animEffect transition="in" filter="fade">
                                      <p:cBhvr>
                                        <p:cTn id="17" dur="1000"/>
                                        <p:tgtEl>
                                          <p:spTgt spid="5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fade">
                                      <p:cBhvr>
                                        <p:cTn id="22" dur="1000"/>
                                        <p:tgtEl>
                                          <p:spTgt spid="53"/>
                                        </p:tgtEl>
                                      </p:cBhvr>
                                    </p:animEffect>
                                    <p:anim calcmode="lin" valueType="num">
                                      <p:cBhvr>
                                        <p:cTn id="23" dur="1000" fill="hold"/>
                                        <p:tgtEl>
                                          <p:spTgt spid="53"/>
                                        </p:tgtEl>
                                        <p:attrNameLst>
                                          <p:attrName>ppt_x</p:attrName>
                                        </p:attrNameLst>
                                      </p:cBhvr>
                                      <p:tavLst>
                                        <p:tav tm="0">
                                          <p:val>
                                            <p:strVal val="#ppt_x"/>
                                          </p:val>
                                        </p:tav>
                                        <p:tav tm="100000">
                                          <p:val>
                                            <p:strVal val="#ppt_x"/>
                                          </p:val>
                                        </p:tav>
                                      </p:tavLst>
                                    </p:anim>
                                    <p:anim calcmode="lin" valueType="num">
                                      <p:cBhvr>
                                        <p:cTn id="24" dur="1000" fill="hold"/>
                                        <p:tgtEl>
                                          <p:spTgt spid="53"/>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0" presetClass="path" presetSubtype="0" accel="50000" decel="50000" fill="hold" nodeType="afterEffect">
                                  <p:stCondLst>
                                    <p:cond delay="0"/>
                                  </p:stCondLst>
                                  <p:childTnLst>
                                    <p:animMotion origin="layout" path="M -0.01446 0.01134 L -0.01446 0.01134 C -0.025 0.01852 -0.0168 0.01134 -0.02227 0.01898 C -0.02357 0.02083 -0.02513 0.02222 -0.02657 0.02407 L -0.02865 0.02662 C -0.03138 0.03634 -0.02826 0.02708 -0.03295 0.03541 C -0.03529 0.03958 -0.03347 0.03912 -0.03568 0.04421 C -0.03698 0.04699 -0.03881 0.04861 -0.03998 0.05162 C -0.04649 0.06898 -0.03972 0.05115 -0.04493 0.06435 C -0.04545 0.06551 -0.04571 0.06713 -0.04636 0.06805 C -0.04714 0.06921 -0.04818 0.06967 -0.04922 0.0706 C -0.05065 0.08102 -0.04857 0.07106 -0.05196 0.07801 C -0.05521 0.08472 -0.05365 0.08495 -0.0569 0.08935 C -0.05834 0.0912 -0.0612 0.09444 -0.0612 0.09444 C -0.06329 0.1 -0.06498 0.10555 -0.06823 0.10949 C -0.06901 0.11041 -0.06967 0.11134 -0.07045 0.11203 C -0.07136 0.11296 -0.0724 0.11342 -0.07318 0.11458 C -0.07409 0.11551 -0.07461 0.11713 -0.07539 0.11828 C -0.07605 0.11921 -0.07683 0.1199 -0.07748 0.12083 C -0.07826 0.12199 -0.07878 0.12361 -0.07956 0.12453 C -0.08099 0.12639 -0.08243 0.12801 -0.08386 0.12963 C -0.08646 0.13264 -0.08842 0.13541 -0.09167 0.13727 L -0.09375 0.13842 C -0.09558 0.14166 -0.09753 0.14583 -0.10013 0.14722 L -0.10222 0.14861 C -0.10756 0.15486 -0.10105 0.14676 -0.10651 0.15486 C -0.10808 0.15717 -0.11003 0.1581 -0.11146 0.16111 C -0.11263 0.16342 -0.11433 0.16875 -0.11433 0.16875 C -0.11446 0.17152 -0.11472 0.17453 -0.11498 0.17754 C -0.11524 0.18009 -0.11563 0.1824 -0.11563 0.18495 C -0.11563 0.20092 -0.11563 0.21689 -0.11498 0.23287 C -0.11485 0.23472 -0.11394 0.23611 -0.11355 0.23796 C -0.11329 0.23912 -0.11315 0.24051 -0.11289 0.24166 C -0.11198 0.24514 -0.1099 0.25208 -0.1086 0.25416 C -0.10717 0.25671 -0.10599 0.25972 -0.10443 0.2618 C -0.10365 0.2625 -0.103 0.26365 -0.10222 0.26435 C -0.10118 0.26527 -0.09987 0.26597 -0.0987 0.26689 C -0.09805 0.26736 -0.09727 0.26736 -0.09662 0.26805 C -0.09584 0.26875 -0.09519 0.2699 -0.0944 0.2706 C -0.09349 0.27152 -0.09037 0.27268 -0.08946 0.27314 C -0.08881 0.27384 -0.08815 0.275 -0.08737 0.27569 C -0.08659 0.27615 -0.08164 0.27801 -0.08099 0.27801 C -0.07956 0.27847 -0.07813 0.27893 -0.07683 0.27939 C -0.07513 0.27986 -0.07201 0.28171 -0.07045 0.28194 C -0.06094 0.28264 -0.05157 0.28264 -0.04206 0.2831 C -0.03789 0.28356 -0.0336 0.28379 -0.0293 0.28449 C -0.02435 0.28518 -0.02539 0.28611 -0.02019 0.28819 C -0.01849 0.28889 -0.0168 0.28912 -0.01524 0.28935 C -0.01381 0.29027 -0.01237 0.2912 -0.01094 0.29189 C -0.00873 0.29305 -0.00365 0.29421 -0.0017 0.29444 C 0.00416 0.29514 0.01002 0.29537 0.01588 0.29583 C 0.01836 0.29652 0.01992 0.29699 0.02226 0.29814 C 0.02304 0.29861 0.02369 0.2993 0.02448 0.29953 C 0.0263 0.3 0.02825 0.30023 0.03007 0.30069 C 0.03203 0.30139 0.03385 0.30277 0.0358 0.30324 C 0.03724 0.3037 0.03854 0.30393 0.03997 0.30463 C 0.04101 0.30486 0.04192 0.30555 0.04283 0.30578 C 0.04453 0.30625 0.04609 0.30648 0.04778 0.30694 C 0.04895 0.3074 0.05013 0.30787 0.0513 0.30833 C 0.05273 0.30879 0.05416 0.30926 0.0556 0.30949 C 0.06054 0.3125 0.05455 0.30926 0.06406 0.31203 C 0.06484 0.31227 0.06549 0.31296 0.06614 0.31342 C 0.06757 0.31389 0.06901 0.31412 0.07044 0.31458 C 0.07109 0.31504 0.07187 0.31597 0.07252 0.31597 C 0.08489 0.31597 0.0776 0.31574 0.0832 0.31342 C 0.09075 0.30995 0.08268 0.31458 0.09023 0.30949 C 0.09101 0.30902 0.09166 0.30879 0.09231 0.30833 C 0.09362 0.30717 0.09479 0.30578 0.09596 0.30463 C 0.09661 0.3037 0.09726 0.30277 0.09804 0.30208 C 0.10026 0.3 0.10364 0.3 0.10586 0.29953 C 0.10703 0.29907 0.1082 0.29861 0.10937 0.29814 C 0.11119 0.29745 0.11315 0.29629 0.11497 0.29583 L 0.11992 0.29444 C 0.1207 0.29398 0.12135 0.29352 0.12213 0.29328 C 0.12395 0.29236 0.12591 0.29166 0.12773 0.29074 C 0.12968 0.28958 0.13632 0.28495 0.13841 0.2831 C 0.14075 0.28102 0.14531 0.27615 0.14752 0.27314 C 0.15104 0.26852 0.14948 0.27037 0.15247 0.26689 C 0.15299 0.26551 0.15351 0.26435 0.1539 0.26296 C 0.15468 0.26134 0.15573 0.25995 0.15612 0.2581 C 0.15703 0.25139 0.15742 0.23796 0.15742 0.23796 C 0.15729 0.21944 0.15677 0.20092 0.15677 0.1824 C 0.15677 0.11875 0.15416 0.1375 0.15885 0.10833 C 0.15911 0.10416 0.15911 0.09977 0.15963 0.0956 C 0.15989 0.09305 0.16054 0.09074 0.16106 0.08819 C 0.16198 0.08287 0.16132 0.08541 0.16315 0.08055 L 0.16523 0.06921 C 0.16549 0.06805 0.16562 0.06666 0.16601 0.06551 C 0.1664 0.06435 0.16705 0.06319 0.16744 0.0618 C 0.16796 0.05926 0.16796 0.05648 0.16875 0.05416 C 0.16927 0.05301 0.16979 0.05185 0.17018 0.05046 C 0.17083 0.04838 0.17135 0.04352 0.17161 0.04166 C 0.17187 0.04027 0.172 0.03912 0.17239 0.03773 C 0.17278 0.03657 0.1733 0.03541 0.17382 0.03402 C 0.17356 -0.02894 0.17356 -0.09167 0.17304 -0.15463 C 0.17304 -0.15787 0.17161 -0.15949 0.17096 -0.16227 C 0.17057 -0.16343 0.17057 -0.16482 0.17018 -0.16598 C 0.1694 -0.16852 0.16731 -0.17269 0.16601 -0.17477 C 0.16367 -0.17801 0.16263 -0.17801 0.15963 -0.17986 L 0.15533 -0.18241 C 0.15468 -0.18264 0.1539 -0.18287 0.15325 -0.18357 C 0.14948 -0.18681 0.15143 -0.18565 0.14752 -0.18727 C 0.14687 -0.1882 0.14622 -0.18936 0.14544 -0.18982 C 0.14414 -0.19098 0.14257 -0.19144 0.14114 -0.19236 L 0.13906 -0.19375 C 0.13906 -0.19375 0.13489 -0.19607 0.13489 -0.19607 C 0.13294 -0.19676 0.12864 -0.19815 0.12708 -0.2 C 0.12448 -0.20301 0.12487 -0.20301 0.12135 -0.20486 C 0.11823 -0.20695 0.11836 -0.20556 0.11497 -0.2088 C 0.11393 -0.20973 0.11328 -0.21158 0.11224 -0.2125 C 0.11132 -0.2132 0.11028 -0.2132 0.10937 -0.21366 C 0.10429 -0.21644 0.11093 -0.21366 0.10364 -0.21621 C 0.10273 -0.21713 0.10182 -0.21806 0.10091 -0.21875 C 0.10013 -0.21922 0.09948 -0.21945 0.09869 -0.22014 C 0.09687 -0.22153 0.09505 -0.22385 0.0931 -0.225 L 0.0888 -0.22755 C 0.08815 -0.22801 0.0875 -0.22848 0.08671 -0.22894 C 0.0858 -0.22917 0.08489 -0.22986 0.08385 -0.2301 C 0.08242 -0.23056 0.08099 -0.23102 0.07968 -0.23148 C 0.07851 -0.23172 0.07734 -0.23218 0.07604 -0.23264 C 0.06992 -0.23704 0.075 -0.23403 0.06692 -0.23635 C 0.06588 -0.23681 0.06497 -0.23727 0.06406 -0.23773 C 0.06263 -0.2382 0.06119 -0.23843 0.05976 -0.23889 C 0.05885 -0.23936 0.05794 -0.23982 0.05703 -0.24028 C 0.0556 -0.24074 0.05416 -0.24098 0.05273 -0.24144 C 0.04843 -0.24398 0.05234 -0.2419 0.04492 -0.24398 C 0.04023 -0.24514 0.04283 -0.24468 0.03932 -0.24653 C 0.03737 -0.24746 0.03476 -0.24838 0.03294 -0.24908 L 0.02018 -0.25278 C 0.01419 -0.25625 0.01744 -0.25486 0.01028 -0.25648 C 0.00963 -0.25695 0.00885 -0.25741 0.0082 -0.25787 C -0.00417 -0.2632 -0.02162 -0.25811 -0.03073 -0.25787 C -0.03151 -0.25695 -0.03217 -0.25602 -0.03295 -0.25533 C -0.03477 -0.25348 -0.03672 -0.25186 -0.03855 -0.25023 C -0.03946 -0.24931 -0.0405 -0.24861 -0.04141 -0.24769 C -0.04258 -0.24653 -0.04388 -0.24537 -0.04493 -0.24398 C -0.04571 -0.24283 -0.04623 -0.24098 -0.04701 -0.24028 C -0.04831 -0.23889 -0.05 -0.23889 -0.05131 -0.23773 C -0.05222 -0.23681 -0.05326 -0.23611 -0.05417 -0.23519 C -0.05651 -0.23241 -0.05717 -0.23102 -0.05912 -0.22755 C -0.05951 -0.22547 -0.06003 -0.22338 -0.06055 -0.2213 C -0.06081 -0.22014 -0.06081 -0.21875 -0.0612 -0.2176 C -0.06198 -0.21482 -0.06329 -0.21273 -0.06407 -0.20996 C -0.06576 -0.20394 -0.06537 -0.2051 -0.06758 -0.19861 C -0.06797 -0.19746 -0.06862 -0.1963 -0.06901 -0.19491 C -0.07214 -0.18426 -0.07201 -0.18473 -0.07396 -0.17593 C -0.0737 -0.16806 -0.07357 -0.16019 -0.07318 -0.15209 C -0.07305 -0.14861 -0.07227 -0.14676 -0.07188 -0.14329 C -0.07149 -0.14121 -0.07136 -0.13912 -0.0711 -0.13704 C -0.07032 -0.13172 -0.07032 -0.13426 -0.06901 -0.12824 C -0.06849 -0.1257 -0.06823 -0.12315 -0.06758 -0.12061 C -0.06667 -0.11736 -0.06524 -0.11436 -0.06472 -0.11065 C -0.06446 -0.10903 -0.06446 -0.10718 -0.06407 -0.10556 C -0.06355 -0.10394 -0.0625 -0.10324 -0.06185 -0.10186 C -0.06042 -0.09861 -0.05899 -0.09514 -0.05769 -0.09167 C -0.05717 -0.09051 -0.05664 -0.08936 -0.05625 -0.08797 C -0.05586 -0.08681 -0.05599 -0.08519 -0.0556 -0.08426 C -0.05495 -0.08264 -0.05404 -0.08195 -0.05339 -0.08033 C -0.05274 -0.07894 -0.05274 -0.07686 -0.05196 -0.07547 C -0.05118 -0.07385 -0.05 -0.07315 -0.04922 -0.07153 C -0.0431 -0.05949 -0.04909 -0.06736 -0.04427 -0.06158 C -0.04297 -0.0551 -0.04375 -0.05764 -0.03998 -0.05023 C -0.03868 -0.04769 -0.03737 -0.04491 -0.03568 -0.0426 C -0.03217 -0.03797 -0.03386 -0.04005 -0.03073 -0.03635 C -0.02982 -0.0338 -0.02891 -0.03125 -0.028 -0.02894 C -0.02722 -0.02709 -0.02644 -0.02547 -0.02579 -0.02385 C -0.02487 -0.0213 -0.02292 -0.01621 -0.02292 -0.01621 C -0.02097 -0.00579 -0.02435 -0.02223 -0.0194 -0.00486 C -0.01901 -0.00324 -0.01862 -0.00162 -0.01797 3.33333E-6 C -0.01719 0.00277 -0.01511 0.00949 -0.01446 0.01134 Z " pathEditMode="relative" ptsTypes="AAAAAAAAAAAAAAAAAAAAAAAAAAAAAAAAAAAAAAAAAAAAAAAAAAAAAAAAAAAAAAAAAAAAAAAAAAAAAAAAAAAAAAAAAAAAAAAAAAAAAAAAAAAAAAAAAAAAAAAAAAAAAAAAAAAAAAAAAAAAAAAAAAAAAAAAAAAAAAAAAAAAAAAAAA">
                                      <p:cBhvr>
                                        <p:cTn id="27" dur="4000" fill="hold"/>
                                        <p:tgtEl>
                                          <p:spTgt spid="1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42BBD69-689C-4146-86E2-58AA1D46BB38}"/>
              </a:ext>
            </a:extLst>
          </p:cNvPr>
          <p:cNvPicPr>
            <a:picLocks noChangeAspect="1"/>
          </p:cNvPicPr>
          <p:nvPr/>
        </p:nvPicPr>
        <p:blipFill>
          <a:blip r:embed="rId3">
            <a:alphaModFix amt="36000"/>
          </a:blip>
          <a:stretch>
            <a:fillRect/>
          </a:stretch>
        </p:blipFill>
        <p:spPr>
          <a:xfrm>
            <a:off x="-4011" y="3048"/>
            <a:ext cx="12192000" cy="6851904"/>
          </a:xfrm>
          <a:prstGeom prst="rect">
            <a:avLst/>
          </a:prstGeom>
        </p:spPr>
      </p:pic>
      <p:pic>
        <p:nvPicPr>
          <p:cNvPr id="4" name="Picture 3">
            <a:extLst>
              <a:ext uri="{FF2B5EF4-FFF2-40B4-BE49-F238E27FC236}">
                <a16:creationId xmlns:a16="http://schemas.microsoft.com/office/drawing/2014/main" id="{26C7866D-40F1-420E-BA97-F14B1C03CE6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0725" b="92111" l="58058" r="90075">
                        <a14:foregroundMark x1="74493" y1="40725" x2="73106" y2="48188"/>
                        <a14:foregroundMark x1="89434" y1="67058" x2="89007" y2="70682"/>
                        <a14:foregroundMark x1="89755" y1="65565" x2="88260" y2="60981"/>
                        <a14:foregroundMark x1="90181" y1="65885" x2="89861" y2="65245"/>
                        <a14:foregroundMark x1="89114" y1="62047" x2="89114" y2="62047"/>
                        <a14:foregroundMark x1="89541" y1="63220" x2="89541" y2="63646"/>
                        <a14:foregroundMark x1="86553" y1="68337" x2="87193" y2="71855"/>
                        <a14:foregroundMark x1="79296" y1="80810" x2="72465" y2="87846"/>
                        <a14:foregroundMark x1="72465" y1="87846" x2="72465" y2="87846"/>
                        <a14:foregroundMark x1="78122" y1="90938" x2="76948" y2="87846"/>
                        <a14:foregroundMark x1="72892" y1="92217" x2="73319" y2="89765"/>
                        <a14:foregroundMark x1="85486" y1="49893" x2="79936" y2="45842"/>
                        <a14:foregroundMark x1="69904" y1="41365" x2="70758" y2="48188"/>
                        <a14:foregroundMark x1="61580" y1="53518" x2="62753" y2="60128"/>
                        <a14:foregroundMark x1="58164" y1="56930" x2="58058" y2="58209"/>
                      </a14:backgroundRemoval>
                    </a14:imgEffect>
                  </a14:imgLayer>
                </a14:imgProps>
              </a:ext>
            </a:extLst>
          </a:blip>
          <a:srcRect l="56670" t="35341" r="5980" b="4695"/>
          <a:stretch/>
        </p:blipFill>
        <p:spPr>
          <a:xfrm flipH="1">
            <a:off x="4419600" y="2934225"/>
            <a:ext cx="667969" cy="1073522"/>
          </a:xfrm>
          <a:prstGeom prst="rect">
            <a:avLst/>
          </a:prstGeom>
        </p:spPr>
      </p:pic>
      <p:sp>
        <p:nvSpPr>
          <p:cNvPr id="10" name="Rectangle: Rounded Corners 9">
            <a:extLst>
              <a:ext uri="{FF2B5EF4-FFF2-40B4-BE49-F238E27FC236}">
                <a16:creationId xmlns:a16="http://schemas.microsoft.com/office/drawing/2014/main" id="{FE6BB9B1-E579-49F6-BE40-2CF24753663B}"/>
              </a:ext>
            </a:extLst>
          </p:cNvPr>
          <p:cNvSpPr/>
          <p:nvPr/>
        </p:nvSpPr>
        <p:spPr>
          <a:xfrm>
            <a:off x="3915383" y="292212"/>
            <a:ext cx="7713898" cy="973352"/>
          </a:xfrm>
          <a:prstGeom prst="roundRect">
            <a:avLst/>
          </a:prstGeom>
          <a:solidFill>
            <a:srgbClr val="F7AD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800" b="1">
                <a:solidFill>
                  <a:schemeClr val="bg1"/>
                </a:solidFill>
                <a:latin typeface="Calibri" panose="020F0502020204030204" pitchFamily="34" charset="0"/>
                <a:cs typeface="Calibri" panose="020F0502020204030204" pitchFamily="34" charset="0"/>
              </a:rPr>
              <a:t>Viết một đoạn văn tả hoạt động của một ng</a:t>
            </a:r>
            <a:r>
              <a:rPr lang="vi-VN" sz="2800" b="1">
                <a:solidFill>
                  <a:schemeClr val="bg1"/>
                </a:solidFill>
                <a:latin typeface="Calibri" panose="020F0502020204030204" pitchFamily="34" charset="0"/>
                <a:cs typeface="Calibri" panose="020F0502020204030204" pitchFamily="34" charset="0"/>
              </a:rPr>
              <a:t>ười</a:t>
            </a:r>
            <a:r>
              <a:rPr lang="en-SG" sz="2800" b="1">
                <a:solidFill>
                  <a:schemeClr val="bg1"/>
                </a:solidFill>
                <a:latin typeface="Calibri" panose="020F0502020204030204" pitchFamily="34" charset="0"/>
                <a:cs typeface="Calibri" panose="020F0502020204030204" pitchFamily="34" charset="0"/>
              </a:rPr>
              <a:t> mà em yêu mến. </a:t>
            </a:r>
            <a:endParaRPr lang="en-US" sz="2800" b="1">
              <a:solidFill>
                <a:schemeClr val="bg1"/>
              </a:solidFill>
              <a:latin typeface="Calibri" panose="020F0502020204030204" pitchFamily="34" charset="0"/>
              <a:cs typeface="Calibri" panose="020F0502020204030204" pitchFamily="34" charset="0"/>
            </a:endParaRPr>
          </a:p>
        </p:txBody>
      </p:sp>
      <p:grpSp>
        <p:nvGrpSpPr>
          <p:cNvPr id="14" name="Group 13">
            <a:extLst>
              <a:ext uri="{FF2B5EF4-FFF2-40B4-BE49-F238E27FC236}">
                <a16:creationId xmlns:a16="http://schemas.microsoft.com/office/drawing/2014/main" id="{F73B4687-81BD-4E80-99DA-1E083B13D0CA}"/>
              </a:ext>
            </a:extLst>
          </p:cNvPr>
          <p:cNvGrpSpPr/>
          <p:nvPr/>
        </p:nvGrpSpPr>
        <p:grpSpPr>
          <a:xfrm>
            <a:off x="3276600" y="228600"/>
            <a:ext cx="1084628" cy="1084628"/>
            <a:chOff x="8265070" y="41088"/>
            <a:chExt cx="1545442" cy="1545442"/>
          </a:xfrm>
        </p:grpSpPr>
        <p:grpSp>
          <p:nvGrpSpPr>
            <p:cNvPr id="15" name="Group 14">
              <a:extLst>
                <a:ext uri="{FF2B5EF4-FFF2-40B4-BE49-F238E27FC236}">
                  <a16:creationId xmlns:a16="http://schemas.microsoft.com/office/drawing/2014/main" id="{22AC1FB3-892F-4F32-8D4F-F43064610B82}"/>
                </a:ext>
              </a:extLst>
            </p:cNvPr>
            <p:cNvGrpSpPr/>
            <p:nvPr/>
          </p:nvGrpSpPr>
          <p:grpSpPr>
            <a:xfrm>
              <a:off x="8265070" y="41088"/>
              <a:ext cx="1545442" cy="1545442"/>
              <a:chOff x="-5340166" y="2550629"/>
              <a:chExt cx="2166078" cy="2166078"/>
            </a:xfrm>
          </p:grpSpPr>
          <p:sp>
            <p:nvSpPr>
              <p:cNvPr id="17" name="Oval 16">
                <a:extLst>
                  <a:ext uri="{FF2B5EF4-FFF2-40B4-BE49-F238E27FC236}">
                    <a16:creationId xmlns:a16="http://schemas.microsoft.com/office/drawing/2014/main" id="{AB3F5921-0D21-452A-8FB1-86B892D1FE50}"/>
                  </a:ext>
                </a:extLst>
              </p:cNvPr>
              <p:cNvSpPr/>
              <p:nvPr/>
            </p:nvSpPr>
            <p:spPr>
              <a:xfrm>
                <a:off x="-5340166" y="2550629"/>
                <a:ext cx="2166078" cy="2166078"/>
              </a:xfrm>
              <a:prstGeom prst="ellipse">
                <a:avLst/>
              </a:prstGeom>
              <a:solidFill>
                <a:srgbClr val="F7AD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B4F0539-D633-4E93-B588-EFFC68A59E00}"/>
                  </a:ext>
                </a:extLst>
              </p:cNvPr>
              <p:cNvSpPr/>
              <p:nvPr/>
            </p:nvSpPr>
            <p:spPr>
              <a:xfrm>
                <a:off x="-5188434" y="2702361"/>
                <a:ext cx="1862613" cy="1862613"/>
              </a:xfrm>
              <a:prstGeom prst="ellipse">
                <a:avLst/>
              </a:prstGeom>
              <a:solidFill>
                <a:srgbClr val="024F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24F97"/>
                  </a:solidFill>
                </a:endParaRPr>
              </a:p>
            </p:txBody>
          </p:sp>
        </p:grpSp>
        <p:pic>
          <p:nvPicPr>
            <p:cNvPr id="16" name="Picture 4" descr="Premium Vector | Paper sheets pile with abstract content text with pen and  pencil">
              <a:extLst>
                <a:ext uri="{FF2B5EF4-FFF2-40B4-BE49-F238E27FC236}">
                  <a16:creationId xmlns:a16="http://schemas.microsoft.com/office/drawing/2014/main" id="{2D50456E-64DC-43BA-8E88-284909CF503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315365" y="69084"/>
              <a:ext cx="1386889" cy="1386889"/>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4">
            <a:extLst>
              <a:ext uri="{FF2B5EF4-FFF2-40B4-BE49-F238E27FC236}">
                <a16:creationId xmlns:a16="http://schemas.microsoft.com/office/drawing/2014/main" id="{5DA6DF26-0E4B-4410-BA66-65314E582EAA}"/>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18750" y1="44833" x2="18750" y2="49167"/>
                        <a14:foregroundMark x1="48375" y1="44000" x2="45375" y2="51167"/>
                        <a14:foregroundMark x1="49125" y1="43333" x2="48750" y2="48667"/>
                        <a14:foregroundMark x1="18625" y1="46167" x2="18000" y2="39833"/>
                        <a14:foregroundMark x1="20375" y1="72333" x2="23125" y2="72667"/>
                        <a14:foregroundMark x1="19125" y1="72667" x2="20000" y2="72833"/>
                        <a14:foregroundMark x1="47625" y1="82167" x2="46875" y2="73667"/>
                        <a14:foregroundMark x1="48500" y1="69667" x2="49875" y2="66833"/>
                        <a14:foregroundMark x1="60125" y1="45333" x2="66500" y2="65333"/>
                        <a14:foregroundMark x1="57875" y1="29000" x2="58875" y2="33167"/>
                        <a14:foregroundMark x1="55375" y1="74000" x2="57000" y2="65667"/>
                        <a14:foregroundMark x1="78875" y1="65000" x2="78375" y2="75000"/>
                        <a14:foregroundMark x1="82500" y1="49000" x2="86375" y2="55333"/>
                        <a14:foregroundMark x1="69875" y1="20667" x2="69375" y2="24833"/>
                        <a14:foregroundMark x1="57500" y1="31333" x2="64375" y2="26667"/>
                        <a14:foregroundMark x1="59125" y1="28833" x2="67250" y2="25167"/>
                        <a14:foregroundMark x1="67250" y1="25167" x2="67625" y2="25167"/>
                        <a14:foregroundMark x1="58625" y1="28833" x2="61375" y2="24333"/>
                        <a14:foregroundMark x1="62625" y1="25333" x2="65875" y2="25667"/>
                        <a14:foregroundMark x1="57000" y1="33833" x2="58500" y2="41000"/>
                        <a14:foregroundMark x1="53375" y1="44833" x2="55875" y2="47167"/>
                        <a14:foregroundMark x1="53875" y1="47667" x2="56250" y2="49000"/>
                        <a14:foregroundMark x1="49375" y1="79333" x2="49250" y2="77333"/>
                        <a14:foregroundMark x1="47750" y1="82667" x2="48750" y2="84000"/>
                        <a14:foregroundMark x1="46500" y1="81667" x2="48125" y2="81833"/>
                        <a14:foregroundMark x1="50875" y1="81667" x2="51625" y2="82667"/>
                        <a14:foregroundMark x1="31500" y1="83833" x2="35625" y2="84667"/>
                        <a14:backgroundMark x1="33500" y1="75667" x2="34250" y2="78667"/>
                      </a14:backgroundRemoval>
                    </a14:imgEffect>
                  </a14:imgLayer>
                </a14:imgProps>
              </a:ext>
              <a:ext uri="{28A0092B-C50C-407E-A947-70E740481C1C}">
                <a14:useLocalDpi xmlns:a14="http://schemas.microsoft.com/office/drawing/2010/main" val="0"/>
              </a:ext>
            </a:extLst>
          </a:blip>
          <a:srcRect l="14464" t="14135" r="47266" b="11393"/>
          <a:stretch/>
        </p:blipFill>
        <p:spPr bwMode="auto">
          <a:xfrm>
            <a:off x="4419600" y="1597453"/>
            <a:ext cx="735584" cy="107352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a:extLst>
              <a:ext uri="{FF2B5EF4-FFF2-40B4-BE49-F238E27FC236}">
                <a16:creationId xmlns:a16="http://schemas.microsoft.com/office/drawing/2014/main" id="{DCA31B5C-E1E9-47BE-8A7E-D529F8985C22}"/>
              </a:ext>
            </a:extLst>
          </p:cNvPr>
          <p:cNvPicPr>
            <a:picLocks noChangeAspect="1" noChangeArrowheads="1"/>
          </p:cNvPicPr>
          <p:nvPr/>
        </p:nvPicPr>
        <p:blipFill rotWithShape="1">
          <a:blip r:embed="rId10">
            <a:alphaModFix/>
            <a:extLst>
              <a:ext uri="{BEBA8EAE-BF5A-486C-A8C5-ECC9F3942E4B}">
                <a14:imgProps xmlns:a14="http://schemas.microsoft.com/office/drawing/2010/main">
                  <a14:imgLayer r:embed="rId11">
                    <a14:imgEffect>
                      <a14:backgroundRemoval t="2097" b="89933" l="2239" r="96418">
                        <a14:foregroundMark x1="93134" y1="23909" x2="81940" y2="57215"/>
                        <a14:foregroundMark x1="81940" y1="57215" x2="81343" y2="57634"/>
                        <a14:foregroundMark x1="92537" y1="64430" x2="96418" y2="51678"/>
                        <a14:foregroundMark x1="77015" y1="20554" x2="59254" y2="19295"/>
                        <a14:foregroundMark x1="84030" y1="7383" x2="62239" y2="8473"/>
                        <a14:foregroundMark x1="62239" y1="8473" x2="46567" y2="7886"/>
                        <a14:foregroundMark x1="46567" y1="7886" x2="44925" y2="7886"/>
                        <a14:foregroundMark x1="96418" y1="10235" x2="84179" y2="27349"/>
                        <a14:foregroundMark x1="73284" y1="36661" x2="65970" y2="22232"/>
                        <a14:foregroundMark x1="65970" y1="22232" x2="65224" y2="21896"/>
                        <a14:foregroundMark x1="77612" y1="60738" x2="70149" y2="45470"/>
                        <a14:foregroundMark x1="67099" y1="57667" x2="66567" y2="54362"/>
                        <a14:foregroundMark x1="69403" y1="71980" x2="67948" y2="62942"/>
                        <a14:foregroundMark x1="66567" y1="54362" x2="66716" y2="54111"/>
                        <a14:foregroundMark x1="96567" y1="73490" x2="83134" y2="74581"/>
                        <a14:foregroundMark x1="83134" y1="74581" x2="70149" y2="74077"/>
                        <a14:foregroundMark x1="65501" y1="68610" x2="66716" y2="65772"/>
                        <a14:foregroundMark x1="64776" y1="70302" x2="64915" y2="69977"/>
                        <a14:foregroundMark x1="89104" y1="45218" x2="92537" y2="51510"/>
                        <a14:foregroundMark x1="92985" y1="68205" x2="79552" y2="69295"/>
                        <a14:foregroundMark x1="82090" y1="3607" x2="51493" y2="2349"/>
                        <a14:foregroundMark x1="94925" y1="2097" x2="89851" y2="3104"/>
                        <a14:foregroundMark x1="60000" y1="57466" x2="62090" y2="60990"/>
                        <a14:foregroundMark x1="58042" y1="47743" x2="58507" y2="51510"/>
                        <a14:foregroundMark x1="57761" y1="45470" x2="57949" y2="46993"/>
                        <a14:foregroundMark x1="63731" y1="40436" x2="62985" y2="42869"/>
                        <a14:foregroundMark x1="56866" y1="43960" x2="53731" y2="41946"/>
                        <a14:foregroundMark x1="53731" y1="44631" x2="53731" y2="45598"/>
                        <a14:foregroundMark x1="56269" y1="32718" x2="57015" y2="25252"/>
                        <a14:foregroundMark x1="57015" y1="25252" x2="55373" y2="23826"/>
                        <a14:foregroundMark x1="51493" y1="22315" x2="53731" y2="26594"/>
                        <a14:foregroundMark x1="37612" y1="14262" x2="29552" y2="19463"/>
                        <a14:foregroundMark x1="35794" y1="18874" x2="34776" y2="19295"/>
                        <a14:foregroundMark x1="49104" y1="2768" x2="41642" y2="8054"/>
                        <a14:foregroundMark x1="41642" y1="8054" x2="41642" y2="8054"/>
                        <a14:foregroundMark x1="37147" y1="11364" x2="33433" y2="15856"/>
                        <a14:foregroundMark x1="33433" y1="15856" x2="27761" y2="19211"/>
                        <a14:foregroundMark x1="29508" y1="16866" x2="27761" y2="18121"/>
                        <a14:foregroundMark x1="63232" y1="57970" x2="63134" y2="56628"/>
                        <a14:foregroundMark x1="63582" y1="62752" x2="63232" y2="57970"/>
                        <a14:foregroundMark x1="63134" y1="56628" x2="62985" y2="56544"/>
                        <a14:foregroundMark x1="63513" y1="57970" x2="62687" y2="54950"/>
                        <a14:foregroundMark x1="64776" y1="62584" x2="63513" y2="57970"/>
                        <a14:foregroundMark x1="66001" y1="59312" x2="63582" y2="61745"/>
                        <a14:foregroundMark x1="66418" y1="58893" x2="66001" y2="59312"/>
                        <a14:foregroundMark x1="64057" y1="57970" x2="63582" y2="59732"/>
                        <a14:foregroundMark x1="64328" y1="56963" x2="64057" y2="57970"/>
                        <a14:backgroundMark x1="39851" y1="45805" x2="20597" y2="63842"/>
                        <a14:backgroundMark x1="7761" y1="37164" x2="40746" y2="55285"/>
                        <a14:backgroundMark x1="40746" y1="55285" x2="40746" y2="55285"/>
                        <a14:backgroundMark x1="67896" y1="61790" x2="68209" y2="62919"/>
                        <a14:backgroundMark x1="62687" y1="68708" x2="62836" y2="70050"/>
                        <a14:backgroundMark x1="40448" y1="26846" x2="25522" y2="28943"/>
                        <a14:backgroundMark x1="25522" y1="28943" x2="11940" y2="25923"/>
                        <a14:backgroundMark x1="11940" y1="25923" x2="10896" y2="24497"/>
                        <a14:backgroundMark x1="48657" y1="35487" x2="52334" y2="26819"/>
                        <a14:backgroundMark x1="47015" y1="18372" x2="41493" y2="24916"/>
                        <a14:backgroundMark x1="41493" y1="24916" x2="36866" y2="27433"/>
                        <a14:backgroundMark x1="23731" y1="5872" x2="4925" y2="26594"/>
                        <a14:backgroundMark x1="42985" y1="2433" x2="22687" y2="14513"/>
                        <a14:backgroundMark x1="22687" y1="14513" x2="21343" y2="14765"/>
                        <a14:backgroundMark x1="44030" y1="587" x2="6567" y2="3859"/>
                        <a14:backgroundMark x1="6567" y1="3859" x2="4925" y2="8221"/>
                        <a14:backgroundMark x1="2687" y1="2601" x2="1940" y2="17282"/>
                        <a14:backgroundMark x1="13134" y1="7131" x2="5970" y2="21812"/>
                        <a14:backgroundMark x1="5970" y1="21812" x2="5224" y2="21393"/>
                        <a14:backgroundMark x1="11940" y1="6292" x2="597" y2="23826"/>
                        <a14:backgroundMark x1="13731" y1="6711" x2="15224" y2="5872"/>
                        <a14:backgroundMark x1="14478" y1="3440" x2="9403" y2="10570"/>
                        <a14:backgroundMark x1="9403" y1="10570" x2="9403" y2="10570"/>
                        <a14:backgroundMark x1="37000" y1="20465" x2="24030" y2="23658"/>
                        <a14:backgroundMark x1="44478" y1="18624" x2="40123" y2="19696"/>
                        <a14:backgroundMark x1="18358" y1="17366" x2="13731" y2="34815"/>
                        <a14:backgroundMark x1="13134" y1="29027" x2="15821" y2="29866"/>
                        <a14:backgroundMark x1="18060" y1="29698" x2="18060" y2="29698"/>
                        <a14:backgroundMark x1="19851" y1="29027" x2="17761" y2="30117"/>
                        <a14:backgroundMark x1="46866" y1="40436" x2="38507" y2="59732"/>
                        <a14:backgroundMark x1="38507" y1="59732" x2="38358" y2="59564"/>
                        <a14:backgroundMark x1="47910" y1="35738" x2="46119" y2="41107"/>
                        <a14:backgroundMark x1="35107" y1="19469" x2="34776" y2="19631"/>
                        <a14:backgroundMark x1="42985" y1="15604" x2="42418" y2="15882"/>
                        <a14:backgroundMark x1="68209" y1="34396" x2="67313" y2="36326"/>
                        <a14:backgroundMark x1="63731" y1="35738" x2="64328" y2="39849"/>
                        <a14:backgroundMark x1="67164" y1="37668" x2="62370" y2="40305"/>
                        <a14:backgroundMark x1="60746" y1="33725" x2="61940" y2="35738"/>
                        <a14:backgroundMark x1="55373" y1="46141" x2="53582" y2="47651"/>
                        <a14:backgroundMark x1="37910" y1="7970" x2="34776" y2="10570"/>
                        <a14:backgroundMark x1="29403" y1="14262" x2="27313" y2="16191"/>
                        <a14:backgroundMark x1="43731" y1="16611" x2="38806" y2="18876"/>
                        <a14:backgroundMark x1="40149" y1="16275" x2="36866" y2="19211"/>
                        <a14:backgroundMark x1="44478" y1="14933" x2="43284" y2="17114"/>
                        <a14:backgroundMark x1="64328" y1="61409" x2="63713" y2="59743"/>
                        <a14:backgroundMark x1="64838" y1="57006" x2="64776" y2="56544"/>
                        <a14:backgroundMark x1="67910" y1="59312" x2="67910" y2="59312"/>
                        <a14:backgroundMark x1="67313" y1="61242" x2="67164" y2="57802"/>
                        <a14:backgroundMark x1="66418" y1="57970" x2="66418" y2="57970"/>
                      </a14:backgroundRemoval>
                    </a14:imgEffect>
                  </a14:imgLayer>
                </a14:imgProps>
              </a:ext>
              <a:ext uri="{28A0092B-C50C-407E-A947-70E740481C1C}">
                <a14:useLocalDpi xmlns:a14="http://schemas.microsoft.com/office/drawing/2010/main" val="0"/>
              </a:ext>
            </a:extLst>
          </a:blip>
          <a:srcRect b="21111"/>
          <a:stretch/>
        </p:blipFill>
        <p:spPr bwMode="auto">
          <a:xfrm flipH="1">
            <a:off x="-1859" y="-47981"/>
            <a:ext cx="4876800" cy="7213600"/>
          </a:xfrm>
          <a:prstGeom prst="rect">
            <a:avLst/>
          </a:prstGeom>
          <a:noFill/>
          <a:effectLst>
            <a:outerShdw blurRad="50800" dist="50800" sx="1000" sy="1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E739B11-6DEB-4DE4-BD39-4D8E0A475EE6}"/>
              </a:ext>
            </a:extLst>
          </p:cNvPr>
          <p:cNvSpPr txBox="1"/>
          <p:nvPr/>
        </p:nvSpPr>
        <p:spPr>
          <a:xfrm flipH="1">
            <a:off x="5380879" y="1578903"/>
            <a:ext cx="6248400" cy="1200329"/>
          </a:xfrm>
          <a:prstGeom prst="rect">
            <a:avLst/>
          </a:prstGeom>
          <a:noFill/>
        </p:spPr>
        <p:txBody>
          <a:bodyPr wrap="square" lIns="0" tIns="0" rIns="0" bIns="0" rtlCol="0">
            <a:spAutoFit/>
          </a:bodyPr>
          <a:lstStyle/>
          <a:p>
            <a:pPr algn="just"/>
            <a:r>
              <a:rPr lang="en-SG" sz="2600" b="1">
                <a:solidFill>
                  <a:schemeClr val="tx1">
                    <a:lumMod val="95000"/>
                    <a:lumOff val="5000"/>
                  </a:schemeClr>
                </a:solidFill>
                <a:latin typeface="Calibri" panose="020F0502020204030204" pitchFamily="34" charset="0"/>
                <a:cs typeface="Calibri" panose="020F0502020204030204" pitchFamily="34" charset="0"/>
              </a:rPr>
              <a:t>Ng</a:t>
            </a:r>
            <a:r>
              <a:rPr lang="vi-VN" sz="2600" b="1">
                <a:solidFill>
                  <a:schemeClr val="tx1">
                    <a:lumMod val="95000"/>
                    <a:lumOff val="5000"/>
                  </a:schemeClr>
                </a:solidFill>
                <a:latin typeface="Calibri" panose="020F0502020204030204" pitchFamily="34" charset="0"/>
                <a:cs typeface="Calibri" panose="020F0502020204030204" pitchFamily="34" charset="0"/>
              </a:rPr>
              <a:t>ười</a:t>
            </a:r>
            <a:r>
              <a:rPr lang="en-SG" sz="2600" b="1">
                <a:solidFill>
                  <a:schemeClr val="tx1">
                    <a:lumMod val="95000"/>
                    <a:lumOff val="5000"/>
                  </a:schemeClr>
                </a:solidFill>
                <a:latin typeface="Calibri" panose="020F0502020204030204" pitchFamily="34" charset="0"/>
                <a:cs typeface="Calibri" panose="020F0502020204030204" pitchFamily="34" charset="0"/>
              </a:rPr>
              <a:t> đó có thể là ng</a:t>
            </a:r>
            <a:r>
              <a:rPr lang="vi-VN" sz="2600" b="1">
                <a:solidFill>
                  <a:schemeClr val="tx1">
                    <a:lumMod val="95000"/>
                    <a:lumOff val="5000"/>
                  </a:schemeClr>
                </a:solidFill>
                <a:latin typeface="Calibri" panose="020F0502020204030204" pitchFamily="34" charset="0"/>
                <a:cs typeface="Calibri" panose="020F0502020204030204" pitchFamily="34" charset="0"/>
              </a:rPr>
              <a:t>ười</a:t>
            </a:r>
            <a:r>
              <a:rPr lang="en-SG" sz="2600" b="1">
                <a:solidFill>
                  <a:schemeClr val="tx1">
                    <a:lumMod val="95000"/>
                    <a:lumOff val="5000"/>
                  </a:schemeClr>
                </a:solidFill>
                <a:latin typeface="Calibri" panose="020F0502020204030204" pitchFamily="34" charset="0"/>
                <a:cs typeface="Calibri" panose="020F0502020204030204" pitchFamily="34" charset="0"/>
              </a:rPr>
              <a:t> thân trong gia đình em, là cô giáo (thầy giáo), bạn bè hoặc một ca sĩ em yêu thích, ...</a:t>
            </a:r>
          </a:p>
        </p:txBody>
      </p:sp>
      <p:sp>
        <p:nvSpPr>
          <p:cNvPr id="13" name="TextBox 12">
            <a:extLst>
              <a:ext uri="{FF2B5EF4-FFF2-40B4-BE49-F238E27FC236}">
                <a16:creationId xmlns:a16="http://schemas.microsoft.com/office/drawing/2014/main" id="{63A33F09-1409-4A2D-9B12-BC2BDAF4561C}"/>
              </a:ext>
            </a:extLst>
          </p:cNvPr>
          <p:cNvSpPr txBox="1"/>
          <p:nvPr/>
        </p:nvSpPr>
        <p:spPr>
          <a:xfrm flipH="1">
            <a:off x="5380879" y="3238381"/>
            <a:ext cx="6248400" cy="800219"/>
          </a:xfrm>
          <a:prstGeom prst="rect">
            <a:avLst/>
          </a:prstGeom>
          <a:noFill/>
        </p:spPr>
        <p:txBody>
          <a:bodyPr wrap="square" lIns="0" tIns="0" rIns="0" bIns="0" rtlCol="0">
            <a:spAutoFit/>
          </a:bodyPr>
          <a:lstStyle/>
          <a:p>
            <a:pPr algn="just"/>
            <a:r>
              <a:rPr lang="en-SG" sz="2600" b="1">
                <a:solidFill>
                  <a:schemeClr val="tx1">
                    <a:lumMod val="95000"/>
                    <a:lumOff val="5000"/>
                  </a:schemeClr>
                </a:solidFill>
                <a:latin typeface="Calibri" panose="020F0502020204030204" pitchFamily="34" charset="0"/>
                <a:cs typeface="Calibri" panose="020F0502020204030204" pitchFamily="34" charset="0"/>
              </a:rPr>
              <a:t>Em cần tả hoạt động của ng</a:t>
            </a:r>
            <a:r>
              <a:rPr lang="vi-VN" sz="2600" b="1">
                <a:solidFill>
                  <a:schemeClr val="tx1">
                    <a:lumMod val="95000"/>
                    <a:lumOff val="5000"/>
                  </a:schemeClr>
                </a:solidFill>
                <a:latin typeface="Calibri" panose="020F0502020204030204" pitchFamily="34" charset="0"/>
                <a:cs typeface="Calibri" panose="020F0502020204030204" pitchFamily="34" charset="0"/>
              </a:rPr>
              <a:t>ười</a:t>
            </a:r>
            <a:r>
              <a:rPr lang="en-SG" sz="2600" b="1">
                <a:solidFill>
                  <a:schemeClr val="tx1">
                    <a:lumMod val="95000"/>
                    <a:lumOff val="5000"/>
                  </a:schemeClr>
                </a:solidFill>
                <a:latin typeface="Calibri" panose="020F0502020204030204" pitchFamily="34" charset="0"/>
                <a:cs typeface="Calibri" panose="020F0502020204030204" pitchFamily="34" charset="0"/>
              </a:rPr>
              <a:t> đó qua một công việc cụ thể.</a:t>
            </a:r>
          </a:p>
        </p:txBody>
      </p:sp>
      <p:sp>
        <p:nvSpPr>
          <p:cNvPr id="20" name="TextBox 19">
            <a:extLst>
              <a:ext uri="{FF2B5EF4-FFF2-40B4-BE49-F238E27FC236}">
                <a16:creationId xmlns:a16="http://schemas.microsoft.com/office/drawing/2014/main" id="{BFF583FC-5108-4000-A7B0-65E20739F65A}"/>
              </a:ext>
            </a:extLst>
          </p:cNvPr>
          <p:cNvSpPr txBox="1"/>
          <p:nvPr/>
        </p:nvSpPr>
        <p:spPr>
          <a:xfrm flipH="1">
            <a:off x="5380878" y="4572000"/>
            <a:ext cx="6248399" cy="1200329"/>
          </a:xfrm>
          <a:prstGeom prst="rect">
            <a:avLst/>
          </a:prstGeom>
          <a:noFill/>
        </p:spPr>
        <p:txBody>
          <a:bodyPr wrap="square" lIns="0" tIns="0" rIns="0" bIns="0" rtlCol="0">
            <a:spAutoFit/>
          </a:bodyPr>
          <a:lstStyle/>
          <a:p>
            <a:pPr algn="just"/>
            <a:r>
              <a:rPr lang="en-SG" sz="2600" b="1">
                <a:solidFill>
                  <a:schemeClr val="tx1">
                    <a:lumMod val="95000"/>
                    <a:lumOff val="5000"/>
                  </a:schemeClr>
                </a:solidFill>
                <a:latin typeface="Calibri" panose="020F0502020204030204" pitchFamily="34" charset="0"/>
                <a:cs typeface="Calibri" panose="020F0502020204030204" pitchFamily="34" charset="0"/>
              </a:rPr>
              <a:t>Nhớ lại các kết quả quan sát để đ</a:t>
            </a:r>
            <a:r>
              <a:rPr lang="vi-VN" sz="2600" b="1">
                <a:solidFill>
                  <a:schemeClr val="tx1">
                    <a:lumMod val="95000"/>
                    <a:lumOff val="5000"/>
                  </a:schemeClr>
                </a:solidFill>
                <a:latin typeface="Calibri" panose="020F0502020204030204" pitchFamily="34" charset="0"/>
                <a:cs typeface="Calibri" panose="020F0502020204030204" pitchFamily="34" charset="0"/>
              </a:rPr>
              <a:t>ưa</a:t>
            </a:r>
            <a:r>
              <a:rPr lang="en-SG" sz="2600" b="1">
                <a:solidFill>
                  <a:schemeClr val="tx1">
                    <a:lumMod val="95000"/>
                    <a:lumOff val="5000"/>
                  </a:schemeClr>
                </a:solidFill>
                <a:latin typeface="Calibri" panose="020F0502020204030204" pitchFamily="34" charset="0"/>
                <a:cs typeface="Calibri" panose="020F0502020204030204" pitchFamily="34" charset="0"/>
              </a:rPr>
              <a:t> đ</a:t>
            </a:r>
            <a:r>
              <a:rPr lang="vi-VN" sz="2600" b="1">
                <a:solidFill>
                  <a:schemeClr val="tx1">
                    <a:lumMod val="95000"/>
                    <a:lumOff val="5000"/>
                  </a:schemeClr>
                </a:solidFill>
                <a:latin typeface="Calibri" panose="020F0502020204030204" pitchFamily="34" charset="0"/>
                <a:cs typeface="Calibri" panose="020F0502020204030204" pitchFamily="34" charset="0"/>
              </a:rPr>
              <a:t>ược</a:t>
            </a:r>
            <a:r>
              <a:rPr lang="en-SG" sz="2600" b="1">
                <a:solidFill>
                  <a:schemeClr val="tx1">
                    <a:lumMod val="95000"/>
                    <a:lumOff val="5000"/>
                  </a:schemeClr>
                </a:solidFill>
                <a:latin typeface="Calibri" panose="020F0502020204030204" pitchFamily="34" charset="0"/>
                <a:cs typeface="Calibri" panose="020F0502020204030204" pitchFamily="34" charset="0"/>
              </a:rPr>
              <a:t> vào đoạn văn những chi tiết chính xác về hoạt động của ng</a:t>
            </a:r>
            <a:r>
              <a:rPr lang="vi-VN" sz="2600" b="1">
                <a:solidFill>
                  <a:schemeClr val="tx1">
                    <a:lumMod val="95000"/>
                    <a:lumOff val="5000"/>
                  </a:schemeClr>
                </a:solidFill>
                <a:latin typeface="Calibri" panose="020F0502020204030204" pitchFamily="34" charset="0"/>
                <a:cs typeface="Calibri" panose="020F0502020204030204" pitchFamily="34" charset="0"/>
              </a:rPr>
              <a:t>ười</a:t>
            </a:r>
            <a:r>
              <a:rPr lang="en-SG" sz="2600" b="1">
                <a:solidFill>
                  <a:schemeClr val="tx1">
                    <a:lumMod val="95000"/>
                    <a:lumOff val="5000"/>
                  </a:schemeClr>
                </a:solidFill>
                <a:latin typeface="Calibri" panose="020F0502020204030204" pitchFamily="34" charset="0"/>
                <a:cs typeface="Calibri" panose="020F0502020204030204" pitchFamily="34" charset="0"/>
              </a:rPr>
              <a:t> mà em chọn để tả.</a:t>
            </a:r>
          </a:p>
        </p:txBody>
      </p:sp>
      <p:pic>
        <p:nvPicPr>
          <p:cNvPr id="23" name="Picture 22">
            <a:extLst>
              <a:ext uri="{FF2B5EF4-FFF2-40B4-BE49-F238E27FC236}">
                <a16:creationId xmlns:a16="http://schemas.microsoft.com/office/drawing/2014/main" id="{723C949C-DE6E-40EA-8365-AB58DD5C6A8B}"/>
              </a:ext>
            </a:extLst>
          </p:cNvPr>
          <p:cNvPicPr>
            <a:picLocks noChangeAspect="1"/>
          </p:cNvPicPr>
          <p:nvPr/>
        </p:nvPicPr>
        <p:blipFill>
          <a:blip r:embed="rId12"/>
          <a:stretch>
            <a:fillRect/>
          </a:stretch>
        </p:blipFill>
        <p:spPr>
          <a:xfrm rot="19386614">
            <a:off x="3838356" y="4146111"/>
            <a:ext cx="1839408" cy="2012667"/>
          </a:xfrm>
          <a:prstGeom prst="rect">
            <a:avLst/>
          </a:prstGeom>
        </p:spPr>
      </p:pic>
      <p:grpSp>
        <p:nvGrpSpPr>
          <p:cNvPr id="34" name="Group 33">
            <a:extLst>
              <a:ext uri="{FF2B5EF4-FFF2-40B4-BE49-F238E27FC236}">
                <a16:creationId xmlns:a16="http://schemas.microsoft.com/office/drawing/2014/main" id="{CD1BB602-19D1-453C-86BA-1B14881A7FD0}"/>
              </a:ext>
            </a:extLst>
          </p:cNvPr>
          <p:cNvGrpSpPr/>
          <p:nvPr/>
        </p:nvGrpSpPr>
        <p:grpSpPr>
          <a:xfrm>
            <a:off x="2845384" y="4142380"/>
            <a:ext cx="1765343" cy="2545767"/>
            <a:chOff x="2595885" y="4153456"/>
            <a:chExt cx="1765343" cy="2545767"/>
          </a:xfrm>
        </p:grpSpPr>
        <p:pic>
          <p:nvPicPr>
            <p:cNvPr id="26" name="Picture 25">
              <a:extLst>
                <a:ext uri="{FF2B5EF4-FFF2-40B4-BE49-F238E27FC236}">
                  <a16:creationId xmlns:a16="http://schemas.microsoft.com/office/drawing/2014/main" id="{6E35E548-8B67-426A-809E-EED7DE761CAD}"/>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9949" b="92281" l="10000" r="90000">
                          <a14:foregroundMark x1="51163" y1="9949" x2="52209" y2="13894"/>
                          <a14:foregroundMark x1="44302" y1="92281" x2="47558" y2="90738"/>
                        </a14:backgroundRemoval>
                      </a14:imgEffect>
                    </a14:imgLayer>
                  </a14:imgProps>
                </a:ext>
              </a:extLst>
            </a:blip>
            <a:srcRect l="26961" r="27333"/>
            <a:stretch/>
          </p:blipFill>
          <p:spPr>
            <a:xfrm>
              <a:off x="2737913" y="4153456"/>
              <a:ext cx="1605872" cy="2381816"/>
            </a:xfrm>
            <a:prstGeom prst="rect">
              <a:avLst/>
            </a:prstGeom>
          </p:spPr>
        </p:pic>
        <p:sp>
          <p:nvSpPr>
            <p:cNvPr id="30" name="Rectangle: Rounded Corners 29">
              <a:extLst>
                <a:ext uri="{FF2B5EF4-FFF2-40B4-BE49-F238E27FC236}">
                  <a16:creationId xmlns:a16="http://schemas.microsoft.com/office/drawing/2014/main" id="{49CFD5E0-4814-44AA-B44D-87597CD6B4B5}"/>
                </a:ext>
              </a:extLst>
            </p:cNvPr>
            <p:cNvSpPr/>
            <p:nvPr/>
          </p:nvSpPr>
          <p:spPr>
            <a:xfrm>
              <a:off x="2595885" y="6120020"/>
              <a:ext cx="1765343" cy="579203"/>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b="1"/>
                <a:t>Tả ba đọc báo</a:t>
              </a:r>
              <a:endParaRPr lang="en-US" b="1"/>
            </a:p>
          </p:txBody>
        </p:sp>
      </p:grpSp>
      <p:grpSp>
        <p:nvGrpSpPr>
          <p:cNvPr id="35" name="Group 34">
            <a:extLst>
              <a:ext uri="{FF2B5EF4-FFF2-40B4-BE49-F238E27FC236}">
                <a16:creationId xmlns:a16="http://schemas.microsoft.com/office/drawing/2014/main" id="{019B2791-AF2D-4B95-9EAF-F56ADF432B47}"/>
              </a:ext>
            </a:extLst>
          </p:cNvPr>
          <p:cNvGrpSpPr/>
          <p:nvPr/>
        </p:nvGrpSpPr>
        <p:grpSpPr>
          <a:xfrm>
            <a:off x="4459639" y="4072199"/>
            <a:ext cx="3279899" cy="2633401"/>
            <a:chOff x="4472485" y="4064155"/>
            <a:chExt cx="3279899" cy="2633401"/>
          </a:xfrm>
        </p:grpSpPr>
        <p:pic>
          <p:nvPicPr>
            <p:cNvPr id="9" name="Picture 8">
              <a:extLst>
                <a:ext uri="{FF2B5EF4-FFF2-40B4-BE49-F238E27FC236}">
                  <a16:creationId xmlns:a16="http://schemas.microsoft.com/office/drawing/2014/main" id="{34843B72-FA16-4BA5-9085-CB2F1351E8FC}"/>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0000" b="90000" l="10000" r="90000">
                          <a14:foregroundMark x1="18464" y1="83578" x2="17320" y2="78186"/>
                          <a14:foregroundMark x1="18464" y1="87010" x2="18464" y2="82843"/>
                        </a14:backgroundRemoval>
                      </a14:imgEffect>
                    </a14:imgLayer>
                  </a14:imgProps>
                </a:ext>
              </a:extLst>
            </a:blip>
            <a:stretch>
              <a:fillRect/>
            </a:stretch>
          </p:blipFill>
          <p:spPr>
            <a:xfrm>
              <a:off x="4472485" y="4064155"/>
              <a:ext cx="3279899" cy="2186599"/>
            </a:xfrm>
            <a:prstGeom prst="rect">
              <a:avLst/>
            </a:prstGeom>
          </p:spPr>
        </p:pic>
        <p:sp>
          <p:nvSpPr>
            <p:cNvPr id="31" name="Rectangle: Rounded Corners 30">
              <a:extLst>
                <a:ext uri="{FF2B5EF4-FFF2-40B4-BE49-F238E27FC236}">
                  <a16:creationId xmlns:a16="http://schemas.microsoft.com/office/drawing/2014/main" id="{B3D42E38-0B15-4671-B417-A91836F68D55}"/>
                </a:ext>
              </a:extLst>
            </p:cNvPr>
            <p:cNvSpPr/>
            <p:nvPr/>
          </p:nvSpPr>
          <p:spPr>
            <a:xfrm>
              <a:off x="5361737" y="6118353"/>
              <a:ext cx="1765343" cy="579203"/>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b="1"/>
                <a:t>Tả mẹ nấu ăn</a:t>
              </a:r>
              <a:endParaRPr lang="en-US" b="1"/>
            </a:p>
          </p:txBody>
        </p:sp>
      </p:grpSp>
      <p:grpSp>
        <p:nvGrpSpPr>
          <p:cNvPr id="36" name="Group 35">
            <a:extLst>
              <a:ext uri="{FF2B5EF4-FFF2-40B4-BE49-F238E27FC236}">
                <a16:creationId xmlns:a16="http://schemas.microsoft.com/office/drawing/2014/main" id="{65FA9C31-3CE4-4B02-A5DF-DA9D75A2160C}"/>
              </a:ext>
            </a:extLst>
          </p:cNvPr>
          <p:cNvGrpSpPr/>
          <p:nvPr/>
        </p:nvGrpSpPr>
        <p:grpSpPr>
          <a:xfrm>
            <a:off x="7588450" y="3909634"/>
            <a:ext cx="2186307" cy="2776962"/>
            <a:chOff x="7371464" y="3922261"/>
            <a:chExt cx="2186307" cy="2776962"/>
          </a:xfrm>
        </p:grpSpPr>
        <p:pic>
          <p:nvPicPr>
            <p:cNvPr id="28" name="Picture 27">
              <a:extLst>
                <a:ext uri="{FF2B5EF4-FFF2-40B4-BE49-F238E27FC236}">
                  <a16:creationId xmlns:a16="http://schemas.microsoft.com/office/drawing/2014/main" id="{109BFCC0-9116-44C2-8CA9-4F313F668D98}"/>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6058" b="94340" l="10000" r="90000">
                          <a14:foregroundMark x1="29512" y1="51539" x2="33659" y2="57696"/>
                          <a14:foregroundMark x1="33659" y1="57696" x2="33659" y2="57696"/>
                          <a14:foregroundMark x1="27439" y1="92155" x2="27887" y2="91978"/>
                          <a14:foregroundMark x1="34480" y1="85488" x2="34390" y2="84806"/>
                          <a14:foregroundMark x1="25854" y1="91162" x2="27741" y2="91523"/>
                          <a14:foregroundMark x1="68293" y1="92651" x2="73902" y2="94340"/>
                          <a14:foregroundMark x1="65225" y1="90547" x2="65610" y2="91360"/>
                          <a14:foregroundMark x1="57561" y1="74379" x2="57668" y2="74605"/>
                          <a14:foregroundMark x1="36449" y1="86171" x2="37342" y2="84940"/>
                          <a14:foregroundMark x1="42775" y1="75575" x2="44024" y2="69811"/>
                          <a14:foregroundMark x1="44024" y1="69811" x2="44024" y2="69811"/>
                          <a14:foregroundMark x1="34146" y1="89474" x2="34146" y2="89474"/>
                          <a14:foregroundMark x1="32927" y1="90765" x2="34756" y2="86495"/>
                          <a14:foregroundMark x1="35976" y1="89076" x2="33415" y2="89076"/>
                          <a14:foregroundMark x1="61463" y1="76564" x2="64634" y2="86495"/>
                          <a14:foregroundMark x1="65122" y1="86097" x2="67927" y2="94340"/>
                          <a14:foregroundMark x1="67927" y1="94340" x2="67927" y2="94340"/>
                          <a14:foregroundMark x1="64634" y1="86097" x2="66463" y2="91956"/>
                          <a14:foregroundMark x1="64024" y1="86495" x2="65610" y2="89871"/>
                          <a14:foregroundMark x1="64634" y1="85204" x2="66951" y2="91758"/>
                          <a14:foregroundMark x1="65610" y1="86296" x2="67927" y2="91559"/>
                          <a14:foregroundMark x1="65854" y1="85204" x2="68780" y2="90268"/>
                          <a14:foregroundMark x1="69512" y1="91758" x2="75732" y2="93644"/>
                          <a14:foregroundMark x1="26098" y1="91956" x2="32683" y2="91758"/>
                          <a14:foregroundMark x1="34756" y1="87090" x2="42195" y2="73982"/>
                          <a14:foregroundMark x1="32317" y1="88580" x2="34390" y2="86097"/>
                          <a14:foregroundMark x1="35732" y1="89076" x2="35244" y2="86296"/>
                          <a14:foregroundMark x1="63537" y1="86892" x2="64390" y2="92453"/>
                          <a14:foregroundMark x1="38049" y1="14697" x2="41220" y2="26614"/>
                          <a14:foregroundMark x1="41220" y1="26614" x2="41220" y2="26614"/>
                          <a14:foregroundMark x1="46098" y1="6058" x2="49024" y2="12016"/>
                          <a14:backgroundMark x1="42805" y1="78054" x2="38659" y2="85402"/>
                          <a14:backgroundMark x1="43049" y1="75670" x2="39146" y2="82721"/>
                          <a14:backgroundMark x1="37317" y1="86693" x2="35432" y2="88381"/>
                          <a14:backgroundMark x1="57317" y1="74677" x2="60976" y2="86097"/>
                          <a14:backgroundMark x1="58902" y1="79543" x2="59861" y2="81612"/>
                        </a14:backgroundRemoval>
                      </a14:imgEffect>
                    </a14:imgLayer>
                  </a14:imgProps>
                </a:ext>
              </a:extLst>
            </a:blip>
            <a:stretch>
              <a:fillRect/>
            </a:stretch>
          </p:blipFill>
          <p:spPr>
            <a:xfrm>
              <a:off x="7371464" y="3922261"/>
              <a:ext cx="2186307" cy="2684891"/>
            </a:xfrm>
            <a:prstGeom prst="rect">
              <a:avLst/>
            </a:prstGeom>
          </p:spPr>
        </p:pic>
        <p:sp>
          <p:nvSpPr>
            <p:cNvPr id="32" name="Rectangle: Rounded Corners 31">
              <a:extLst>
                <a:ext uri="{FF2B5EF4-FFF2-40B4-BE49-F238E27FC236}">
                  <a16:creationId xmlns:a16="http://schemas.microsoft.com/office/drawing/2014/main" id="{818F7166-6778-41B0-AA04-C1AF1DE3A055}"/>
                </a:ext>
              </a:extLst>
            </p:cNvPr>
            <p:cNvSpPr/>
            <p:nvPr/>
          </p:nvSpPr>
          <p:spPr>
            <a:xfrm>
              <a:off x="7628231" y="6120020"/>
              <a:ext cx="1642358" cy="579203"/>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b="1"/>
                <a:t>Tả anh tập thể dục</a:t>
              </a:r>
              <a:endParaRPr lang="en-US" b="1"/>
            </a:p>
          </p:txBody>
        </p:sp>
      </p:grpSp>
      <p:grpSp>
        <p:nvGrpSpPr>
          <p:cNvPr id="37" name="Group 36">
            <a:extLst>
              <a:ext uri="{FF2B5EF4-FFF2-40B4-BE49-F238E27FC236}">
                <a16:creationId xmlns:a16="http://schemas.microsoft.com/office/drawing/2014/main" id="{C573FB41-29E4-4EBB-A610-05DEED761881}"/>
              </a:ext>
            </a:extLst>
          </p:cNvPr>
          <p:cNvGrpSpPr/>
          <p:nvPr/>
        </p:nvGrpSpPr>
        <p:grpSpPr>
          <a:xfrm>
            <a:off x="9623668" y="4218057"/>
            <a:ext cx="2343035" cy="2422503"/>
            <a:chOff x="9549191" y="4264117"/>
            <a:chExt cx="2343035" cy="2422503"/>
          </a:xfrm>
        </p:grpSpPr>
        <p:pic>
          <p:nvPicPr>
            <p:cNvPr id="5" name="Picture 4">
              <a:extLst>
                <a:ext uri="{FF2B5EF4-FFF2-40B4-BE49-F238E27FC236}">
                  <a16:creationId xmlns:a16="http://schemas.microsoft.com/office/drawing/2014/main" id="{BE7E0F4B-092A-4F78-86E8-FF7A1D2FEF0A}"/>
                </a:ext>
              </a:extLst>
            </p:cNvPr>
            <p:cNvPicPr>
              <a:picLocks noChangeAspect="1"/>
            </p:cNvPicPr>
            <p:nvPr/>
          </p:nvPicPr>
          <p:blipFill>
            <a:blip r:embed="rId19">
              <a:alphaModFix amt="85000"/>
              <a:extLst>
                <a:ext uri="{BEBA8EAE-BF5A-486C-A8C5-ECC9F3942E4B}">
                  <a14:imgProps xmlns:a14="http://schemas.microsoft.com/office/drawing/2010/main">
                    <a14:imgLayer r:embed="rId20">
                      <a14:imgEffect>
                        <a14:sharpenSoften amount="-29000"/>
                      </a14:imgEffect>
                      <a14:imgEffect>
                        <a14:brightnessContrast bright="6000"/>
                      </a14:imgEffect>
                    </a14:imgLayer>
                  </a14:imgProps>
                </a:ext>
              </a:extLst>
            </a:blip>
            <a:stretch>
              <a:fillRect/>
            </a:stretch>
          </p:blipFill>
          <p:spPr>
            <a:xfrm>
              <a:off x="9549191" y="4264117"/>
              <a:ext cx="2343035" cy="2343035"/>
            </a:xfrm>
            <a:prstGeom prst="rect">
              <a:avLst/>
            </a:prstGeom>
          </p:spPr>
        </p:pic>
        <p:sp>
          <p:nvSpPr>
            <p:cNvPr id="33" name="Rectangle: Rounded Corners 32">
              <a:extLst>
                <a:ext uri="{FF2B5EF4-FFF2-40B4-BE49-F238E27FC236}">
                  <a16:creationId xmlns:a16="http://schemas.microsoft.com/office/drawing/2014/main" id="{9842FF8D-1AC8-434B-9EDD-08E0699957CC}"/>
                </a:ext>
              </a:extLst>
            </p:cNvPr>
            <p:cNvSpPr/>
            <p:nvPr/>
          </p:nvSpPr>
          <p:spPr>
            <a:xfrm>
              <a:off x="9867910" y="6107417"/>
              <a:ext cx="1782552" cy="579203"/>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b="1"/>
                <a:t>Tả cô giáo giảng bài</a:t>
              </a:r>
              <a:endParaRPr lang="en-US" b="1"/>
            </a:p>
          </p:txBody>
        </p:sp>
      </p:grpSp>
    </p:spTree>
    <p:extLst>
      <p:ext uri="{BB962C8B-B14F-4D97-AF65-F5344CB8AC3E}">
        <p14:creationId xmlns:p14="http://schemas.microsoft.com/office/powerpoint/2010/main" val="31341148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000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100" fill="hold"/>
                                            <p:tgtEl>
                                              <p:spTgt spid="19"/>
                                            </p:tgtEl>
                                            <p:attrNameLst>
                                              <p:attrName>ppt_x</p:attrName>
                                            </p:attrNameLst>
                                          </p:cBhvr>
                                          <p:tavLst>
                                            <p:tav tm="0">
                                              <p:val>
                                                <p:strVal val="0-#ppt_w/2"/>
                                              </p:val>
                                            </p:tav>
                                            <p:tav tm="100000">
                                              <p:val>
                                                <p:strVal val="#ppt_x"/>
                                              </p:val>
                                            </p:tav>
                                          </p:tavLst>
                                        </p:anim>
                                        <p:anim calcmode="lin" valueType="num">
                                          <p:cBhvr additive="base">
                                            <p:cTn id="8" dur="1100" fill="hold"/>
                                            <p:tgtEl>
                                              <p:spTgt spid="19"/>
                                            </p:tgtEl>
                                            <p:attrNameLst>
                                              <p:attrName>ppt_y</p:attrName>
                                            </p:attrNameLst>
                                          </p:cBhvr>
                                          <p:tavLst>
                                            <p:tav tm="0">
                                              <p:val>
                                                <p:strVal val="#ppt_y"/>
                                              </p:val>
                                            </p:tav>
                                            <p:tav tm="100000">
                                              <p:val>
                                                <p:strVal val="#ppt_y"/>
                                              </p:val>
                                            </p:tav>
                                          </p:tavLst>
                                        </p:anim>
                                      </p:childTnLst>
                                    </p:cTn>
                                  </p:par>
                                </p:childTnLst>
                              </p:cTn>
                            </p:par>
                            <p:par>
                              <p:cTn id="9" fill="hold">
                                <p:stCondLst>
                                  <p:cond delay="1100"/>
                                </p:stCondLst>
                                <p:childTnLst>
                                  <p:par>
                                    <p:cTn id="10" presetID="2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3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14:presetBounceEnd="60000">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14:bounceEnd="60000">
                                          <p:cBhvr additive="base">
                                            <p:cTn id="17" dur="1300" fill="hold"/>
                                            <p:tgtEl>
                                              <p:spTgt spid="22"/>
                                            </p:tgtEl>
                                            <p:attrNameLst>
                                              <p:attrName>ppt_x</p:attrName>
                                            </p:attrNameLst>
                                          </p:cBhvr>
                                          <p:tavLst>
                                            <p:tav tm="0">
                                              <p:val>
                                                <p:strVal val="0-#ppt_w/2"/>
                                              </p:val>
                                            </p:tav>
                                            <p:tav tm="100000">
                                              <p:val>
                                                <p:strVal val="#ppt_x"/>
                                              </p:val>
                                            </p:tav>
                                          </p:tavLst>
                                        </p:anim>
                                        <p:anim calcmode="lin" valueType="num" p14:bounceEnd="60000">
                                          <p:cBhvr additive="base">
                                            <p:cTn id="18" dur="1300" fill="hold"/>
                                            <p:tgtEl>
                                              <p:spTgt spid="22"/>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14:presetBounceEnd="60000">
                                      <p:stCondLst>
                                        <p:cond delay="500"/>
                                      </p:stCondLst>
                                      <p:childTnLst>
                                        <p:set>
                                          <p:cBhvr>
                                            <p:cTn id="20" dur="1" fill="hold">
                                              <p:stCondLst>
                                                <p:cond delay="0"/>
                                              </p:stCondLst>
                                            </p:cTn>
                                            <p:tgtEl>
                                              <p:spTgt spid="11"/>
                                            </p:tgtEl>
                                            <p:attrNameLst>
                                              <p:attrName>style.visibility</p:attrName>
                                            </p:attrNameLst>
                                          </p:cBhvr>
                                          <p:to>
                                            <p:strVal val="visible"/>
                                          </p:to>
                                        </p:set>
                                        <p:anim calcmode="lin" valueType="num" p14:bounceEnd="60000">
                                          <p:cBhvr additive="base">
                                            <p:cTn id="21" dur="1400" fill="hold"/>
                                            <p:tgtEl>
                                              <p:spTgt spid="11"/>
                                            </p:tgtEl>
                                            <p:attrNameLst>
                                              <p:attrName>ppt_x</p:attrName>
                                            </p:attrNameLst>
                                          </p:cBhvr>
                                          <p:tavLst>
                                            <p:tav tm="0">
                                              <p:val>
                                                <p:strVal val="1+#ppt_w/2"/>
                                              </p:val>
                                            </p:tav>
                                            <p:tav tm="100000">
                                              <p:val>
                                                <p:strVal val="#ppt_x"/>
                                              </p:val>
                                            </p:tav>
                                          </p:tavLst>
                                        </p:anim>
                                        <p:anim calcmode="lin" valueType="num" p14:bounceEnd="60000">
                                          <p:cBhvr additive="base">
                                            <p:cTn id="22" dur="14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14:presetBounceEnd="60000">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14:bounceEnd="60000">
                                          <p:cBhvr additive="base">
                                            <p:cTn id="27" dur="1400" fill="hold"/>
                                            <p:tgtEl>
                                              <p:spTgt spid="4"/>
                                            </p:tgtEl>
                                            <p:attrNameLst>
                                              <p:attrName>ppt_x</p:attrName>
                                            </p:attrNameLst>
                                          </p:cBhvr>
                                          <p:tavLst>
                                            <p:tav tm="0">
                                              <p:val>
                                                <p:strVal val="0-#ppt_w/2"/>
                                              </p:val>
                                            </p:tav>
                                            <p:tav tm="100000">
                                              <p:val>
                                                <p:strVal val="#ppt_x"/>
                                              </p:val>
                                            </p:tav>
                                          </p:tavLst>
                                        </p:anim>
                                        <p:anim calcmode="lin" valueType="num" p14:bounceEnd="60000">
                                          <p:cBhvr additive="base">
                                            <p:cTn id="28" dur="1400" fill="hold"/>
                                            <p:tgtEl>
                                              <p:spTgt spid="4"/>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14:presetBounceEnd="60000">
                                      <p:stCondLst>
                                        <p:cond delay="500"/>
                                      </p:stCondLst>
                                      <p:childTnLst>
                                        <p:set>
                                          <p:cBhvr>
                                            <p:cTn id="30" dur="1" fill="hold">
                                              <p:stCondLst>
                                                <p:cond delay="0"/>
                                              </p:stCondLst>
                                            </p:cTn>
                                            <p:tgtEl>
                                              <p:spTgt spid="13"/>
                                            </p:tgtEl>
                                            <p:attrNameLst>
                                              <p:attrName>style.visibility</p:attrName>
                                            </p:attrNameLst>
                                          </p:cBhvr>
                                          <p:to>
                                            <p:strVal val="visible"/>
                                          </p:to>
                                        </p:set>
                                        <p:anim calcmode="lin" valueType="num" p14:bounceEnd="60000">
                                          <p:cBhvr additive="base">
                                            <p:cTn id="31" dur="1300" fill="hold"/>
                                            <p:tgtEl>
                                              <p:spTgt spid="13"/>
                                            </p:tgtEl>
                                            <p:attrNameLst>
                                              <p:attrName>ppt_x</p:attrName>
                                            </p:attrNameLst>
                                          </p:cBhvr>
                                          <p:tavLst>
                                            <p:tav tm="0">
                                              <p:val>
                                                <p:strVal val="1+#ppt_w/2"/>
                                              </p:val>
                                            </p:tav>
                                            <p:tav tm="100000">
                                              <p:val>
                                                <p:strVal val="#ppt_x"/>
                                              </p:val>
                                            </p:tav>
                                          </p:tavLst>
                                        </p:anim>
                                        <p:anim calcmode="lin" valueType="num" p14:bounceEnd="60000">
                                          <p:cBhvr additive="base">
                                            <p:cTn id="32" dur="13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14:presetBounceEnd="80000">
                                      <p:stCondLst>
                                        <p:cond delay="0"/>
                                      </p:stCondLst>
                                      <p:childTnLst>
                                        <p:set>
                                          <p:cBhvr>
                                            <p:cTn id="36" dur="1" fill="hold">
                                              <p:stCondLst>
                                                <p:cond delay="0"/>
                                              </p:stCondLst>
                                            </p:cTn>
                                            <p:tgtEl>
                                              <p:spTgt spid="34"/>
                                            </p:tgtEl>
                                            <p:attrNameLst>
                                              <p:attrName>style.visibility</p:attrName>
                                            </p:attrNameLst>
                                          </p:cBhvr>
                                          <p:to>
                                            <p:strVal val="visible"/>
                                          </p:to>
                                        </p:set>
                                        <p:anim calcmode="lin" valueType="num" p14:bounceEnd="80000">
                                          <p:cBhvr additive="base">
                                            <p:cTn id="37" dur="1000" fill="hold"/>
                                            <p:tgtEl>
                                              <p:spTgt spid="34"/>
                                            </p:tgtEl>
                                            <p:attrNameLst>
                                              <p:attrName>ppt_x</p:attrName>
                                            </p:attrNameLst>
                                          </p:cBhvr>
                                          <p:tavLst>
                                            <p:tav tm="0">
                                              <p:val>
                                                <p:strVal val="#ppt_x"/>
                                              </p:val>
                                            </p:tav>
                                            <p:tav tm="100000">
                                              <p:val>
                                                <p:strVal val="#ppt_x"/>
                                              </p:val>
                                            </p:tav>
                                          </p:tavLst>
                                        </p:anim>
                                        <p:anim calcmode="lin" valueType="num" p14:bounceEnd="80000">
                                          <p:cBhvr additive="base">
                                            <p:cTn id="38" dur="1000" fill="hold"/>
                                            <p:tgtEl>
                                              <p:spTgt spid="34"/>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80000">
                                      <p:stCondLst>
                                        <p:cond delay="500"/>
                                      </p:stCondLst>
                                      <p:childTnLst>
                                        <p:set>
                                          <p:cBhvr>
                                            <p:cTn id="40" dur="1" fill="hold">
                                              <p:stCondLst>
                                                <p:cond delay="0"/>
                                              </p:stCondLst>
                                            </p:cTn>
                                            <p:tgtEl>
                                              <p:spTgt spid="35"/>
                                            </p:tgtEl>
                                            <p:attrNameLst>
                                              <p:attrName>style.visibility</p:attrName>
                                            </p:attrNameLst>
                                          </p:cBhvr>
                                          <p:to>
                                            <p:strVal val="visible"/>
                                          </p:to>
                                        </p:set>
                                        <p:anim calcmode="lin" valueType="num" p14:bounceEnd="80000">
                                          <p:cBhvr additive="base">
                                            <p:cTn id="41" dur="1300" fill="hold"/>
                                            <p:tgtEl>
                                              <p:spTgt spid="35"/>
                                            </p:tgtEl>
                                            <p:attrNameLst>
                                              <p:attrName>ppt_x</p:attrName>
                                            </p:attrNameLst>
                                          </p:cBhvr>
                                          <p:tavLst>
                                            <p:tav tm="0">
                                              <p:val>
                                                <p:strVal val="#ppt_x"/>
                                              </p:val>
                                            </p:tav>
                                            <p:tav tm="100000">
                                              <p:val>
                                                <p:strVal val="#ppt_x"/>
                                              </p:val>
                                            </p:tav>
                                          </p:tavLst>
                                        </p:anim>
                                        <p:anim calcmode="lin" valueType="num" p14:bounceEnd="80000">
                                          <p:cBhvr additive="base">
                                            <p:cTn id="42" dur="1300" fill="hold"/>
                                            <p:tgtEl>
                                              <p:spTgt spid="35"/>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80000">
                                      <p:stCondLst>
                                        <p:cond delay="200"/>
                                      </p:stCondLst>
                                      <p:childTnLst>
                                        <p:set>
                                          <p:cBhvr>
                                            <p:cTn id="44" dur="1" fill="hold">
                                              <p:stCondLst>
                                                <p:cond delay="0"/>
                                              </p:stCondLst>
                                            </p:cTn>
                                            <p:tgtEl>
                                              <p:spTgt spid="36"/>
                                            </p:tgtEl>
                                            <p:attrNameLst>
                                              <p:attrName>style.visibility</p:attrName>
                                            </p:attrNameLst>
                                          </p:cBhvr>
                                          <p:to>
                                            <p:strVal val="visible"/>
                                          </p:to>
                                        </p:set>
                                        <p:anim calcmode="lin" valueType="num" p14:bounceEnd="80000">
                                          <p:cBhvr additive="base">
                                            <p:cTn id="45" dur="1100" fill="hold"/>
                                            <p:tgtEl>
                                              <p:spTgt spid="36"/>
                                            </p:tgtEl>
                                            <p:attrNameLst>
                                              <p:attrName>ppt_x</p:attrName>
                                            </p:attrNameLst>
                                          </p:cBhvr>
                                          <p:tavLst>
                                            <p:tav tm="0">
                                              <p:val>
                                                <p:strVal val="#ppt_x"/>
                                              </p:val>
                                            </p:tav>
                                            <p:tav tm="100000">
                                              <p:val>
                                                <p:strVal val="#ppt_x"/>
                                              </p:val>
                                            </p:tav>
                                          </p:tavLst>
                                        </p:anim>
                                        <p:anim calcmode="lin" valueType="num" p14:bounceEnd="80000">
                                          <p:cBhvr additive="base">
                                            <p:cTn id="46" dur="1100" fill="hold"/>
                                            <p:tgtEl>
                                              <p:spTgt spid="36"/>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14:presetBounceEnd="80000">
                                      <p:stCondLst>
                                        <p:cond delay="0"/>
                                      </p:stCondLst>
                                      <p:childTnLst>
                                        <p:set>
                                          <p:cBhvr>
                                            <p:cTn id="48" dur="1" fill="hold">
                                              <p:stCondLst>
                                                <p:cond delay="0"/>
                                              </p:stCondLst>
                                            </p:cTn>
                                            <p:tgtEl>
                                              <p:spTgt spid="37"/>
                                            </p:tgtEl>
                                            <p:attrNameLst>
                                              <p:attrName>style.visibility</p:attrName>
                                            </p:attrNameLst>
                                          </p:cBhvr>
                                          <p:to>
                                            <p:strVal val="visible"/>
                                          </p:to>
                                        </p:set>
                                        <p:anim calcmode="lin" valueType="num" p14:bounceEnd="80000">
                                          <p:cBhvr additive="base">
                                            <p:cTn id="49" dur="1200" fill="hold"/>
                                            <p:tgtEl>
                                              <p:spTgt spid="37"/>
                                            </p:tgtEl>
                                            <p:attrNameLst>
                                              <p:attrName>ppt_x</p:attrName>
                                            </p:attrNameLst>
                                          </p:cBhvr>
                                          <p:tavLst>
                                            <p:tav tm="0">
                                              <p:val>
                                                <p:strVal val="#ppt_x"/>
                                              </p:val>
                                            </p:tav>
                                            <p:tav tm="100000">
                                              <p:val>
                                                <p:strVal val="#ppt_x"/>
                                              </p:val>
                                            </p:tav>
                                          </p:tavLst>
                                        </p:anim>
                                        <p:anim calcmode="lin" valueType="num" p14:bounceEnd="80000">
                                          <p:cBhvr additive="base">
                                            <p:cTn id="50" dur="12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34"/>
                                            </p:tgtEl>
                                            <p:attrNameLst>
                                              <p:attrName>ppt_x</p:attrName>
                                            </p:attrNameLst>
                                          </p:cBhvr>
                                          <p:tavLst>
                                            <p:tav tm="0">
                                              <p:val>
                                                <p:strVal val="ppt_x"/>
                                              </p:val>
                                            </p:tav>
                                            <p:tav tm="100000">
                                              <p:val>
                                                <p:strVal val="ppt_x"/>
                                              </p:val>
                                            </p:tav>
                                          </p:tavLst>
                                        </p:anim>
                                        <p:anim calcmode="lin" valueType="num">
                                          <p:cBhvr additive="base">
                                            <p:cTn id="55" dur="500"/>
                                            <p:tgtEl>
                                              <p:spTgt spid="34"/>
                                            </p:tgtEl>
                                            <p:attrNameLst>
                                              <p:attrName>ppt_y</p:attrName>
                                            </p:attrNameLst>
                                          </p:cBhvr>
                                          <p:tavLst>
                                            <p:tav tm="0">
                                              <p:val>
                                                <p:strVal val="ppt_y"/>
                                              </p:val>
                                            </p:tav>
                                            <p:tav tm="100000">
                                              <p:val>
                                                <p:strVal val="1+ppt_h/2"/>
                                              </p:val>
                                            </p:tav>
                                          </p:tavLst>
                                        </p:anim>
                                        <p:set>
                                          <p:cBhvr>
                                            <p:cTn id="56" dur="1" fill="hold">
                                              <p:stCondLst>
                                                <p:cond delay="499"/>
                                              </p:stCondLst>
                                            </p:cTn>
                                            <p:tgtEl>
                                              <p:spTgt spid="34"/>
                                            </p:tgtEl>
                                            <p:attrNameLst>
                                              <p:attrName>style.visibility</p:attrName>
                                            </p:attrNameLst>
                                          </p:cBhvr>
                                          <p:to>
                                            <p:strVal val="hidden"/>
                                          </p:to>
                                        </p:set>
                                      </p:childTnLst>
                                    </p:cTn>
                                  </p:par>
                                  <p:par>
                                    <p:cTn id="57" presetID="2" presetClass="exit" presetSubtype="4" fill="hold" nodeType="withEffect">
                                      <p:stCondLst>
                                        <p:cond delay="0"/>
                                      </p:stCondLst>
                                      <p:childTnLst>
                                        <p:anim calcmode="lin" valueType="num">
                                          <p:cBhvr additive="base">
                                            <p:cTn id="58" dur="500"/>
                                            <p:tgtEl>
                                              <p:spTgt spid="35"/>
                                            </p:tgtEl>
                                            <p:attrNameLst>
                                              <p:attrName>ppt_x</p:attrName>
                                            </p:attrNameLst>
                                          </p:cBhvr>
                                          <p:tavLst>
                                            <p:tav tm="0">
                                              <p:val>
                                                <p:strVal val="ppt_x"/>
                                              </p:val>
                                            </p:tav>
                                            <p:tav tm="100000">
                                              <p:val>
                                                <p:strVal val="ppt_x"/>
                                              </p:val>
                                            </p:tav>
                                          </p:tavLst>
                                        </p:anim>
                                        <p:anim calcmode="lin" valueType="num">
                                          <p:cBhvr additive="base">
                                            <p:cTn id="59" dur="500"/>
                                            <p:tgtEl>
                                              <p:spTgt spid="35"/>
                                            </p:tgtEl>
                                            <p:attrNameLst>
                                              <p:attrName>ppt_y</p:attrName>
                                            </p:attrNameLst>
                                          </p:cBhvr>
                                          <p:tavLst>
                                            <p:tav tm="0">
                                              <p:val>
                                                <p:strVal val="ppt_y"/>
                                              </p:val>
                                            </p:tav>
                                            <p:tav tm="100000">
                                              <p:val>
                                                <p:strVal val="1+ppt_h/2"/>
                                              </p:val>
                                            </p:tav>
                                          </p:tavLst>
                                        </p:anim>
                                        <p:set>
                                          <p:cBhvr>
                                            <p:cTn id="60" dur="1" fill="hold">
                                              <p:stCondLst>
                                                <p:cond delay="499"/>
                                              </p:stCondLst>
                                            </p:cTn>
                                            <p:tgtEl>
                                              <p:spTgt spid="35"/>
                                            </p:tgtEl>
                                            <p:attrNameLst>
                                              <p:attrName>style.visibility</p:attrName>
                                            </p:attrNameLst>
                                          </p:cBhvr>
                                          <p:to>
                                            <p:strVal val="hidden"/>
                                          </p:to>
                                        </p:set>
                                      </p:childTnLst>
                                    </p:cTn>
                                  </p:par>
                                  <p:par>
                                    <p:cTn id="61" presetID="2" presetClass="exit" presetSubtype="4" fill="hold" nodeType="withEffect">
                                      <p:stCondLst>
                                        <p:cond delay="0"/>
                                      </p:stCondLst>
                                      <p:childTnLst>
                                        <p:anim calcmode="lin" valueType="num">
                                          <p:cBhvr additive="base">
                                            <p:cTn id="62" dur="500"/>
                                            <p:tgtEl>
                                              <p:spTgt spid="36"/>
                                            </p:tgtEl>
                                            <p:attrNameLst>
                                              <p:attrName>ppt_x</p:attrName>
                                            </p:attrNameLst>
                                          </p:cBhvr>
                                          <p:tavLst>
                                            <p:tav tm="0">
                                              <p:val>
                                                <p:strVal val="ppt_x"/>
                                              </p:val>
                                            </p:tav>
                                            <p:tav tm="100000">
                                              <p:val>
                                                <p:strVal val="ppt_x"/>
                                              </p:val>
                                            </p:tav>
                                          </p:tavLst>
                                        </p:anim>
                                        <p:anim calcmode="lin" valueType="num">
                                          <p:cBhvr additive="base">
                                            <p:cTn id="63" dur="500"/>
                                            <p:tgtEl>
                                              <p:spTgt spid="36"/>
                                            </p:tgtEl>
                                            <p:attrNameLst>
                                              <p:attrName>ppt_y</p:attrName>
                                            </p:attrNameLst>
                                          </p:cBhvr>
                                          <p:tavLst>
                                            <p:tav tm="0">
                                              <p:val>
                                                <p:strVal val="ppt_y"/>
                                              </p:val>
                                            </p:tav>
                                            <p:tav tm="100000">
                                              <p:val>
                                                <p:strVal val="1+ppt_h/2"/>
                                              </p:val>
                                            </p:tav>
                                          </p:tavLst>
                                        </p:anim>
                                        <p:set>
                                          <p:cBhvr>
                                            <p:cTn id="64" dur="1" fill="hold">
                                              <p:stCondLst>
                                                <p:cond delay="499"/>
                                              </p:stCondLst>
                                            </p:cTn>
                                            <p:tgtEl>
                                              <p:spTgt spid="36"/>
                                            </p:tgtEl>
                                            <p:attrNameLst>
                                              <p:attrName>style.visibility</p:attrName>
                                            </p:attrNameLst>
                                          </p:cBhvr>
                                          <p:to>
                                            <p:strVal val="hidden"/>
                                          </p:to>
                                        </p:set>
                                      </p:childTnLst>
                                    </p:cTn>
                                  </p:par>
                                  <p:par>
                                    <p:cTn id="65" presetID="2" presetClass="exit" presetSubtype="4" fill="hold" nodeType="withEffect">
                                      <p:stCondLst>
                                        <p:cond delay="0"/>
                                      </p:stCondLst>
                                      <p:childTnLst>
                                        <p:anim calcmode="lin" valueType="num">
                                          <p:cBhvr additive="base">
                                            <p:cTn id="66" dur="500"/>
                                            <p:tgtEl>
                                              <p:spTgt spid="37"/>
                                            </p:tgtEl>
                                            <p:attrNameLst>
                                              <p:attrName>ppt_x</p:attrName>
                                            </p:attrNameLst>
                                          </p:cBhvr>
                                          <p:tavLst>
                                            <p:tav tm="0">
                                              <p:val>
                                                <p:strVal val="ppt_x"/>
                                              </p:val>
                                            </p:tav>
                                            <p:tav tm="100000">
                                              <p:val>
                                                <p:strVal val="ppt_x"/>
                                              </p:val>
                                            </p:tav>
                                          </p:tavLst>
                                        </p:anim>
                                        <p:anim calcmode="lin" valueType="num">
                                          <p:cBhvr additive="base">
                                            <p:cTn id="67" dur="500"/>
                                            <p:tgtEl>
                                              <p:spTgt spid="37"/>
                                            </p:tgtEl>
                                            <p:attrNameLst>
                                              <p:attrName>ppt_y</p:attrName>
                                            </p:attrNameLst>
                                          </p:cBhvr>
                                          <p:tavLst>
                                            <p:tav tm="0">
                                              <p:val>
                                                <p:strVal val="ppt_y"/>
                                              </p:val>
                                            </p:tav>
                                            <p:tav tm="100000">
                                              <p:val>
                                                <p:strVal val="1+ppt_h/2"/>
                                              </p:val>
                                            </p:tav>
                                          </p:tavLst>
                                        </p:anim>
                                        <p:set>
                                          <p:cBhvr>
                                            <p:cTn id="68" dur="1" fill="hold">
                                              <p:stCondLst>
                                                <p:cond delay="499"/>
                                              </p:stCondLst>
                                            </p:cTn>
                                            <p:tgtEl>
                                              <p:spTgt spid="37"/>
                                            </p:tgtEl>
                                            <p:attrNameLst>
                                              <p:attrName>style.visibility</p:attrName>
                                            </p:attrNameLst>
                                          </p:cBhvr>
                                          <p:to>
                                            <p:strVal val="hidden"/>
                                          </p:to>
                                        </p:set>
                                      </p:childTnLst>
                                    </p:cTn>
                                  </p:par>
                                  <p:par>
                                    <p:cTn id="69" presetID="2" presetClass="entr" presetSubtype="4" fill="hold" nodeType="withEffect" p14:presetBounceEnd="60000">
                                      <p:stCondLst>
                                        <p:cond delay="0"/>
                                      </p:stCondLst>
                                      <p:childTnLst>
                                        <p:set>
                                          <p:cBhvr>
                                            <p:cTn id="70" dur="1" fill="hold">
                                              <p:stCondLst>
                                                <p:cond delay="0"/>
                                              </p:stCondLst>
                                            </p:cTn>
                                            <p:tgtEl>
                                              <p:spTgt spid="23"/>
                                            </p:tgtEl>
                                            <p:attrNameLst>
                                              <p:attrName>style.visibility</p:attrName>
                                            </p:attrNameLst>
                                          </p:cBhvr>
                                          <p:to>
                                            <p:strVal val="visible"/>
                                          </p:to>
                                        </p:set>
                                        <p:anim calcmode="lin" valueType="num" p14:bounceEnd="60000">
                                          <p:cBhvr additive="base">
                                            <p:cTn id="71" dur="1100" fill="hold"/>
                                            <p:tgtEl>
                                              <p:spTgt spid="23"/>
                                            </p:tgtEl>
                                            <p:attrNameLst>
                                              <p:attrName>ppt_x</p:attrName>
                                            </p:attrNameLst>
                                          </p:cBhvr>
                                          <p:tavLst>
                                            <p:tav tm="0">
                                              <p:val>
                                                <p:strVal val="#ppt_x"/>
                                              </p:val>
                                            </p:tav>
                                            <p:tav tm="100000">
                                              <p:val>
                                                <p:strVal val="#ppt_x"/>
                                              </p:val>
                                            </p:tav>
                                          </p:tavLst>
                                        </p:anim>
                                        <p:anim calcmode="lin" valueType="num" p14:bounceEnd="60000">
                                          <p:cBhvr additive="base">
                                            <p:cTn id="72" dur="1100" fill="hold"/>
                                            <p:tgtEl>
                                              <p:spTgt spid="23"/>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14:presetBounceEnd="60000">
                                      <p:stCondLst>
                                        <p:cond delay="300"/>
                                      </p:stCondLst>
                                      <p:childTnLst>
                                        <p:set>
                                          <p:cBhvr>
                                            <p:cTn id="74" dur="1" fill="hold">
                                              <p:stCondLst>
                                                <p:cond delay="0"/>
                                              </p:stCondLst>
                                            </p:cTn>
                                            <p:tgtEl>
                                              <p:spTgt spid="20"/>
                                            </p:tgtEl>
                                            <p:attrNameLst>
                                              <p:attrName>style.visibility</p:attrName>
                                            </p:attrNameLst>
                                          </p:cBhvr>
                                          <p:to>
                                            <p:strVal val="visible"/>
                                          </p:to>
                                        </p:set>
                                        <p:anim calcmode="lin" valueType="num" p14:bounceEnd="60000">
                                          <p:cBhvr additive="base">
                                            <p:cTn id="75" dur="1000" fill="hold"/>
                                            <p:tgtEl>
                                              <p:spTgt spid="20"/>
                                            </p:tgtEl>
                                            <p:attrNameLst>
                                              <p:attrName>ppt_x</p:attrName>
                                            </p:attrNameLst>
                                          </p:cBhvr>
                                          <p:tavLst>
                                            <p:tav tm="0">
                                              <p:val>
                                                <p:strVal val="#ppt_x"/>
                                              </p:val>
                                            </p:tav>
                                            <p:tav tm="100000">
                                              <p:val>
                                                <p:strVal val="#ppt_x"/>
                                              </p:val>
                                            </p:tav>
                                          </p:tavLst>
                                        </p:anim>
                                        <p:anim calcmode="lin" valueType="num" p14:bounceEnd="60000">
                                          <p:cBhvr additive="base">
                                            <p:cTn id="76"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3" grpId="0"/>
          <p:bldP spid="2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000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100" fill="hold"/>
                                            <p:tgtEl>
                                              <p:spTgt spid="19"/>
                                            </p:tgtEl>
                                            <p:attrNameLst>
                                              <p:attrName>ppt_x</p:attrName>
                                            </p:attrNameLst>
                                          </p:cBhvr>
                                          <p:tavLst>
                                            <p:tav tm="0">
                                              <p:val>
                                                <p:strVal val="0-#ppt_w/2"/>
                                              </p:val>
                                            </p:tav>
                                            <p:tav tm="100000">
                                              <p:val>
                                                <p:strVal val="#ppt_x"/>
                                              </p:val>
                                            </p:tav>
                                          </p:tavLst>
                                        </p:anim>
                                        <p:anim calcmode="lin" valueType="num">
                                          <p:cBhvr additive="base">
                                            <p:cTn id="8" dur="1100" fill="hold"/>
                                            <p:tgtEl>
                                              <p:spTgt spid="19"/>
                                            </p:tgtEl>
                                            <p:attrNameLst>
                                              <p:attrName>ppt_y</p:attrName>
                                            </p:attrNameLst>
                                          </p:cBhvr>
                                          <p:tavLst>
                                            <p:tav tm="0">
                                              <p:val>
                                                <p:strVal val="#ppt_y"/>
                                              </p:val>
                                            </p:tav>
                                            <p:tav tm="100000">
                                              <p:val>
                                                <p:strVal val="#ppt_y"/>
                                              </p:val>
                                            </p:tav>
                                          </p:tavLst>
                                        </p:anim>
                                      </p:childTnLst>
                                    </p:cTn>
                                  </p:par>
                                </p:childTnLst>
                              </p:cTn>
                            </p:par>
                            <p:par>
                              <p:cTn id="9" fill="hold">
                                <p:stCondLst>
                                  <p:cond delay="1100"/>
                                </p:stCondLst>
                                <p:childTnLst>
                                  <p:par>
                                    <p:cTn id="10" presetID="2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3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1300" fill="hold"/>
                                            <p:tgtEl>
                                              <p:spTgt spid="22"/>
                                            </p:tgtEl>
                                            <p:attrNameLst>
                                              <p:attrName>ppt_x</p:attrName>
                                            </p:attrNameLst>
                                          </p:cBhvr>
                                          <p:tavLst>
                                            <p:tav tm="0">
                                              <p:val>
                                                <p:strVal val="0-#ppt_w/2"/>
                                              </p:val>
                                            </p:tav>
                                            <p:tav tm="100000">
                                              <p:val>
                                                <p:strVal val="#ppt_x"/>
                                              </p:val>
                                            </p:tav>
                                          </p:tavLst>
                                        </p:anim>
                                        <p:anim calcmode="lin" valueType="num">
                                          <p:cBhvr additive="base">
                                            <p:cTn id="18" dur="1300" fill="hold"/>
                                            <p:tgtEl>
                                              <p:spTgt spid="22"/>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50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1400" fill="hold"/>
                                            <p:tgtEl>
                                              <p:spTgt spid="11"/>
                                            </p:tgtEl>
                                            <p:attrNameLst>
                                              <p:attrName>ppt_x</p:attrName>
                                            </p:attrNameLst>
                                          </p:cBhvr>
                                          <p:tavLst>
                                            <p:tav tm="0">
                                              <p:val>
                                                <p:strVal val="1+#ppt_w/2"/>
                                              </p:val>
                                            </p:tav>
                                            <p:tav tm="100000">
                                              <p:val>
                                                <p:strVal val="#ppt_x"/>
                                              </p:val>
                                            </p:tav>
                                          </p:tavLst>
                                        </p:anim>
                                        <p:anim calcmode="lin" valueType="num">
                                          <p:cBhvr additive="base">
                                            <p:cTn id="22" dur="14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1400" fill="hold"/>
                                            <p:tgtEl>
                                              <p:spTgt spid="4"/>
                                            </p:tgtEl>
                                            <p:attrNameLst>
                                              <p:attrName>ppt_x</p:attrName>
                                            </p:attrNameLst>
                                          </p:cBhvr>
                                          <p:tavLst>
                                            <p:tav tm="0">
                                              <p:val>
                                                <p:strVal val="0-#ppt_w/2"/>
                                              </p:val>
                                            </p:tav>
                                            <p:tav tm="100000">
                                              <p:val>
                                                <p:strVal val="#ppt_x"/>
                                              </p:val>
                                            </p:tav>
                                          </p:tavLst>
                                        </p:anim>
                                        <p:anim calcmode="lin" valueType="num">
                                          <p:cBhvr additive="base">
                                            <p:cTn id="28" dur="1400" fill="hold"/>
                                            <p:tgtEl>
                                              <p:spTgt spid="4"/>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50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1300" fill="hold"/>
                                            <p:tgtEl>
                                              <p:spTgt spid="13"/>
                                            </p:tgtEl>
                                            <p:attrNameLst>
                                              <p:attrName>ppt_x</p:attrName>
                                            </p:attrNameLst>
                                          </p:cBhvr>
                                          <p:tavLst>
                                            <p:tav tm="0">
                                              <p:val>
                                                <p:strVal val="1+#ppt_w/2"/>
                                              </p:val>
                                            </p:tav>
                                            <p:tav tm="100000">
                                              <p:val>
                                                <p:strVal val="#ppt_x"/>
                                              </p:val>
                                            </p:tav>
                                          </p:tavLst>
                                        </p:anim>
                                        <p:anim calcmode="lin" valueType="num">
                                          <p:cBhvr additive="base">
                                            <p:cTn id="32" dur="13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anim calcmode="lin" valueType="num">
                                          <p:cBhvr additive="base">
                                            <p:cTn id="37" dur="1000" fill="hold"/>
                                            <p:tgtEl>
                                              <p:spTgt spid="34"/>
                                            </p:tgtEl>
                                            <p:attrNameLst>
                                              <p:attrName>ppt_x</p:attrName>
                                            </p:attrNameLst>
                                          </p:cBhvr>
                                          <p:tavLst>
                                            <p:tav tm="0">
                                              <p:val>
                                                <p:strVal val="#ppt_x"/>
                                              </p:val>
                                            </p:tav>
                                            <p:tav tm="100000">
                                              <p:val>
                                                <p:strVal val="#ppt_x"/>
                                              </p:val>
                                            </p:tav>
                                          </p:tavLst>
                                        </p:anim>
                                        <p:anim calcmode="lin" valueType="num">
                                          <p:cBhvr additive="base">
                                            <p:cTn id="38" dur="1000" fill="hold"/>
                                            <p:tgtEl>
                                              <p:spTgt spid="34"/>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500"/>
                                      </p:stCondLst>
                                      <p:childTnLst>
                                        <p:set>
                                          <p:cBhvr>
                                            <p:cTn id="40" dur="1" fill="hold">
                                              <p:stCondLst>
                                                <p:cond delay="0"/>
                                              </p:stCondLst>
                                            </p:cTn>
                                            <p:tgtEl>
                                              <p:spTgt spid="35"/>
                                            </p:tgtEl>
                                            <p:attrNameLst>
                                              <p:attrName>style.visibility</p:attrName>
                                            </p:attrNameLst>
                                          </p:cBhvr>
                                          <p:to>
                                            <p:strVal val="visible"/>
                                          </p:to>
                                        </p:set>
                                        <p:anim calcmode="lin" valueType="num">
                                          <p:cBhvr additive="base">
                                            <p:cTn id="41" dur="1300" fill="hold"/>
                                            <p:tgtEl>
                                              <p:spTgt spid="35"/>
                                            </p:tgtEl>
                                            <p:attrNameLst>
                                              <p:attrName>ppt_x</p:attrName>
                                            </p:attrNameLst>
                                          </p:cBhvr>
                                          <p:tavLst>
                                            <p:tav tm="0">
                                              <p:val>
                                                <p:strVal val="#ppt_x"/>
                                              </p:val>
                                            </p:tav>
                                            <p:tav tm="100000">
                                              <p:val>
                                                <p:strVal val="#ppt_x"/>
                                              </p:val>
                                            </p:tav>
                                          </p:tavLst>
                                        </p:anim>
                                        <p:anim calcmode="lin" valueType="num">
                                          <p:cBhvr additive="base">
                                            <p:cTn id="42" dur="1300" fill="hold"/>
                                            <p:tgtEl>
                                              <p:spTgt spid="35"/>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200"/>
                                      </p:stCondLst>
                                      <p:childTnLst>
                                        <p:set>
                                          <p:cBhvr>
                                            <p:cTn id="44" dur="1" fill="hold">
                                              <p:stCondLst>
                                                <p:cond delay="0"/>
                                              </p:stCondLst>
                                            </p:cTn>
                                            <p:tgtEl>
                                              <p:spTgt spid="36"/>
                                            </p:tgtEl>
                                            <p:attrNameLst>
                                              <p:attrName>style.visibility</p:attrName>
                                            </p:attrNameLst>
                                          </p:cBhvr>
                                          <p:to>
                                            <p:strVal val="visible"/>
                                          </p:to>
                                        </p:set>
                                        <p:anim calcmode="lin" valueType="num">
                                          <p:cBhvr additive="base">
                                            <p:cTn id="45" dur="1100" fill="hold"/>
                                            <p:tgtEl>
                                              <p:spTgt spid="36"/>
                                            </p:tgtEl>
                                            <p:attrNameLst>
                                              <p:attrName>ppt_x</p:attrName>
                                            </p:attrNameLst>
                                          </p:cBhvr>
                                          <p:tavLst>
                                            <p:tav tm="0">
                                              <p:val>
                                                <p:strVal val="#ppt_x"/>
                                              </p:val>
                                            </p:tav>
                                            <p:tav tm="100000">
                                              <p:val>
                                                <p:strVal val="#ppt_x"/>
                                              </p:val>
                                            </p:tav>
                                          </p:tavLst>
                                        </p:anim>
                                        <p:anim calcmode="lin" valueType="num">
                                          <p:cBhvr additive="base">
                                            <p:cTn id="46" dur="1100" fill="hold"/>
                                            <p:tgtEl>
                                              <p:spTgt spid="36"/>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37"/>
                                            </p:tgtEl>
                                            <p:attrNameLst>
                                              <p:attrName>style.visibility</p:attrName>
                                            </p:attrNameLst>
                                          </p:cBhvr>
                                          <p:to>
                                            <p:strVal val="visible"/>
                                          </p:to>
                                        </p:set>
                                        <p:anim calcmode="lin" valueType="num">
                                          <p:cBhvr additive="base">
                                            <p:cTn id="49" dur="1200" fill="hold"/>
                                            <p:tgtEl>
                                              <p:spTgt spid="37"/>
                                            </p:tgtEl>
                                            <p:attrNameLst>
                                              <p:attrName>ppt_x</p:attrName>
                                            </p:attrNameLst>
                                          </p:cBhvr>
                                          <p:tavLst>
                                            <p:tav tm="0">
                                              <p:val>
                                                <p:strVal val="#ppt_x"/>
                                              </p:val>
                                            </p:tav>
                                            <p:tav tm="100000">
                                              <p:val>
                                                <p:strVal val="#ppt_x"/>
                                              </p:val>
                                            </p:tav>
                                          </p:tavLst>
                                        </p:anim>
                                        <p:anim calcmode="lin" valueType="num">
                                          <p:cBhvr additive="base">
                                            <p:cTn id="50" dur="12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34"/>
                                            </p:tgtEl>
                                            <p:attrNameLst>
                                              <p:attrName>ppt_x</p:attrName>
                                            </p:attrNameLst>
                                          </p:cBhvr>
                                          <p:tavLst>
                                            <p:tav tm="0">
                                              <p:val>
                                                <p:strVal val="ppt_x"/>
                                              </p:val>
                                            </p:tav>
                                            <p:tav tm="100000">
                                              <p:val>
                                                <p:strVal val="ppt_x"/>
                                              </p:val>
                                            </p:tav>
                                          </p:tavLst>
                                        </p:anim>
                                        <p:anim calcmode="lin" valueType="num">
                                          <p:cBhvr additive="base">
                                            <p:cTn id="55" dur="500"/>
                                            <p:tgtEl>
                                              <p:spTgt spid="34"/>
                                            </p:tgtEl>
                                            <p:attrNameLst>
                                              <p:attrName>ppt_y</p:attrName>
                                            </p:attrNameLst>
                                          </p:cBhvr>
                                          <p:tavLst>
                                            <p:tav tm="0">
                                              <p:val>
                                                <p:strVal val="ppt_y"/>
                                              </p:val>
                                            </p:tav>
                                            <p:tav tm="100000">
                                              <p:val>
                                                <p:strVal val="1+ppt_h/2"/>
                                              </p:val>
                                            </p:tav>
                                          </p:tavLst>
                                        </p:anim>
                                        <p:set>
                                          <p:cBhvr>
                                            <p:cTn id="56" dur="1" fill="hold">
                                              <p:stCondLst>
                                                <p:cond delay="499"/>
                                              </p:stCondLst>
                                            </p:cTn>
                                            <p:tgtEl>
                                              <p:spTgt spid="34"/>
                                            </p:tgtEl>
                                            <p:attrNameLst>
                                              <p:attrName>style.visibility</p:attrName>
                                            </p:attrNameLst>
                                          </p:cBhvr>
                                          <p:to>
                                            <p:strVal val="hidden"/>
                                          </p:to>
                                        </p:set>
                                      </p:childTnLst>
                                    </p:cTn>
                                  </p:par>
                                  <p:par>
                                    <p:cTn id="57" presetID="2" presetClass="exit" presetSubtype="4" fill="hold" nodeType="withEffect">
                                      <p:stCondLst>
                                        <p:cond delay="0"/>
                                      </p:stCondLst>
                                      <p:childTnLst>
                                        <p:anim calcmode="lin" valueType="num">
                                          <p:cBhvr additive="base">
                                            <p:cTn id="58" dur="500"/>
                                            <p:tgtEl>
                                              <p:spTgt spid="35"/>
                                            </p:tgtEl>
                                            <p:attrNameLst>
                                              <p:attrName>ppt_x</p:attrName>
                                            </p:attrNameLst>
                                          </p:cBhvr>
                                          <p:tavLst>
                                            <p:tav tm="0">
                                              <p:val>
                                                <p:strVal val="ppt_x"/>
                                              </p:val>
                                            </p:tav>
                                            <p:tav tm="100000">
                                              <p:val>
                                                <p:strVal val="ppt_x"/>
                                              </p:val>
                                            </p:tav>
                                          </p:tavLst>
                                        </p:anim>
                                        <p:anim calcmode="lin" valueType="num">
                                          <p:cBhvr additive="base">
                                            <p:cTn id="59" dur="500"/>
                                            <p:tgtEl>
                                              <p:spTgt spid="35"/>
                                            </p:tgtEl>
                                            <p:attrNameLst>
                                              <p:attrName>ppt_y</p:attrName>
                                            </p:attrNameLst>
                                          </p:cBhvr>
                                          <p:tavLst>
                                            <p:tav tm="0">
                                              <p:val>
                                                <p:strVal val="ppt_y"/>
                                              </p:val>
                                            </p:tav>
                                            <p:tav tm="100000">
                                              <p:val>
                                                <p:strVal val="1+ppt_h/2"/>
                                              </p:val>
                                            </p:tav>
                                          </p:tavLst>
                                        </p:anim>
                                        <p:set>
                                          <p:cBhvr>
                                            <p:cTn id="60" dur="1" fill="hold">
                                              <p:stCondLst>
                                                <p:cond delay="499"/>
                                              </p:stCondLst>
                                            </p:cTn>
                                            <p:tgtEl>
                                              <p:spTgt spid="35"/>
                                            </p:tgtEl>
                                            <p:attrNameLst>
                                              <p:attrName>style.visibility</p:attrName>
                                            </p:attrNameLst>
                                          </p:cBhvr>
                                          <p:to>
                                            <p:strVal val="hidden"/>
                                          </p:to>
                                        </p:set>
                                      </p:childTnLst>
                                    </p:cTn>
                                  </p:par>
                                  <p:par>
                                    <p:cTn id="61" presetID="2" presetClass="exit" presetSubtype="4" fill="hold" nodeType="withEffect">
                                      <p:stCondLst>
                                        <p:cond delay="0"/>
                                      </p:stCondLst>
                                      <p:childTnLst>
                                        <p:anim calcmode="lin" valueType="num">
                                          <p:cBhvr additive="base">
                                            <p:cTn id="62" dur="500"/>
                                            <p:tgtEl>
                                              <p:spTgt spid="36"/>
                                            </p:tgtEl>
                                            <p:attrNameLst>
                                              <p:attrName>ppt_x</p:attrName>
                                            </p:attrNameLst>
                                          </p:cBhvr>
                                          <p:tavLst>
                                            <p:tav tm="0">
                                              <p:val>
                                                <p:strVal val="ppt_x"/>
                                              </p:val>
                                            </p:tav>
                                            <p:tav tm="100000">
                                              <p:val>
                                                <p:strVal val="ppt_x"/>
                                              </p:val>
                                            </p:tav>
                                          </p:tavLst>
                                        </p:anim>
                                        <p:anim calcmode="lin" valueType="num">
                                          <p:cBhvr additive="base">
                                            <p:cTn id="63" dur="500"/>
                                            <p:tgtEl>
                                              <p:spTgt spid="36"/>
                                            </p:tgtEl>
                                            <p:attrNameLst>
                                              <p:attrName>ppt_y</p:attrName>
                                            </p:attrNameLst>
                                          </p:cBhvr>
                                          <p:tavLst>
                                            <p:tav tm="0">
                                              <p:val>
                                                <p:strVal val="ppt_y"/>
                                              </p:val>
                                            </p:tav>
                                            <p:tav tm="100000">
                                              <p:val>
                                                <p:strVal val="1+ppt_h/2"/>
                                              </p:val>
                                            </p:tav>
                                          </p:tavLst>
                                        </p:anim>
                                        <p:set>
                                          <p:cBhvr>
                                            <p:cTn id="64" dur="1" fill="hold">
                                              <p:stCondLst>
                                                <p:cond delay="499"/>
                                              </p:stCondLst>
                                            </p:cTn>
                                            <p:tgtEl>
                                              <p:spTgt spid="36"/>
                                            </p:tgtEl>
                                            <p:attrNameLst>
                                              <p:attrName>style.visibility</p:attrName>
                                            </p:attrNameLst>
                                          </p:cBhvr>
                                          <p:to>
                                            <p:strVal val="hidden"/>
                                          </p:to>
                                        </p:set>
                                      </p:childTnLst>
                                    </p:cTn>
                                  </p:par>
                                  <p:par>
                                    <p:cTn id="65" presetID="2" presetClass="exit" presetSubtype="4" fill="hold" nodeType="withEffect">
                                      <p:stCondLst>
                                        <p:cond delay="0"/>
                                      </p:stCondLst>
                                      <p:childTnLst>
                                        <p:anim calcmode="lin" valueType="num">
                                          <p:cBhvr additive="base">
                                            <p:cTn id="66" dur="500"/>
                                            <p:tgtEl>
                                              <p:spTgt spid="37"/>
                                            </p:tgtEl>
                                            <p:attrNameLst>
                                              <p:attrName>ppt_x</p:attrName>
                                            </p:attrNameLst>
                                          </p:cBhvr>
                                          <p:tavLst>
                                            <p:tav tm="0">
                                              <p:val>
                                                <p:strVal val="ppt_x"/>
                                              </p:val>
                                            </p:tav>
                                            <p:tav tm="100000">
                                              <p:val>
                                                <p:strVal val="ppt_x"/>
                                              </p:val>
                                            </p:tav>
                                          </p:tavLst>
                                        </p:anim>
                                        <p:anim calcmode="lin" valueType="num">
                                          <p:cBhvr additive="base">
                                            <p:cTn id="67" dur="500"/>
                                            <p:tgtEl>
                                              <p:spTgt spid="37"/>
                                            </p:tgtEl>
                                            <p:attrNameLst>
                                              <p:attrName>ppt_y</p:attrName>
                                            </p:attrNameLst>
                                          </p:cBhvr>
                                          <p:tavLst>
                                            <p:tav tm="0">
                                              <p:val>
                                                <p:strVal val="ppt_y"/>
                                              </p:val>
                                            </p:tav>
                                            <p:tav tm="100000">
                                              <p:val>
                                                <p:strVal val="1+ppt_h/2"/>
                                              </p:val>
                                            </p:tav>
                                          </p:tavLst>
                                        </p:anim>
                                        <p:set>
                                          <p:cBhvr>
                                            <p:cTn id="68" dur="1" fill="hold">
                                              <p:stCondLst>
                                                <p:cond delay="499"/>
                                              </p:stCondLst>
                                            </p:cTn>
                                            <p:tgtEl>
                                              <p:spTgt spid="37"/>
                                            </p:tgtEl>
                                            <p:attrNameLst>
                                              <p:attrName>style.visibility</p:attrName>
                                            </p:attrNameLst>
                                          </p:cBhvr>
                                          <p:to>
                                            <p:strVal val="hidden"/>
                                          </p:to>
                                        </p:set>
                                      </p:childTnLst>
                                    </p:cTn>
                                  </p:par>
                                  <p:par>
                                    <p:cTn id="69" presetID="2" presetClass="entr" presetSubtype="4" fill="hold" nodeType="withEffect">
                                      <p:stCondLst>
                                        <p:cond delay="0"/>
                                      </p:stCondLst>
                                      <p:childTnLst>
                                        <p:set>
                                          <p:cBhvr>
                                            <p:cTn id="70" dur="1" fill="hold">
                                              <p:stCondLst>
                                                <p:cond delay="0"/>
                                              </p:stCondLst>
                                            </p:cTn>
                                            <p:tgtEl>
                                              <p:spTgt spid="23"/>
                                            </p:tgtEl>
                                            <p:attrNameLst>
                                              <p:attrName>style.visibility</p:attrName>
                                            </p:attrNameLst>
                                          </p:cBhvr>
                                          <p:to>
                                            <p:strVal val="visible"/>
                                          </p:to>
                                        </p:set>
                                        <p:anim calcmode="lin" valueType="num">
                                          <p:cBhvr additive="base">
                                            <p:cTn id="71" dur="1100" fill="hold"/>
                                            <p:tgtEl>
                                              <p:spTgt spid="23"/>
                                            </p:tgtEl>
                                            <p:attrNameLst>
                                              <p:attrName>ppt_x</p:attrName>
                                            </p:attrNameLst>
                                          </p:cBhvr>
                                          <p:tavLst>
                                            <p:tav tm="0">
                                              <p:val>
                                                <p:strVal val="#ppt_x"/>
                                              </p:val>
                                            </p:tav>
                                            <p:tav tm="100000">
                                              <p:val>
                                                <p:strVal val="#ppt_x"/>
                                              </p:val>
                                            </p:tav>
                                          </p:tavLst>
                                        </p:anim>
                                        <p:anim calcmode="lin" valueType="num">
                                          <p:cBhvr additive="base">
                                            <p:cTn id="72" dur="1100" fill="hold"/>
                                            <p:tgtEl>
                                              <p:spTgt spid="23"/>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300"/>
                                      </p:stCondLst>
                                      <p:childTnLst>
                                        <p:set>
                                          <p:cBhvr>
                                            <p:cTn id="74" dur="1" fill="hold">
                                              <p:stCondLst>
                                                <p:cond delay="0"/>
                                              </p:stCondLst>
                                            </p:cTn>
                                            <p:tgtEl>
                                              <p:spTgt spid="20"/>
                                            </p:tgtEl>
                                            <p:attrNameLst>
                                              <p:attrName>style.visibility</p:attrName>
                                            </p:attrNameLst>
                                          </p:cBhvr>
                                          <p:to>
                                            <p:strVal val="visible"/>
                                          </p:to>
                                        </p:set>
                                        <p:anim calcmode="lin" valueType="num">
                                          <p:cBhvr additive="base">
                                            <p:cTn id="75" dur="1000" fill="hold"/>
                                            <p:tgtEl>
                                              <p:spTgt spid="20"/>
                                            </p:tgtEl>
                                            <p:attrNameLst>
                                              <p:attrName>ppt_x</p:attrName>
                                            </p:attrNameLst>
                                          </p:cBhvr>
                                          <p:tavLst>
                                            <p:tav tm="0">
                                              <p:val>
                                                <p:strVal val="#ppt_x"/>
                                              </p:val>
                                            </p:tav>
                                            <p:tav tm="100000">
                                              <p:val>
                                                <p:strVal val="#ppt_x"/>
                                              </p:val>
                                            </p:tav>
                                          </p:tavLst>
                                        </p:anim>
                                        <p:anim calcmode="lin" valueType="num">
                                          <p:cBhvr additive="base">
                                            <p:cTn id="76"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3" grpId="0"/>
          <p:bldP spid="20"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42BBD69-689C-4146-86E2-58AA1D46BB38}"/>
              </a:ext>
            </a:extLst>
          </p:cNvPr>
          <p:cNvPicPr>
            <a:picLocks noChangeAspect="1"/>
          </p:cNvPicPr>
          <p:nvPr/>
        </p:nvPicPr>
        <p:blipFill>
          <a:blip r:embed="rId3">
            <a:alphaModFix amt="36000"/>
          </a:blip>
          <a:stretch>
            <a:fillRect/>
          </a:stretch>
        </p:blipFill>
        <p:spPr>
          <a:xfrm>
            <a:off x="-4011" y="3048"/>
            <a:ext cx="12192000" cy="6851904"/>
          </a:xfrm>
          <a:prstGeom prst="rect">
            <a:avLst/>
          </a:prstGeom>
        </p:spPr>
      </p:pic>
      <p:pic>
        <p:nvPicPr>
          <p:cNvPr id="54" name="Picture 2" descr="https://lh3.googleusercontent.com/J60Z8Vu_uLq21BAVcedzxwUb04-6BTK5O2St1GV5vWAkjIUYmzIceLEYB3wTC_MUtzMFmkz464FRgmcrwWPOaVd9Rmhm1cEYw9xLNlxVFj9VHrZWshnyA7fd9bCLbMdzQezl9N0">
            <a:extLst>
              <a:ext uri="{FF2B5EF4-FFF2-40B4-BE49-F238E27FC236}">
                <a16:creationId xmlns:a16="http://schemas.microsoft.com/office/drawing/2014/main" id="{0A47049F-2961-4378-B119-19FE9542DA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1" y="1464065"/>
            <a:ext cx="3048000" cy="918580"/>
          </a:xfrm>
          <a:prstGeom prst="rect">
            <a:avLst/>
          </a:prstGeom>
          <a:noFill/>
          <a:ln>
            <a:noFill/>
          </a:ln>
        </p:spPr>
      </p:pic>
      <p:sp>
        <p:nvSpPr>
          <p:cNvPr id="43" name="Rectangle: Rounded Corners 42">
            <a:extLst>
              <a:ext uri="{FF2B5EF4-FFF2-40B4-BE49-F238E27FC236}">
                <a16:creationId xmlns:a16="http://schemas.microsoft.com/office/drawing/2014/main" id="{7B45296C-8568-4FC6-A411-AE8033504D0C}"/>
              </a:ext>
            </a:extLst>
          </p:cNvPr>
          <p:cNvSpPr/>
          <p:nvPr/>
        </p:nvSpPr>
        <p:spPr>
          <a:xfrm>
            <a:off x="2604191" y="5784170"/>
            <a:ext cx="9104314" cy="692830"/>
          </a:xfrm>
          <a:prstGeom prst="roundRect">
            <a:avLst/>
          </a:prstGeom>
          <a:solidFill>
            <a:srgbClr val="FFCCCC"/>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SG" sz="3200" b="1" i="0" u="none" strike="noStrike" kern="0" cap="none" spc="0" normalizeH="0" baseline="0" noProof="0">
              <a:ln>
                <a:noFill/>
              </a:ln>
              <a:solidFill>
                <a:srgbClr val="C00000"/>
              </a:solidFill>
              <a:effectLst/>
              <a:uLnTx/>
              <a:uFillTx/>
              <a:latin typeface="#9Slide03 AmpleSoft Bold" panose="02000000000000000000" pitchFamily="2" charset="0"/>
              <a:ea typeface="+mn-ea"/>
              <a:cs typeface="Calibri" panose="020F0502020204030204" pitchFamily="34" charset="0"/>
              <a:sym typeface="Arial"/>
            </a:endParaRPr>
          </a:p>
        </p:txBody>
      </p:sp>
      <p:sp>
        <p:nvSpPr>
          <p:cNvPr id="44" name="Rectangle: Rounded Corners 43">
            <a:extLst>
              <a:ext uri="{FF2B5EF4-FFF2-40B4-BE49-F238E27FC236}">
                <a16:creationId xmlns:a16="http://schemas.microsoft.com/office/drawing/2014/main" id="{824C0817-22C2-4CB0-91B0-5679B43C462B}"/>
              </a:ext>
            </a:extLst>
          </p:cNvPr>
          <p:cNvSpPr/>
          <p:nvPr/>
        </p:nvSpPr>
        <p:spPr>
          <a:xfrm>
            <a:off x="2615177" y="3589398"/>
            <a:ext cx="9093328" cy="2045475"/>
          </a:xfrm>
          <a:prstGeom prst="roundRect">
            <a:avLst/>
          </a:prstGeom>
          <a:solidFill>
            <a:srgbClr val="F9BB3D">
              <a:lumMod val="20000"/>
              <a:lumOff val="80000"/>
            </a:srgbClr>
          </a:solidFill>
          <a:ln w="19050" cap="flat" cmpd="sng" algn="ctr">
            <a:no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n-SG" sz="3200" b="1" i="0" u="none" strike="noStrike" kern="0" cap="none" spc="0" normalizeH="0" baseline="0" noProof="0">
              <a:ln>
                <a:noFill/>
              </a:ln>
              <a:solidFill>
                <a:srgbClr val="FFC000"/>
              </a:solidFill>
              <a:effectLst/>
              <a:uLnTx/>
              <a:uFillTx/>
              <a:latin typeface="#9Slide03 AmpleSoft Bold" panose="02000000000000000000" pitchFamily="2" charset="0"/>
              <a:ea typeface="+mn-ea"/>
              <a:cs typeface="Calibri" panose="020F0502020204030204" pitchFamily="34" charset="0"/>
              <a:sym typeface="Arial"/>
            </a:endParaRPr>
          </a:p>
        </p:txBody>
      </p:sp>
      <p:sp>
        <p:nvSpPr>
          <p:cNvPr id="42" name="Rectangle: Rounded Corners 41">
            <a:extLst>
              <a:ext uri="{FF2B5EF4-FFF2-40B4-BE49-F238E27FC236}">
                <a16:creationId xmlns:a16="http://schemas.microsoft.com/office/drawing/2014/main" id="{0820A921-16DC-4C4E-B665-80FF4E3A179C}"/>
              </a:ext>
            </a:extLst>
          </p:cNvPr>
          <p:cNvSpPr/>
          <p:nvPr/>
        </p:nvSpPr>
        <p:spPr>
          <a:xfrm>
            <a:off x="2615177" y="2516465"/>
            <a:ext cx="9093331" cy="935365"/>
          </a:xfrm>
          <a:prstGeom prst="roundRect">
            <a:avLst/>
          </a:prstGeom>
          <a:solidFill>
            <a:schemeClr val="accent3">
              <a:lumMod val="40000"/>
              <a:lumOff val="60000"/>
            </a:schemeClr>
          </a:solidFill>
          <a:ln w="19050" cap="flat" cmpd="sng" algn="ctr">
            <a:noFill/>
            <a:prstDash val="solid"/>
          </a:ln>
          <a:effectLst/>
        </p:spPr>
        <p:txBody>
          <a:bodyPr rtlCol="0" anchor="ctr"/>
          <a:lstStyle/>
          <a:p>
            <a:pPr lvl="0">
              <a:buClr>
                <a:srgbClr val="000000"/>
              </a:buClr>
            </a:pPr>
            <a:endParaRPr kumimoji="0" lang="en-SG" sz="3200" b="1" i="0" u="none" strike="noStrike" kern="0" cap="none" spc="0" normalizeH="0" baseline="0" noProof="0">
              <a:ln>
                <a:noFill/>
              </a:ln>
              <a:solidFill>
                <a:srgbClr val="00B050"/>
              </a:solidFill>
              <a:effectLst/>
              <a:uLnTx/>
              <a:uFillTx/>
              <a:latin typeface="#9Slide03 AmpleSoft Bold" panose="02000000000000000000" pitchFamily="2" charset="0"/>
              <a:ea typeface="+mn-ea"/>
              <a:cs typeface="Calibri" panose="020F0502020204030204" pitchFamily="34" charset="0"/>
              <a:sym typeface="Arial"/>
            </a:endParaRPr>
          </a:p>
        </p:txBody>
      </p:sp>
      <p:sp>
        <p:nvSpPr>
          <p:cNvPr id="10" name="Rectangle: Rounded Corners 9">
            <a:extLst>
              <a:ext uri="{FF2B5EF4-FFF2-40B4-BE49-F238E27FC236}">
                <a16:creationId xmlns:a16="http://schemas.microsoft.com/office/drawing/2014/main" id="{FE6BB9B1-E579-49F6-BE40-2CF24753663B}"/>
              </a:ext>
            </a:extLst>
          </p:cNvPr>
          <p:cNvSpPr/>
          <p:nvPr/>
        </p:nvSpPr>
        <p:spPr>
          <a:xfrm>
            <a:off x="3915383" y="292212"/>
            <a:ext cx="7713898" cy="973352"/>
          </a:xfrm>
          <a:prstGeom prst="roundRect">
            <a:avLst/>
          </a:prstGeom>
          <a:solidFill>
            <a:srgbClr val="F7AD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800" b="1">
                <a:solidFill>
                  <a:schemeClr val="bg1"/>
                </a:solidFill>
                <a:latin typeface="Calibri" panose="020F0502020204030204" pitchFamily="34" charset="0"/>
                <a:cs typeface="Calibri" panose="020F0502020204030204" pitchFamily="34" charset="0"/>
              </a:rPr>
              <a:t>Viết một đoạn văn tả hoạt động của một ng</a:t>
            </a:r>
            <a:r>
              <a:rPr lang="vi-VN" sz="2800" b="1">
                <a:solidFill>
                  <a:schemeClr val="bg1"/>
                </a:solidFill>
                <a:latin typeface="Calibri" panose="020F0502020204030204" pitchFamily="34" charset="0"/>
                <a:cs typeface="Calibri" panose="020F0502020204030204" pitchFamily="34" charset="0"/>
              </a:rPr>
              <a:t>ười</a:t>
            </a:r>
            <a:r>
              <a:rPr lang="en-SG" sz="2800" b="1">
                <a:solidFill>
                  <a:schemeClr val="bg1"/>
                </a:solidFill>
                <a:latin typeface="Calibri" panose="020F0502020204030204" pitchFamily="34" charset="0"/>
                <a:cs typeface="Calibri" panose="020F0502020204030204" pitchFamily="34" charset="0"/>
              </a:rPr>
              <a:t> mà em yêu mến. </a:t>
            </a:r>
            <a:endParaRPr lang="en-US" sz="2800" b="1">
              <a:solidFill>
                <a:schemeClr val="bg1"/>
              </a:solidFill>
              <a:latin typeface="Calibri" panose="020F0502020204030204" pitchFamily="34" charset="0"/>
              <a:cs typeface="Calibri" panose="020F0502020204030204" pitchFamily="34" charset="0"/>
            </a:endParaRPr>
          </a:p>
        </p:txBody>
      </p:sp>
      <p:grpSp>
        <p:nvGrpSpPr>
          <p:cNvPr id="14" name="Group 13">
            <a:extLst>
              <a:ext uri="{FF2B5EF4-FFF2-40B4-BE49-F238E27FC236}">
                <a16:creationId xmlns:a16="http://schemas.microsoft.com/office/drawing/2014/main" id="{F73B4687-81BD-4E80-99DA-1E083B13D0CA}"/>
              </a:ext>
            </a:extLst>
          </p:cNvPr>
          <p:cNvGrpSpPr/>
          <p:nvPr/>
        </p:nvGrpSpPr>
        <p:grpSpPr>
          <a:xfrm>
            <a:off x="3276600" y="228600"/>
            <a:ext cx="1084628" cy="1084628"/>
            <a:chOff x="8265070" y="41088"/>
            <a:chExt cx="1545442" cy="1545442"/>
          </a:xfrm>
        </p:grpSpPr>
        <p:grpSp>
          <p:nvGrpSpPr>
            <p:cNvPr id="15" name="Group 14">
              <a:extLst>
                <a:ext uri="{FF2B5EF4-FFF2-40B4-BE49-F238E27FC236}">
                  <a16:creationId xmlns:a16="http://schemas.microsoft.com/office/drawing/2014/main" id="{22AC1FB3-892F-4F32-8D4F-F43064610B82}"/>
                </a:ext>
              </a:extLst>
            </p:cNvPr>
            <p:cNvGrpSpPr/>
            <p:nvPr/>
          </p:nvGrpSpPr>
          <p:grpSpPr>
            <a:xfrm>
              <a:off x="8265070" y="41088"/>
              <a:ext cx="1545442" cy="1545442"/>
              <a:chOff x="-5340166" y="2550629"/>
              <a:chExt cx="2166078" cy="2166078"/>
            </a:xfrm>
          </p:grpSpPr>
          <p:sp>
            <p:nvSpPr>
              <p:cNvPr id="17" name="Oval 16">
                <a:extLst>
                  <a:ext uri="{FF2B5EF4-FFF2-40B4-BE49-F238E27FC236}">
                    <a16:creationId xmlns:a16="http://schemas.microsoft.com/office/drawing/2014/main" id="{AB3F5921-0D21-452A-8FB1-86B892D1FE50}"/>
                  </a:ext>
                </a:extLst>
              </p:cNvPr>
              <p:cNvSpPr/>
              <p:nvPr/>
            </p:nvSpPr>
            <p:spPr>
              <a:xfrm>
                <a:off x="-5340166" y="2550629"/>
                <a:ext cx="2166078" cy="2166078"/>
              </a:xfrm>
              <a:prstGeom prst="ellipse">
                <a:avLst/>
              </a:prstGeom>
              <a:solidFill>
                <a:srgbClr val="F7AD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B4F0539-D633-4E93-B588-EFFC68A59E00}"/>
                  </a:ext>
                </a:extLst>
              </p:cNvPr>
              <p:cNvSpPr/>
              <p:nvPr/>
            </p:nvSpPr>
            <p:spPr>
              <a:xfrm>
                <a:off x="-5188434" y="2702361"/>
                <a:ext cx="1862613" cy="1862613"/>
              </a:xfrm>
              <a:prstGeom prst="ellipse">
                <a:avLst/>
              </a:prstGeom>
              <a:solidFill>
                <a:srgbClr val="024F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24F97"/>
                  </a:solidFill>
                </a:endParaRPr>
              </a:p>
            </p:txBody>
          </p:sp>
        </p:grpSp>
        <p:pic>
          <p:nvPicPr>
            <p:cNvPr id="16" name="Picture 4" descr="Premium Vector | Paper sheets pile with abstract content text with pen and  pencil">
              <a:extLst>
                <a:ext uri="{FF2B5EF4-FFF2-40B4-BE49-F238E27FC236}">
                  <a16:creationId xmlns:a16="http://schemas.microsoft.com/office/drawing/2014/main" id="{2D50456E-64DC-43BA-8E88-284909CF503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315365" y="69084"/>
              <a:ext cx="1386889" cy="1386889"/>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TextBox 19">
            <a:extLst>
              <a:ext uri="{FF2B5EF4-FFF2-40B4-BE49-F238E27FC236}">
                <a16:creationId xmlns:a16="http://schemas.microsoft.com/office/drawing/2014/main" id="{8337AB31-A253-43F6-A5E4-6DDFED15451F}"/>
              </a:ext>
            </a:extLst>
          </p:cNvPr>
          <p:cNvSpPr txBox="1"/>
          <p:nvPr/>
        </p:nvSpPr>
        <p:spPr>
          <a:xfrm flipH="1">
            <a:off x="2716908" y="2567015"/>
            <a:ext cx="8864722" cy="800219"/>
          </a:xfrm>
          <a:prstGeom prst="rect">
            <a:avLst/>
          </a:prstGeom>
          <a:noFill/>
        </p:spPr>
        <p:txBody>
          <a:bodyPr wrap="square" lIns="0" tIns="0" rIns="0" bIns="0" rtlCol="0">
            <a:spAutoFit/>
          </a:bodyPr>
          <a:lstStyle/>
          <a:p>
            <a:pPr algn="just"/>
            <a:r>
              <a:rPr lang="en-SG" sz="2600" b="1">
                <a:solidFill>
                  <a:schemeClr val="tx1">
                    <a:lumMod val="95000"/>
                    <a:lumOff val="5000"/>
                  </a:schemeClr>
                </a:solidFill>
                <a:latin typeface="Calibri" panose="020F0502020204030204" pitchFamily="34" charset="0"/>
                <a:cs typeface="Calibri" panose="020F0502020204030204" pitchFamily="34" charset="0"/>
              </a:rPr>
              <a:t>Mở đoạn: </a:t>
            </a:r>
            <a:r>
              <a:rPr lang="en-SG" sz="2600">
                <a:solidFill>
                  <a:schemeClr val="tx1">
                    <a:lumMod val="95000"/>
                    <a:lumOff val="5000"/>
                  </a:schemeClr>
                </a:solidFill>
                <a:latin typeface="Calibri" panose="020F0502020204030204" pitchFamily="34" charset="0"/>
                <a:cs typeface="Calibri" panose="020F0502020204030204" pitchFamily="34" charset="0"/>
              </a:rPr>
              <a:t>Giới thiệu đối t</a:t>
            </a:r>
            <a:r>
              <a:rPr lang="vi-VN" sz="2600">
                <a:solidFill>
                  <a:schemeClr val="tx1">
                    <a:lumMod val="95000"/>
                    <a:lumOff val="5000"/>
                  </a:schemeClr>
                </a:solidFill>
                <a:latin typeface="Calibri" panose="020F0502020204030204" pitchFamily="34" charset="0"/>
                <a:cs typeface="Calibri" panose="020F0502020204030204" pitchFamily="34" charset="0"/>
              </a:rPr>
              <a:t>ượng</a:t>
            </a:r>
            <a:r>
              <a:rPr lang="en-SG" sz="2600">
                <a:solidFill>
                  <a:schemeClr val="tx1">
                    <a:lumMod val="95000"/>
                    <a:lumOff val="5000"/>
                  </a:schemeClr>
                </a:solidFill>
                <a:latin typeface="Calibri" panose="020F0502020204030204" pitchFamily="34" charset="0"/>
                <a:cs typeface="Calibri" panose="020F0502020204030204" pitchFamily="34" charset="0"/>
              </a:rPr>
              <a:t> và hoạt động cụ thể của đối t</a:t>
            </a:r>
            <a:r>
              <a:rPr lang="vi-VN" sz="2600">
                <a:solidFill>
                  <a:schemeClr val="tx1">
                    <a:lumMod val="95000"/>
                    <a:lumOff val="5000"/>
                  </a:schemeClr>
                </a:solidFill>
                <a:latin typeface="Calibri" panose="020F0502020204030204" pitchFamily="34" charset="0"/>
                <a:cs typeface="Calibri" panose="020F0502020204030204" pitchFamily="34" charset="0"/>
              </a:rPr>
              <a:t>ượng</a:t>
            </a:r>
            <a:r>
              <a:rPr lang="en-SG" sz="2600">
                <a:solidFill>
                  <a:schemeClr val="tx1">
                    <a:lumMod val="95000"/>
                    <a:lumOff val="5000"/>
                  </a:schemeClr>
                </a:solidFill>
                <a:latin typeface="Calibri" panose="020F0502020204030204" pitchFamily="34" charset="0"/>
                <a:cs typeface="Calibri" panose="020F0502020204030204" pitchFamily="34" charset="0"/>
              </a:rPr>
              <a:t> định tả là cô giáo đang giảng bài.</a:t>
            </a:r>
            <a:endParaRPr lang="en-SG" sz="2600" b="1">
              <a:solidFill>
                <a:schemeClr val="tx1">
                  <a:lumMod val="95000"/>
                  <a:lumOff val="5000"/>
                </a:schemeClr>
              </a:solidFill>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306B6A4B-5EEC-41A1-B70F-904B82C4050F}"/>
              </a:ext>
            </a:extLst>
          </p:cNvPr>
          <p:cNvSpPr txBox="1"/>
          <p:nvPr/>
        </p:nvSpPr>
        <p:spPr>
          <a:xfrm flipH="1">
            <a:off x="2876841" y="3733800"/>
            <a:ext cx="8162179" cy="400110"/>
          </a:xfrm>
          <a:prstGeom prst="rect">
            <a:avLst/>
          </a:prstGeom>
          <a:noFill/>
        </p:spPr>
        <p:txBody>
          <a:bodyPr wrap="square" lIns="0" tIns="0" rIns="0" bIns="0" rtlCol="0">
            <a:spAutoFit/>
          </a:bodyPr>
          <a:lstStyle/>
          <a:p>
            <a:pPr algn="just"/>
            <a:r>
              <a:rPr lang="en-SG" sz="2600" b="1">
                <a:solidFill>
                  <a:schemeClr val="tx1">
                    <a:lumMod val="95000"/>
                    <a:lumOff val="5000"/>
                  </a:schemeClr>
                </a:solidFill>
                <a:latin typeface="Calibri" panose="020F0502020204030204" pitchFamily="34" charset="0"/>
                <a:cs typeface="Calibri" panose="020F0502020204030204" pitchFamily="34" charset="0"/>
              </a:rPr>
              <a:t>Thân đoạn: </a:t>
            </a:r>
            <a:r>
              <a:rPr lang="en-SG" sz="2600">
                <a:solidFill>
                  <a:schemeClr val="tx1">
                    <a:lumMod val="95000"/>
                    <a:lumOff val="5000"/>
                  </a:schemeClr>
                </a:solidFill>
                <a:latin typeface="Calibri" panose="020F0502020204030204" pitchFamily="34" charset="0"/>
                <a:cs typeface="Calibri" panose="020F0502020204030204" pitchFamily="34" charset="0"/>
              </a:rPr>
              <a:t>Tả chi tiết cô giáo đang giảng bài:</a:t>
            </a:r>
            <a:endParaRPr lang="en-SG" sz="2600" b="1">
              <a:solidFill>
                <a:schemeClr val="tx1">
                  <a:lumMod val="95000"/>
                  <a:lumOff val="5000"/>
                </a:schemeClr>
              </a:solidFill>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CD46C58E-05A6-4958-8573-FE96BC2EAD87}"/>
              </a:ext>
            </a:extLst>
          </p:cNvPr>
          <p:cNvSpPr txBox="1"/>
          <p:nvPr/>
        </p:nvSpPr>
        <p:spPr>
          <a:xfrm flipH="1">
            <a:off x="2985302" y="4191000"/>
            <a:ext cx="8800120" cy="1200329"/>
          </a:xfrm>
          <a:prstGeom prst="rect">
            <a:avLst/>
          </a:prstGeom>
          <a:noFill/>
        </p:spPr>
        <p:txBody>
          <a:bodyPr wrap="square" lIns="0" tIns="0" rIns="0" bIns="0" rtlCol="0">
            <a:spAutoFit/>
          </a:bodyPr>
          <a:lstStyle/>
          <a:p>
            <a:pPr algn="just"/>
            <a:r>
              <a:rPr lang="en-SG" sz="2600">
                <a:solidFill>
                  <a:schemeClr val="tx1">
                    <a:lumMod val="95000"/>
                    <a:lumOff val="5000"/>
                  </a:schemeClr>
                </a:solidFill>
                <a:latin typeface="Calibri" panose="020F0502020204030204" pitchFamily="34" charset="0"/>
                <a:cs typeface="Calibri" panose="020F0502020204030204" pitchFamily="34" charset="0"/>
              </a:rPr>
              <a:t>+ Thái độ: nghiêm khắc/dịu dàng/...</a:t>
            </a:r>
          </a:p>
          <a:p>
            <a:pPr algn="just"/>
            <a:r>
              <a:rPr lang="en-SG" sz="2600">
                <a:solidFill>
                  <a:schemeClr val="tx1">
                    <a:lumMod val="95000"/>
                    <a:lumOff val="5000"/>
                  </a:schemeClr>
                </a:solidFill>
                <a:latin typeface="Calibri" panose="020F0502020204030204" pitchFamily="34" charset="0"/>
                <a:cs typeface="Calibri" panose="020F0502020204030204" pitchFamily="34" charset="0"/>
              </a:rPr>
              <a:t>+ Cử chỉ, điệu bộ: ánh mắt, nụ c</a:t>
            </a:r>
            <a:r>
              <a:rPr lang="vi-VN" sz="2600">
                <a:solidFill>
                  <a:schemeClr val="tx1">
                    <a:lumMod val="95000"/>
                    <a:lumOff val="5000"/>
                  </a:schemeClr>
                </a:solidFill>
                <a:latin typeface="Calibri" panose="020F0502020204030204" pitchFamily="34" charset="0"/>
                <a:cs typeface="Calibri" panose="020F0502020204030204" pitchFamily="34" charset="0"/>
              </a:rPr>
              <a:t>ười</a:t>
            </a:r>
            <a:r>
              <a:rPr lang="en-SG" sz="2600">
                <a:solidFill>
                  <a:schemeClr val="tx1">
                    <a:lumMod val="95000"/>
                    <a:lumOff val="5000"/>
                  </a:schemeClr>
                </a:solidFill>
                <a:latin typeface="Calibri" panose="020F0502020204030204" pitchFamily="34" charset="0"/>
                <a:cs typeface="Calibri" panose="020F0502020204030204" pitchFamily="34" charset="0"/>
              </a:rPr>
              <a:t>, giọng nói, cách viết bảng, ...</a:t>
            </a:r>
          </a:p>
          <a:p>
            <a:pPr algn="just"/>
            <a:r>
              <a:rPr lang="en-SG" sz="2600">
                <a:solidFill>
                  <a:schemeClr val="tx1">
                    <a:lumMod val="95000"/>
                    <a:lumOff val="5000"/>
                  </a:schemeClr>
                </a:solidFill>
                <a:latin typeface="Calibri" panose="020F0502020204030204" pitchFamily="34" charset="0"/>
                <a:cs typeface="Calibri" panose="020F0502020204030204" pitchFamily="34" charset="0"/>
              </a:rPr>
              <a:t>+ Cách giảng bài: ân cần, say s</a:t>
            </a:r>
            <a:r>
              <a:rPr lang="vi-VN" sz="2600">
                <a:solidFill>
                  <a:schemeClr val="tx1">
                    <a:lumMod val="95000"/>
                    <a:lumOff val="5000"/>
                  </a:schemeClr>
                </a:solidFill>
                <a:latin typeface="Calibri" panose="020F0502020204030204" pitchFamily="34" charset="0"/>
                <a:cs typeface="Calibri" panose="020F0502020204030204" pitchFamily="34" charset="0"/>
              </a:rPr>
              <a:t>ưa</a:t>
            </a:r>
            <a:r>
              <a:rPr lang="en-SG" sz="2600">
                <a:solidFill>
                  <a:schemeClr val="tx1">
                    <a:lumMod val="95000"/>
                    <a:lumOff val="5000"/>
                  </a:schemeClr>
                </a:solidFill>
                <a:latin typeface="Calibri" panose="020F0502020204030204" pitchFamily="34" charset="0"/>
                <a:cs typeface="Calibri" panose="020F0502020204030204" pitchFamily="34" charset="0"/>
              </a:rPr>
              <a:t>, nhiệt tình,... </a:t>
            </a:r>
          </a:p>
        </p:txBody>
      </p:sp>
      <p:sp>
        <p:nvSpPr>
          <p:cNvPr id="23" name="TextBox 22">
            <a:extLst>
              <a:ext uri="{FF2B5EF4-FFF2-40B4-BE49-F238E27FC236}">
                <a16:creationId xmlns:a16="http://schemas.microsoft.com/office/drawing/2014/main" id="{6CFDA2C4-8C5B-47CF-8096-8BF151C2FE49}"/>
              </a:ext>
            </a:extLst>
          </p:cNvPr>
          <p:cNvSpPr txBox="1"/>
          <p:nvPr/>
        </p:nvSpPr>
        <p:spPr>
          <a:xfrm flipH="1">
            <a:off x="2793869" y="5907295"/>
            <a:ext cx="8599718" cy="400110"/>
          </a:xfrm>
          <a:prstGeom prst="rect">
            <a:avLst/>
          </a:prstGeom>
          <a:noFill/>
        </p:spPr>
        <p:txBody>
          <a:bodyPr wrap="square" lIns="0" tIns="0" rIns="0" bIns="0" rtlCol="0">
            <a:spAutoFit/>
          </a:bodyPr>
          <a:lstStyle/>
          <a:p>
            <a:pPr algn="just"/>
            <a:r>
              <a:rPr lang="en-SG" sz="2600" b="1">
                <a:solidFill>
                  <a:schemeClr val="tx1">
                    <a:lumMod val="95000"/>
                    <a:lumOff val="5000"/>
                  </a:schemeClr>
                </a:solidFill>
                <a:latin typeface="Calibri" panose="020F0502020204030204" pitchFamily="34" charset="0"/>
                <a:cs typeface="Calibri" panose="020F0502020204030204" pitchFamily="34" charset="0"/>
              </a:rPr>
              <a:t>Kết đoạn:</a:t>
            </a:r>
            <a:r>
              <a:rPr lang="en-SG" sz="2600">
                <a:solidFill>
                  <a:schemeClr val="tx1">
                    <a:lumMod val="95000"/>
                    <a:lumOff val="5000"/>
                  </a:schemeClr>
                </a:solidFill>
                <a:latin typeface="Calibri" panose="020F0502020204030204" pitchFamily="34" charset="0"/>
                <a:cs typeface="Calibri" panose="020F0502020204030204" pitchFamily="34" charset="0"/>
              </a:rPr>
              <a:t> Suy nghĩ, tình cảm của em dành cho cô giáo. </a:t>
            </a:r>
          </a:p>
        </p:txBody>
      </p:sp>
      <p:pic>
        <p:nvPicPr>
          <p:cNvPr id="24" name="Picture 23">
            <a:extLst>
              <a:ext uri="{FF2B5EF4-FFF2-40B4-BE49-F238E27FC236}">
                <a16:creationId xmlns:a16="http://schemas.microsoft.com/office/drawing/2014/main" id="{8F2AAE0B-3B30-41C6-BCF8-57CB0353F49B}"/>
              </a:ext>
            </a:extLst>
          </p:cNvPr>
          <p:cNvPicPr>
            <a:picLocks noChangeAspect="1"/>
          </p:cNvPicPr>
          <p:nvPr/>
        </p:nvPicPr>
        <p:blipFill>
          <a:blip r:embed="rId7"/>
          <a:stretch>
            <a:fillRect/>
          </a:stretch>
        </p:blipFill>
        <p:spPr>
          <a:xfrm rot="19386614">
            <a:off x="2916555" y="-6493493"/>
            <a:ext cx="6358891" cy="6957853"/>
          </a:xfrm>
          <a:prstGeom prst="rect">
            <a:avLst/>
          </a:prstGeom>
        </p:spPr>
      </p:pic>
      <p:pic>
        <p:nvPicPr>
          <p:cNvPr id="26" name="Picture 25">
            <a:extLst>
              <a:ext uri="{FF2B5EF4-FFF2-40B4-BE49-F238E27FC236}">
                <a16:creationId xmlns:a16="http://schemas.microsoft.com/office/drawing/2014/main" id="{D455583C-E315-4B62-B1F8-C7C07B549D05}"/>
              </a:ext>
            </a:extLst>
          </p:cNvPr>
          <p:cNvPicPr>
            <a:picLocks noChangeAspect="1"/>
          </p:cNvPicPr>
          <p:nvPr/>
        </p:nvPicPr>
        <p:blipFill>
          <a:blip r:embed="rId8">
            <a:alphaModFix amt="85000"/>
            <a:extLst>
              <a:ext uri="{BEBA8EAE-BF5A-486C-A8C5-ECC9F3942E4B}">
                <a14:imgProps xmlns:a14="http://schemas.microsoft.com/office/drawing/2010/main">
                  <a14:imgLayer r:embed="rId9">
                    <a14:imgEffect>
                      <a14:sharpenSoften amount="-29000"/>
                    </a14:imgEffect>
                    <a14:imgEffect>
                      <a14:brightnessContrast bright="6000"/>
                    </a14:imgEffect>
                  </a14:imgLayer>
                </a14:imgProps>
              </a:ext>
            </a:extLst>
          </a:blip>
          <a:stretch>
            <a:fillRect/>
          </a:stretch>
        </p:blipFill>
        <p:spPr>
          <a:xfrm flipH="1">
            <a:off x="450834" y="-20922"/>
            <a:ext cx="2343035" cy="2343035"/>
          </a:xfrm>
          <a:prstGeom prst="rect">
            <a:avLst/>
          </a:prstGeom>
        </p:spPr>
      </p:pic>
      <p:sp>
        <p:nvSpPr>
          <p:cNvPr id="11" name="TextBox 10">
            <a:extLst>
              <a:ext uri="{FF2B5EF4-FFF2-40B4-BE49-F238E27FC236}">
                <a16:creationId xmlns:a16="http://schemas.microsoft.com/office/drawing/2014/main" id="{EE739B11-6DEB-4DE4-BD39-4D8E0A475EE6}"/>
              </a:ext>
            </a:extLst>
          </p:cNvPr>
          <p:cNvSpPr txBox="1"/>
          <p:nvPr/>
        </p:nvSpPr>
        <p:spPr>
          <a:xfrm flipH="1">
            <a:off x="3031016" y="1630761"/>
            <a:ext cx="7696200" cy="492443"/>
          </a:xfrm>
          <a:prstGeom prst="rect">
            <a:avLst/>
          </a:prstGeom>
          <a:noFill/>
        </p:spPr>
        <p:txBody>
          <a:bodyPr wrap="square" lIns="0" tIns="0" rIns="0" bIns="0" rtlCol="0">
            <a:spAutoFit/>
          </a:bodyPr>
          <a:lstStyle/>
          <a:p>
            <a:pPr algn="ctr"/>
            <a:r>
              <a:rPr lang="en-SG" sz="3200" b="1">
                <a:solidFill>
                  <a:srgbClr val="01A1AF"/>
                </a:solidFill>
                <a:latin typeface="Calibri" panose="020F0502020204030204" pitchFamily="34" charset="0"/>
                <a:cs typeface="Calibri" panose="020F0502020204030204" pitchFamily="34" charset="0"/>
              </a:rPr>
              <a:t>Dàn ý đoạn văn tả cô giáo </a:t>
            </a:r>
            <a:r>
              <a:rPr lang="en-SG" sz="3200" b="1">
                <a:solidFill>
                  <a:schemeClr val="bg1"/>
                </a:solidFill>
                <a:latin typeface="Calibri" panose="020F0502020204030204" pitchFamily="34" charset="0"/>
                <a:cs typeface="Calibri" panose="020F0502020204030204" pitchFamily="34" charset="0"/>
              </a:rPr>
              <a:t>đang giảng bài</a:t>
            </a:r>
          </a:p>
        </p:txBody>
      </p:sp>
      <p:pic>
        <p:nvPicPr>
          <p:cNvPr id="35" name="Picture 34">
            <a:extLst>
              <a:ext uri="{FF2B5EF4-FFF2-40B4-BE49-F238E27FC236}">
                <a16:creationId xmlns:a16="http://schemas.microsoft.com/office/drawing/2014/main" id="{D5545AB5-A82F-4A66-8073-FAFF73AA2EFC}"/>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7204" b="91861" l="25850" r="42163">
                        <a14:foregroundMark x1="32575" y1="13323" x2="38425" y2="14598"/>
                        <a14:foregroundMark x1="33313" y1="7204" x2="33313" y2="7204"/>
                        <a14:foregroundMark x1="25850" y1="51211" x2="25850" y2="51211"/>
                        <a14:foregroundMark x1="29088" y1="84445" x2="39175" y2="85720"/>
                        <a14:foregroundMark x1="32325" y1="91861" x2="32325" y2="91861"/>
                      </a14:backgroundRemoval>
                    </a14:imgEffect>
                  </a14:imgLayer>
                </a14:imgProps>
              </a:ext>
            </a:extLst>
          </a:blip>
          <a:srcRect l="23661" t="39746" r="56260" b="38301"/>
          <a:stretch/>
        </p:blipFill>
        <p:spPr>
          <a:xfrm>
            <a:off x="258600" y="5618994"/>
            <a:ext cx="2341337" cy="1067018"/>
          </a:xfrm>
          <a:prstGeom prst="rect">
            <a:avLst/>
          </a:prstGeom>
        </p:spPr>
      </p:pic>
      <p:grpSp>
        <p:nvGrpSpPr>
          <p:cNvPr id="36" name="Group 35">
            <a:extLst>
              <a:ext uri="{FF2B5EF4-FFF2-40B4-BE49-F238E27FC236}">
                <a16:creationId xmlns:a16="http://schemas.microsoft.com/office/drawing/2014/main" id="{B28DC2B4-611F-45F5-917E-F0309C6C0171}"/>
              </a:ext>
            </a:extLst>
          </p:cNvPr>
          <p:cNvGrpSpPr/>
          <p:nvPr/>
        </p:nvGrpSpPr>
        <p:grpSpPr>
          <a:xfrm>
            <a:off x="483495" y="3630889"/>
            <a:ext cx="2026462" cy="2153282"/>
            <a:chOff x="1230239" y="2517743"/>
            <a:chExt cx="2234658" cy="2472255"/>
          </a:xfrm>
        </p:grpSpPr>
        <p:pic>
          <p:nvPicPr>
            <p:cNvPr id="37" name="Picture 36">
              <a:extLst>
                <a:ext uri="{FF2B5EF4-FFF2-40B4-BE49-F238E27FC236}">
                  <a16:creationId xmlns:a16="http://schemas.microsoft.com/office/drawing/2014/main" id="{C582EA37-5AC2-4BE0-9B58-6CA01ED76A08}"/>
                </a:ext>
              </a:extLst>
            </p:cNvPr>
            <p:cNvPicPr>
              <a:picLocks noChangeAspect="1"/>
            </p:cNvPicPr>
            <p:nvPr/>
          </p:nvPicPr>
          <p:blipFill rotWithShape="1">
            <a:blip r:embed="rId12">
              <a:extLst>
                <a:ext uri="{BEBA8EAE-BF5A-486C-A8C5-ECC9F3942E4B}">
                  <a14:imgProps xmlns:a14="http://schemas.microsoft.com/office/drawing/2010/main">
                    <a14:imgLayer r:embed="rId11">
                      <a14:imgEffect>
                        <a14:backgroundRemoval t="7204" b="89992" l="46263" r="94288">
                          <a14:foregroundMark x1="51125" y1="14386" x2="53363" y2="12070"/>
                          <a14:foregroundMark x1="46263" y1="13536" x2="46263" y2="13536"/>
                          <a14:foregroundMark x1="51625" y1="7204" x2="51625" y2="7204"/>
                          <a14:foregroundMark x1="85238" y1="49745" x2="91463" y2="51636"/>
                          <a14:foregroundMark x1="68175" y1="65193" x2="68175" y2="65193"/>
                          <a14:foregroundMark x1="68800" y1="50361" x2="68800" y2="50361"/>
                          <a14:foregroundMark x1="93450" y1="37038" x2="93450" y2="37038"/>
                          <a14:foregroundMark x1="66663" y1="50574" x2="71163" y2="50255"/>
                          <a14:foregroundMark x1="68788" y1="46834" x2="71600" y2="50361"/>
                          <a14:foregroundMark x1="84188" y1="30769" x2="86075" y2="30344"/>
                        </a14:backgroundRemoval>
                      </a14:imgEffect>
                    </a14:imgLayer>
                  </a14:imgProps>
                </a:ext>
              </a:extLst>
            </a:blip>
            <a:srcRect l="64609" t="41872" r="24525" b="44750"/>
            <a:stretch/>
          </p:blipFill>
          <p:spPr>
            <a:xfrm>
              <a:off x="1230239" y="3380026"/>
              <a:ext cx="2010794" cy="1456259"/>
            </a:xfrm>
            <a:prstGeom prst="rect">
              <a:avLst/>
            </a:prstGeom>
          </p:spPr>
        </p:pic>
        <p:grpSp>
          <p:nvGrpSpPr>
            <p:cNvPr id="38" name="Group 37">
              <a:extLst>
                <a:ext uri="{FF2B5EF4-FFF2-40B4-BE49-F238E27FC236}">
                  <a16:creationId xmlns:a16="http://schemas.microsoft.com/office/drawing/2014/main" id="{9766CB27-A635-4BBC-94C9-F6EE822C5A17}"/>
                </a:ext>
              </a:extLst>
            </p:cNvPr>
            <p:cNvGrpSpPr/>
            <p:nvPr/>
          </p:nvGrpSpPr>
          <p:grpSpPr>
            <a:xfrm>
              <a:off x="1267549" y="2517743"/>
              <a:ext cx="2197348" cy="2472255"/>
              <a:chOff x="2899047" y="2093054"/>
              <a:chExt cx="2197348" cy="2472255"/>
            </a:xfrm>
          </p:grpSpPr>
          <p:pic>
            <p:nvPicPr>
              <p:cNvPr id="39" name="Picture 38">
                <a:extLst>
                  <a:ext uri="{FF2B5EF4-FFF2-40B4-BE49-F238E27FC236}">
                    <a16:creationId xmlns:a16="http://schemas.microsoft.com/office/drawing/2014/main" id="{FAD6C58A-7A84-47FA-B356-27B06B299982}"/>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7204" b="91861" l="25850" r="42163">
                            <a14:foregroundMark x1="32575" y1="13323" x2="38425" y2="14598"/>
                            <a14:foregroundMark x1="33313" y1="7204" x2="33313" y2="7204"/>
                            <a14:foregroundMark x1="25850" y1="51211" x2="25850" y2="51211"/>
                            <a14:foregroundMark x1="29088" y1="84445" x2="39175" y2="85720"/>
                            <a14:foregroundMark x1="32325" y1="91861" x2="32325" y2="91861"/>
                          </a14:backgroundRemoval>
                        </a14:imgEffect>
                      </a14:imgLayer>
                    </a14:imgProps>
                  </a:ext>
                </a:extLst>
              </a:blip>
              <a:srcRect l="24816" t="74983" r="55105" b="3064"/>
              <a:stretch/>
            </p:blipFill>
            <p:spPr>
              <a:xfrm>
                <a:off x="3172948" y="2746159"/>
                <a:ext cx="1755581" cy="1129158"/>
              </a:xfrm>
              <a:prstGeom prst="rect">
                <a:avLst/>
              </a:prstGeom>
            </p:spPr>
          </p:pic>
          <p:pic>
            <p:nvPicPr>
              <p:cNvPr id="40" name="Picture 39">
                <a:extLst>
                  <a:ext uri="{FF2B5EF4-FFF2-40B4-BE49-F238E27FC236}">
                    <a16:creationId xmlns:a16="http://schemas.microsoft.com/office/drawing/2014/main" id="{C7B06EAF-9A2B-440F-8786-4CFE0F3B2E10}"/>
                  </a:ext>
                </a:extLst>
              </p:cNvPr>
              <p:cNvPicPr>
                <a:picLocks noChangeAspect="1"/>
              </p:cNvPicPr>
              <p:nvPr/>
            </p:nvPicPr>
            <p:blipFill rotWithShape="1">
              <a:blip r:embed="rId12">
                <a:extLst>
                  <a:ext uri="{BEBA8EAE-BF5A-486C-A8C5-ECC9F3942E4B}">
                    <a14:imgProps xmlns:a14="http://schemas.microsoft.com/office/drawing/2010/main">
                      <a14:imgLayer r:embed="rId11">
                        <a14:imgEffect>
                          <a14:backgroundRemoval t="7204" b="89992" l="46263" r="94288">
                            <a14:foregroundMark x1="51125" y1="14386" x2="53363" y2="12070"/>
                            <a14:foregroundMark x1="46263" y1="13536" x2="46263" y2="13536"/>
                            <a14:foregroundMark x1="51625" y1="7204" x2="51625" y2="7204"/>
                            <a14:foregroundMark x1="85238" y1="49745" x2="91463" y2="51636"/>
                            <a14:foregroundMark x1="68175" y1="65193" x2="68175" y2="65193"/>
                            <a14:foregroundMark x1="68800" y1="50361" x2="68800" y2="50361"/>
                            <a14:foregroundMark x1="93450" y1="37038" x2="93450" y2="37038"/>
                            <a14:foregroundMark x1="66663" y1="50574" x2="71163" y2="50255"/>
                            <a14:foregroundMark x1="68788" y1="46834" x2="71600" y2="50361"/>
                            <a14:foregroundMark x1="84188" y1="30769" x2="86075" y2="30344"/>
                          </a14:backgroundRemoval>
                        </a14:imgEffect>
                      </a14:imgLayer>
                    </a14:imgProps>
                  </a:ext>
                </a:extLst>
              </a:blip>
              <a:srcRect l="79343" t="23786" r="978" b="60778"/>
              <a:stretch/>
            </p:blipFill>
            <p:spPr>
              <a:xfrm>
                <a:off x="3012735" y="3755242"/>
                <a:ext cx="1755581" cy="810067"/>
              </a:xfrm>
              <a:prstGeom prst="rect">
                <a:avLst/>
              </a:prstGeom>
            </p:spPr>
          </p:pic>
          <p:pic>
            <p:nvPicPr>
              <p:cNvPr id="41" name="Picture 40">
                <a:extLst>
                  <a:ext uri="{FF2B5EF4-FFF2-40B4-BE49-F238E27FC236}">
                    <a16:creationId xmlns:a16="http://schemas.microsoft.com/office/drawing/2014/main" id="{A2D0A041-6338-4F59-8EBC-70856C137607}"/>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8042" b="90921" l="8297" r="92805">
                            <a14:foregroundMark x1="8297" y1="47860" x2="8297" y2="47860"/>
                            <a14:foregroundMark x1="55653" y1="90921" x2="55653" y2="90921"/>
                            <a14:foregroundMark x1="92878" y1="37354" x2="92878" y2="37354"/>
                            <a14:foregroundMark x1="46623" y1="8042" x2="46623" y2="8042"/>
                          </a14:backgroundRemoval>
                        </a14:imgEffect>
                      </a14:imgLayer>
                    </a14:imgProps>
                  </a:ext>
                </a:extLst>
              </a:blip>
              <a:stretch>
                <a:fillRect/>
              </a:stretch>
            </p:blipFill>
            <p:spPr>
              <a:xfrm>
                <a:off x="2899047" y="2418304"/>
                <a:ext cx="2022881" cy="1145111"/>
              </a:xfrm>
              <a:prstGeom prst="rect">
                <a:avLst/>
              </a:prstGeom>
            </p:spPr>
          </p:pic>
          <p:pic>
            <p:nvPicPr>
              <p:cNvPr id="45" name="Picture 44">
                <a:extLst>
                  <a:ext uri="{FF2B5EF4-FFF2-40B4-BE49-F238E27FC236}">
                    <a16:creationId xmlns:a16="http://schemas.microsoft.com/office/drawing/2014/main" id="{2869492D-17E7-425B-8C42-469D39D75216}"/>
                  </a:ext>
                </a:extLst>
              </p:cNvPr>
              <p:cNvPicPr>
                <a:picLocks noChangeAspect="1"/>
              </p:cNvPicPr>
              <p:nvPr/>
            </p:nvPicPr>
            <p:blipFill rotWithShape="1">
              <a:blip r:embed="rId12">
                <a:extLst>
                  <a:ext uri="{BEBA8EAE-BF5A-486C-A8C5-ECC9F3942E4B}">
                    <a14:imgProps xmlns:a14="http://schemas.microsoft.com/office/drawing/2010/main">
                      <a14:imgLayer r:embed="rId11">
                        <a14:imgEffect>
                          <a14:backgroundRemoval t="7204" b="89992" l="46263" r="94288">
                            <a14:foregroundMark x1="51125" y1="14386" x2="53363" y2="12070"/>
                            <a14:foregroundMark x1="46263" y1="13536" x2="46263" y2="13536"/>
                            <a14:foregroundMark x1="51625" y1="7204" x2="51625" y2="7204"/>
                            <a14:foregroundMark x1="85238" y1="49745" x2="91463" y2="51636"/>
                            <a14:foregroundMark x1="68175" y1="65193" x2="68175" y2="65193"/>
                            <a14:foregroundMark x1="68800" y1="50361" x2="68800" y2="50361"/>
                            <a14:foregroundMark x1="93450" y1="37038" x2="93450" y2="37038"/>
                            <a14:foregroundMark x1="66663" y1="50574" x2="71163" y2="50255"/>
                            <a14:foregroundMark x1="68788" y1="46834" x2="71600" y2="50361"/>
                            <a14:foregroundMark x1="84188" y1="30769" x2="86075" y2="30344"/>
                          </a14:backgroundRemoval>
                        </a14:imgEffect>
                      </a14:imgLayer>
                    </a14:imgProps>
                  </a:ext>
                </a:extLst>
              </a:blip>
              <a:srcRect l="78752" t="42167" r="1569" b="42397"/>
              <a:stretch/>
            </p:blipFill>
            <p:spPr>
              <a:xfrm>
                <a:off x="2947725" y="2093054"/>
                <a:ext cx="2148670" cy="991448"/>
              </a:xfrm>
              <a:prstGeom prst="rect">
                <a:avLst/>
              </a:prstGeom>
            </p:spPr>
          </p:pic>
        </p:grpSp>
      </p:grpSp>
      <p:pic>
        <p:nvPicPr>
          <p:cNvPr id="46" name="Picture 45">
            <a:extLst>
              <a:ext uri="{FF2B5EF4-FFF2-40B4-BE49-F238E27FC236}">
                <a16:creationId xmlns:a16="http://schemas.microsoft.com/office/drawing/2014/main" id="{81BE2642-4861-4FE2-9576-A8615649D03B}"/>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7204" b="91861" l="25850" r="42163">
                        <a14:foregroundMark x1="32575" y1="13323" x2="38425" y2="14598"/>
                        <a14:foregroundMark x1="33313" y1="7204" x2="33313" y2="7204"/>
                        <a14:foregroundMark x1="25850" y1="51211" x2="25850" y2="51211"/>
                        <a14:foregroundMark x1="29088" y1="84445" x2="39175" y2="85720"/>
                        <a14:foregroundMark x1="32325" y1="91861" x2="32325" y2="91861"/>
                      </a14:backgroundRemoval>
                    </a14:imgEffect>
                  </a14:imgLayer>
                </a14:imgProps>
              </a:ext>
            </a:extLst>
          </a:blip>
          <a:srcRect l="24097" r="55824" b="78047"/>
          <a:stretch/>
        </p:blipFill>
        <p:spPr>
          <a:xfrm>
            <a:off x="218358" y="2012342"/>
            <a:ext cx="2434528" cy="1565844"/>
          </a:xfrm>
          <a:prstGeom prst="rect">
            <a:avLst/>
          </a:prstGeom>
        </p:spPr>
      </p:pic>
    </p:spTree>
    <p:extLst>
      <p:ext uri="{BB962C8B-B14F-4D97-AF65-F5344CB8AC3E}">
        <p14:creationId xmlns:p14="http://schemas.microsoft.com/office/powerpoint/2010/main" val="32269796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fade">
                                          <p:cBhvr>
                                            <p:cTn id="11" dur="1000"/>
                                            <p:tgtEl>
                                              <p:spTgt spid="54"/>
                                            </p:tgtEl>
                                          </p:cBhvr>
                                        </p:animEffect>
                                        <p:anim calcmode="lin" valueType="num">
                                          <p:cBhvr>
                                            <p:cTn id="12" dur="1000" fill="hold"/>
                                            <p:tgtEl>
                                              <p:spTgt spid="54"/>
                                            </p:tgtEl>
                                            <p:attrNameLst>
                                              <p:attrName>ppt_x</p:attrName>
                                            </p:attrNameLst>
                                          </p:cBhvr>
                                          <p:tavLst>
                                            <p:tav tm="0">
                                              <p:val>
                                                <p:strVal val="#ppt_x"/>
                                              </p:val>
                                            </p:tav>
                                            <p:tav tm="100000">
                                              <p:val>
                                                <p:strVal val="#ppt_x"/>
                                              </p:val>
                                            </p:tav>
                                          </p:tavLst>
                                        </p:anim>
                                        <p:anim calcmode="lin" valueType="num">
                                          <p:cBhvr>
                                            <p:cTn id="13"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14:presetBounceEnd="60000">
                                      <p:stCondLst>
                                        <p:cond delay="100"/>
                                      </p:stCondLst>
                                      <p:childTnLst>
                                        <p:set>
                                          <p:cBhvr>
                                            <p:cTn id="17" dur="1" fill="hold">
                                              <p:stCondLst>
                                                <p:cond delay="0"/>
                                              </p:stCondLst>
                                            </p:cTn>
                                            <p:tgtEl>
                                              <p:spTgt spid="46"/>
                                            </p:tgtEl>
                                            <p:attrNameLst>
                                              <p:attrName>style.visibility</p:attrName>
                                            </p:attrNameLst>
                                          </p:cBhvr>
                                          <p:to>
                                            <p:strVal val="visible"/>
                                          </p:to>
                                        </p:set>
                                        <p:anim calcmode="lin" valueType="num" p14:bounceEnd="60000">
                                          <p:cBhvr additive="base">
                                            <p:cTn id="18" dur="1600" fill="hold"/>
                                            <p:tgtEl>
                                              <p:spTgt spid="46"/>
                                            </p:tgtEl>
                                            <p:attrNameLst>
                                              <p:attrName>ppt_x</p:attrName>
                                            </p:attrNameLst>
                                          </p:cBhvr>
                                          <p:tavLst>
                                            <p:tav tm="0">
                                              <p:val>
                                                <p:strVal val="#ppt_x"/>
                                              </p:val>
                                            </p:tav>
                                            <p:tav tm="100000">
                                              <p:val>
                                                <p:strVal val="#ppt_x"/>
                                              </p:val>
                                            </p:tav>
                                          </p:tavLst>
                                        </p:anim>
                                        <p:anim calcmode="lin" valueType="num" p14:bounceEnd="60000">
                                          <p:cBhvr additive="base">
                                            <p:cTn id="19" dur="1600" fill="hold"/>
                                            <p:tgtEl>
                                              <p:spTgt spid="46"/>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14:presetBounceEnd="60000">
                                      <p:stCondLst>
                                        <p:cond delay="400"/>
                                      </p:stCondLst>
                                      <p:childTnLst>
                                        <p:set>
                                          <p:cBhvr>
                                            <p:cTn id="21" dur="1" fill="hold">
                                              <p:stCondLst>
                                                <p:cond delay="0"/>
                                              </p:stCondLst>
                                            </p:cTn>
                                            <p:tgtEl>
                                              <p:spTgt spid="36"/>
                                            </p:tgtEl>
                                            <p:attrNameLst>
                                              <p:attrName>style.visibility</p:attrName>
                                            </p:attrNameLst>
                                          </p:cBhvr>
                                          <p:to>
                                            <p:strVal val="visible"/>
                                          </p:to>
                                        </p:set>
                                        <p:anim calcmode="lin" valueType="num" p14:bounceEnd="60000">
                                          <p:cBhvr additive="base">
                                            <p:cTn id="22" dur="1900" fill="hold"/>
                                            <p:tgtEl>
                                              <p:spTgt spid="36"/>
                                            </p:tgtEl>
                                            <p:attrNameLst>
                                              <p:attrName>ppt_x</p:attrName>
                                            </p:attrNameLst>
                                          </p:cBhvr>
                                          <p:tavLst>
                                            <p:tav tm="0">
                                              <p:val>
                                                <p:strVal val="#ppt_x"/>
                                              </p:val>
                                            </p:tav>
                                            <p:tav tm="100000">
                                              <p:val>
                                                <p:strVal val="#ppt_x"/>
                                              </p:val>
                                            </p:tav>
                                          </p:tavLst>
                                        </p:anim>
                                        <p:anim calcmode="lin" valueType="num" p14:bounceEnd="60000">
                                          <p:cBhvr additive="base">
                                            <p:cTn id="23" dur="1900" fill="hold"/>
                                            <p:tgtEl>
                                              <p:spTgt spid="36"/>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14:presetBounceEnd="60000">
                                      <p:stCondLst>
                                        <p:cond delay="0"/>
                                      </p:stCondLst>
                                      <p:childTnLst>
                                        <p:set>
                                          <p:cBhvr>
                                            <p:cTn id="25" dur="1" fill="hold">
                                              <p:stCondLst>
                                                <p:cond delay="0"/>
                                              </p:stCondLst>
                                            </p:cTn>
                                            <p:tgtEl>
                                              <p:spTgt spid="35"/>
                                            </p:tgtEl>
                                            <p:attrNameLst>
                                              <p:attrName>style.visibility</p:attrName>
                                            </p:attrNameLst>
                                          </p:cBhvr>
                                          <p:to>
                                            <p:strVal val="visible"/>
                                          </p:to>
                                        </p:set>
                                        <p:anim calcmode="lin" valueType="num" p14:bounceEnd="60000">
                                          <p:cBhvr additive="base">
                                            <p:cTn id="26" dur="1400" fill="hold"/>
                                            <p:tgtEl>
                                              <p:spTgt spid="35"/>
                                            </p:tgtEl>
                                            <p:attrNameLst>
                                              <p:attrName>ppt_x</p:attrName>
                                            </p:attrNameLst>
                                          </p:cBhvr>
                                          <p:tavLst>
                                            <p:tav tm="0">
                                              <p:val>
                                                <p:strVal val="#ppt_x"/>
                                              </p:val>
                                            </p:tav>
                                            <p:tav tm="100000">
                                              <p:val>
                                                <p:strVal val="#ppt_x"/>
                                              </p:val>
                                            </p:tav>
                                          </p:tavLst>
                                        </p:anim>
                                        <p:anim calcmode="lin" valueType="num" p14:bounceEnd="60000">
                                          <p:cBhvr additive="base">
                                            <p:cTn id="27" dur="14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fade">
                                          <p:cBhvr>
                                            <p:cTn id="35" dur="500"/>
                                            <p:tgtEl>
                                              <p:spTgt spid="4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fade">
                                          <p:cBhvr>
                                            <p:cTn id="43" dur="500"/>
                                            <p:tgtEl>
                                              <p:spTgt spid="4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500"/>
                                            <p:tgtEl>
                                              <p:spTgt spid="23"/>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fade">
                                          <p:cBhvr>
                                            <p:cTn id="5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2" grpId="0" animBg="1"/>
          <p:bldP spid="20" grpId="0"/>
          <p:bldP spid="21" grpId="0"/>
          <p:bldP spid="22" grpId="0"/>
          <p:bldP spid="23" grpId="0"/>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fade">
                                          <p:cBhvr>
                                            <p:cTn id="11" dur="1000"/>
                                            <p:tgtEl>
                                              <p:spTgt spid="54"/>
                                            </p:tgtEl>
                                          </p:cBhvr>
                                        </p:animEffect>
                                        <p:anim calcmode="lin" valueType="num">
                                          <p:cBhvr>
                                            <p:cTn id="12" dur="1000" fill="hold"/>
                                            <p:tgtEl>
                                              <p:spTgt spid="54"/>
                                            </p:tgtEl>
                                            <p:attrNameLst>
                                              <p:attrName>ppt_x</p:attrName>
                                            </p:attrNameLst>
                                          </p:cBhvr>
                                          <p:tavLst>
                                            <p:tav tm="0">
                                              <p:val>
                                                <p:strVal val="#ppt_x"/>
                                              </p:val>
                                            </p:tav>
                                            <p:tav tm="100000">
                                              <p:val>
                                                <p:strVal val="#ppt_x"/>
                                              </p:val>
                                            </p:tav>
                                          </p:tavLst>
                                        </p:anim>
                                        <p:anim calcmode="lin" valueType="num">
                                          <p:cBhvr>
                                            <p:cTn id="13"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100"/>
                                      </p:stCondLst>
                                      <p:childTnLst>
                                        <p:set>
                                          <p:cBhvr>
                                            <p:cTn id="17" dur="1" fill="hold">
                                              <p:stCondLst>
                                                <p:cond delay="0"/>
                                              </p:stCondLst>
                                            </p:cTn>
                                            <p:tgtEl>
                                              <p:spTgt spid="46"/>
                                            </p:tgtEl>
                                            <p:attrNameLst>
                                              <p:attrName>style.visibility</p:attrName>
                                            </p:attrNameLst>
                                          </p:cBhvr>
                                          <p:to>
                                            <p:strVal val="visible"/>
                                          </p:to>
                                        </p:set>
                                        <p:anim calcmode="lin" valueType="num">
                                          <p:cBhvr additive="base">
                                            <p:cTn id="18" dur="1600" fill="hold"/>
                                            <p:tgtEl>
                                              <p:spTgt spid="46"/>
                                            </p:tgtEl>
                                            <p:attrNameLst>
                                              <p:attrName>ppt_x</p:attrName>
                                            </p:attrNameLst>
                                          </p:cBhvr>
                                          <p:tavLst>
                                            <p:tav tm="0">
                                              <p:val>
                                                <p:strVal val="#ppt_x"/>
                                              </p:val>
                                            </p:tav>
                                            <p:tav tm="100000">
                                              <p:val>
                                                <p:strVal val="#ppt_x"/>
                                              </p:val>
                                            </p:tav>
                                          </p:tavLst>
                                        </p:anim>
                                        <p:anim calcmode="lin" valueType="num">
                                          <p:cBhvr additive="base">
                                            <p:cTn id="19" dur="1600" fill="hold"/>
                                            <p:tgtEl>
                                              <p:spTgt spid="46"/>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400"/>
                                      </p:stCondLst>
                                      <p:childTnLst>
                                        <p:set>
                                          <p:cBhvr>
                                            <p:cTn id="21" dur="1" fill="hold">
                                              <p:stCondLst>
                                                <p:cond delay="0"/>
                                              </p:stCondLst>
                                            </p:cTn>
                                            <p:tgtEl>
                                              <p:spTgt spid="36"/>
                                            </p:tgtEl>
                                            <p:attrNameLst>
                                              <p:attrName>style.visibility</p:attrName>
                                            </p:attrNameLst>
                                          </p:cBhvr>
                                          <p:to>
                                            <p:strVal val="visible"/>
                                          </p:to>
                                        </p:set>
                                        <p:anim calcmode="lin" valueType="num">
                                          <p:cBhvr additive="base">
                                            <p:cTn id="22" dur="1900" fill="hold"/>
                                            <p:tgtEl>
                                              <p:spTgt spid="36"/>
                                            </p:tgtEl>
                                            <p:attrNameLst>
                                              <p:attrName>ppt_x</p:attrName>
                                            </p:attrNameLst>
                                          </p:cBhvr>
                                          <p:tavLst>
                                            <p:tav tm="0">
                                              <p:val>
                                                <p:strVal val="#ppt_x"/>
                                              </p:val>
                                            </p:tav>
                                            <p:tav tm="100000">
                                              <p:val>
                                                <p:strVal val="#ppt_x"/>
                                              </p:val>
                                            </p:tav>
                                          </p:tavLst>
                                        </p:anim>
                                        <p:anim calcmode="lin" valueType="num">
                                          <p:cBhvr additive="base">
                                            <p:cTn id="23" dur="1900" fill="hold"/>
                                            <p:tgtEl>
                                              <p:spTgt spid="36"/>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35"/>
                                            </p:tgtEl>
                                            <p:attrNameLst>
                                              <p:attrName>style.visibility</p:attrName>
                                            </p:attrNameLst>
                                          </p:cBhvr>
                                          <p:to>
                                            <p:strVal val="visible"/>
                                          </p:to>
                                        </p:set>
                                        <p:anim calcmode="lin" valueType="num">
                                          <p:cBhvr additive="base">
                                            <p:cTn id="26" dur="1400" fill="hold"/>
                                            <p:tgtEl>
                                              <p:spTgt spid="35"/>
                                            </p:tgtEl>
                                            <p:attrNameLst>
                                              <p:attrName>ppt_x</p:attrName>
                                            </p:attrNameLst>
                                          </p:cBhvr>
                                          <p:tavLst>
                                            <p:tav tm="0">
                                              <p:val>
                                                <p:strVal val="#ppt_x"/>
                                              </p:val>
                                            </p:tav>
                                            <p:tav tm="100000">
                                              <p:val>
                                                <p:strVal val="#ppt_x"/>
                                              </p:val>
                                            </p:tav>
                                          </p:tavLst>
                                        </p:anim>
                                        <p:anim calcmode="lin" valueType="num">
                                          <p:cBhvr additive="base">
                                            <p:cTn id="27" dur="14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fade">
                                          <p:cBhvr>
                                            <p:cTn id="35" dur="500"/>
                                            <p:tgtEl>
                                              <p:spTgt spid="4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fade">
                                          <p:cBhvr>
                                            <p:cTn id="43" dur="500"/>
                                            <p:tgtEl>
                                              <p:spTgt spid="4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500"/>
                                            <p:tgtEl>
                                              <p:spTgt spid="23"/>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fade">
                                          <p:cBhvr>
                                            <p:cTn id="5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2" grpId="0" animBg="1"/>
          <p:bldP spid="20" grpId="0"/>
          <p:bldP spid="21" grpId="0"/>
          <p:bldP spid="22" grpId="0"/>
          <p:bldP spid="23" grpId="0"/>
          <p:bldP spid="11"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42BBD69-689C-4146-86E2-58AA1D46BB38}"/>
              </a:ext>
            </a:extLst>
          </p:cNvPr>
          <p:cNvPicPr>
            <a:picLocks noChangeAspect="1"/>
          </p:cNvPicPr>
          <p:nvPr/>
        </p:nvPicPr>
        <p:blipFill>
          <a:blip r:embed="rId3">
            <a:alphaModFix amt="36000"/>
          </a:blip>
          <a:stretch>
            <a:fillRect/>
          </a:stretch>
        </p:blipFill>
        <p:spPr>
          <a:xfrm>
            <a:off x="-4011" y="3048"/>
            <a:ext cx="12192000" cy="6851904"/>
          </a:xfrm>
          <a:prstGeom prst="rect">
            <a:avLst/>
          </a:prstGeom>
        </p:spPr>
      </p:pic>
      <p:sp>
        <p:nvSpPr>
          <p:cNvPr id="10" name="Rectangle: Rounded Corners 9">
            <a:extLst>
              <a:ext uri="{FF2B5EF4-FFF2-40B4-BE49-F238E27FC236}">
                <a16:creationId xmlns:a16="http://schemas.microsoft.com/office/drawing/2014/main" id="{FE6BB9B1-E579-49F6-BE40-2CF24753663B}"/>
              </a:ext>
            </a:extLst>
          </p:cNvPr>
          <p:cNvSpPr/>
          <p:nvPr/>
        </p:nvSpPr>
        <p:spPr>
          <a:xfrm>
            <a:off x="762000" y="292212"/>
            <a:ext cx="10867281" cy="973352"/>
          </a:xfrm>
          <a:prstGeom prst="roundRect">
            <a:avLst/>
          </a:prstGeom>
          <a:solidFill>
            <a:srgbClr val="F7AD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800" b="1">
                <a:solidFill>
                  <a:schemeClr val="bg1"/>
                </a:solidFill>
                <a:latin typeface="Calibri" panose="020F0502020204030204" pitchFamily="34" charset="0"/>
                <a:cs typeface="Calibri" panose="020F0502020204030204" pitchFamily="34" charset="0"/>
              </a:rPr>
              <a:t>   Viết một đoạn văn tả hoạt động của một ng</a:t>
            </a:r>
            <a:r>
              <a:rPr lang="vi-VN" sz="2800" b="1">
                <a:solidFill>
                  <a:schemeClr val="bg1"/>
                </a:solidFill>
                <a:latin typeface="Calibri" panose="020F0502020204030204" pitchFamily="34" charset="0"/>
                <a:cs typeface="Calibri" panose="020F0502020204030204" pitchFamily="34" charset="0"/>
              </a:rPr>
              <a:t>ười</a:t>
            </a:r>
            <a:r>
              <a:rPr lang="en-SG" sz="2800" b="1">
                <a:solidFill>
                  <a:schemeClr val="bg1"/>
                </a:solidFill>
                <a:latin typeface="Calibri" panose="020F0502020204030204" pitchFamily="34" charset="0"/>
                <a:cs typeface="Calibri" panose="020F0502020204030204" pitchFamily="34" charset="0"/>
              </a:rPr>
              <a:t> mà em yêu mến. </a:t>
            </a:r>
            <a:endParaRPr lang="en-US" sz="2800" b="1">
              <a:solidFill>
                <a:schemeClr val="bg1"/>
              </a:solidFill>
              <a:latin typeface="Calibri" panose="020F0502020204030204" pitchFamily="34" charset="0"/>
              <a:cs typeface="Calibri" panose="020F0502020204030204" pitchFamily="34" charset="0"/>
            </a:endParaRPr>
          </a:p>
        </p:txBody>
      </p:sp>
      <p:grpSp>
        <p:nvGrpSpPr>
          <p:cNvPr id="14" name="Group 13">
            <a:extLst>
              <a:ext uri="{FF2B5EF4-FFF2-40B4-BE49-F238E27FC236}">
                <a16:creationId xmlns:a16="http://schemas.microsoft.com/office/drawing/2014/main" id="{F73B4687-81BD-4E80-99DA-1E083B13D0CA}"/>
              </a:ext>
            </a:extLst>
          </p:cNvPr>
          <p:cNvGrpSpPr/>
          <p:nvPr/>
        </p:nvGrpSpPr>
        <p:grpSpPr>
          <a:xfrm>
            <a:off x="260822" y="236574"/>
            <a:ext cx="1084628" cy="1084628"/>
            <a:chOff x="8265070" y="41088"/>
            <a:chExt cx="1545442" cy="1545442"/>
          </a:xfrm>
        </p:grpSpPr>
        <p:grpSp>
          <p:nvGrpSpPr>
            <p:cNvPr id="15" name="Group 14">
              <a:extLst>
                <a:ext uri="{FF2B5EF4-FFF2-40B4-BE49-F238E27FC236}">
                  <a16:creationId xmlns:a16="http://schemas.microsoft.com/office/drawing/2014/main" id="{22AC1FB3-892F-4F32-8D4F-F43064610B82}"/>
                </a:ext>
              </a:extLst>
            </p:cNvPr>
            <p:cNvGrpSpPr/>
            <p:nvPr/>
          </p:nvGrpSpPr>
          <p:grpSpPr>
            <a:xfrm>
              <a:off x="8265070" y="41088"/>
              <a:ext cx="1545442" cy="1545442"/>
              <a:chOff x="-5340166" y="2550629"/>
              <a:chExt cx="2166078" cy="2166078"/>
            </a:xfrm>
          </p:grpSpPr>
          <p:sp>
            <p:nvSpPr>
              <p:cNvPr id="17" name="Oval 16">
                <a:extLst>
                  <a:ext uri="{FF2B5EF4-FFF2-40B4-BE49-F238E27FC236}">
                    <a16:creationId xmlns:a16="http://schemas.microsoft.com/office/drawing/2014/main" id="{AB3F5921-0D21-452A-8FB1-86B892D1FE50}"/>
                  </a:ext>
                </a:extLst>
              </p:cNvPr>
              <p:cNvSpPr/>
              <p:nvPr/>
            </p:nvSpPr>
            <p:spPr>
              <a:xfrm>
                <a:off x="-5340166" y="2550629"/>
                <a:ext cx="2166078" cy="2166078"/>
              </a:xfrm>
              <a:prstGeom prst="ellipse">
                <a:avLst/>
              </a:prstGeom>
              <a:solidFill>
                <a:srgbClr val="F7AD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B4F0539-D633-4E93-B588-EFFC68A59E00}"/>
                  </a:ext>
                </a:extLst>
              </p:cNvPr>
              <p:cNvSpPr/>
              <p:nvPr/>
            </p:nvSpPr>
            <p:spPr>
              <a:xfrm>
                <a:off x="-5188434" y="2702361"/>
                <a:ext cx="1862613" cy="1862613"/>
              </a:xfrm>
              <a:prstGeom prst="ellipse">
                <a:avLst/>
              </a:prstGeom>
              <a:solidFill>
                <a:srgbClr val="024F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24F97"/>
                  </a:solidFill>
                </a:endParaRPr>
              </a:p>
            </p:txBody>
          </p:sp>
        </p:grpSp>
        <p:pic>
          <p:nvPicPr>
            <p:cNvPr id="16" name="Picture 4" descr="Premium Vector | Paper sheets pile with abstract content text with pen and  pencil">
              <a:extLst>
                <a:ext uri="{FF2B5EF4-FFF2-40B4-BE49-F238E27FC236}">
                  <a16:creationId xmlns:a16="http://schemas.microsoft.com/office/drawing/2014/main" id="{2D50456E-64DC-43BA-8E88-284909CF503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315365" y="69084"/>
              <a:ext cx="1386889" cy="1386889"/>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矩形: 圆角 10">
            <a:extLst>
              <a:ext uri="{FF2B5EF4-FFF2-40B4-BE49-F238E27FC236}">
                <a16:creationId xmlns:a16="http://schemas.microsoft.com/office/drawing/2014/main" id="{4219FE28-D054-44E2-B118-C04D3D9F9496}"/>
              </a:ext>
            </a:extLst>
          </p:cNvPr>
          <p:cNvSpPr/>
          <p:nvPr/>
        </p:nvSpPr>
        <p:spPr>
          <a:xfrm>
            <a:off x="3311898" y="1715204"/>
            <a:ext cx="8575302" cy="4914196"/>
          </a:xfrm>
          <a:custGeom>
            <a:avLst/>
            <a:gdLst>
              <a:gd name="connsiteX0" fmla="*/ 0 w 8575302"/>
              <a:gd name="connsiteY0" fmla="*/ 580121 h 4914196"/>
              <a:gd name="connsiteX1" fmla="*/ 580121 w 8575302"/>
              <a:gd name="connsiteY1" fmla="*/ 0 h 4914196"/>
              <a:gd name="connsiteX2" fmla="*/ 7995181 w 8575302"/>
              <a:gd name="connsiteY2" fmla="*/ 0 h 4914196"/>
              <a:gd name="connsiteX3" fmla="*/ 8575302 w 8575302"/>
              <a:gd name="connsiteY3" fmla="*/ 580121 h 4914196"/>
              <a:gd name="connsiteX4" fmla="*/ 8575302 w 8575302"/>
              <a:gd name="connsiteY4" fmla="*/ 4334075 h 4914196"/>
              <a:gd name="connsiteX5" fmla="*/ 7995181 w 8575302"/>
              <a:gd name="connsiteY5" fmla="*/ 4914196 h 4914196"/>
              <a:gd name="connsiteX6" fmla="*/ 580121 w 8575302"/>
              <a:gd name="connsiteY6" fmla="*/ 4914196 h 4914196"/>
              <a:gd name="connsiteX7" fmla="*/ 0 w 8575302"/>
              <a:gd name="connsiteY7" fmla="*/ 4334075 h 4914196"/>
              <a:gd name="connsiteX8" fmla="*/ 0 w 8575302"/>
              <a:gd name="connsiteY8" fmla="*/ 580121 h 4914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5302" h="4914196" fill="none" extrusionOk="0">
                <a:moveTo>
                  <a:pt x="0" y="580121"/>
                </a:moveTo>
                <a:cubicBezTo>
                  <a:pt x="-2033" y="280393"/>
                  <a:pt x="217878" y="-12398"/>
                  <a:pt x="580121" y="0"/>
                </a:cubicBezTo>
                <a:cubicBezTo>
                  <a:pt x="1579968" y="-28671"/>
                  <a:pt x="6614534" y="97780"/>
                  <a:pt x="7995181" y="0"/>
                </a:cubicBezTo>
                <a:cubicBezTo>
                  <a:pt x="8276317" y="-33648"/>
                  <a:pt x="8558967" y="233698"/>
                  <a:pt x="8575302" y="580121"/>
                </a:cubicBezTo>
                <a:cubicBezTo>
                  <a:pt x="8631697" y="1989162"/>
                  <a:pt x="8459923" y="3273544"/>
                  <a:pt x="8575302" y="4334075"/>
                </a:cubicBezTo>
                <a:cubicBezTo>
                  <a:pt x="8556245" y="4658679"/>
                  <a:pt x="8328400" y="4925140"/>
                  <a:pt x="7995181" y="4914196"/>
                </a:cubicBezTo>
                <a:cubicBezTo>
                  <a:pt x="5844333" y="4777556"/>
                  <a:pt x="1614112" y="4752111"/>
                  <a:pt x="580121" y="4914196"/>
                </a:cubicBezTo>
                <a:cubicBezTo>
                  <a:pt x="232864" y="4865888"/>
                  <a:pt x="31" y="4643169"/>
                  <a:pt x="0" y="4334075"/>
                </a:cubicBezTo>
                <a:cubicBezTo>
                  <a:pt x="-9319" y="3102081"/>
                  <a:pt x="158773" y="1442852"/>
                  <a:pt x="0" y="580121"/>
                </a:cubicBezTo>
                <a:close/>
              </a:path>
              <a:path w="8575302" h="4914196" stroke="0" extrusionOk="0">
                <a:moveTo>
                  <a:pt x="0" y="580121"/>
                </a:moveTo>
                <a:cubicBezTo>
                  <a:pt x="56719" y="288383"/>
                  <a:pt x="267809" y="-23479"/>
                  <a:pt x="580121" y="0"/>
                </a:cubicBezTo>
                <a:cubicBezTo>
                  <a:pt x="1845520" y="61824"/>
                  <a:pt x="5921044" y="-125352"/>
                  <a:pt x="7995181" y="0"/>
                </a:cubicBezTo>
                <a:cubicBezTo>
                  <a:pt x="8317436" y="29278"/>
                  <a:pt x="8618261" y="299390"/>
                  <a:pt x="8575302" y="580121"/>
                </a:cubicBezTo>
                <a:cubicBezTo>
                  <a:pt x="8615846" y="1227561"/>
                  <a:pt x="8734157" y="2811287"/>
                  <a:pt x="8575302" y="4334075"/>
                </a:cubicBezTo>
                <a:cubicBezTo>
                  <a:pt x="8568802" y="4625613"/>
                  <a:pt x="8343734" y="4890718"/>
                  <a:pt x="7995181" y="4914196"/>
                </a:cubicBezTo>
                <a:cubicBezTo>
                  <a:pt x="5081724" y="4964435"/>
                  <a:pt x="2934010" y="4944703"/>
                  <a:pt x="580121" y="4914196"/>
                </a:cubicBezTo>
                <a:cubicBezTo>
                  <a:pt x="283293" y="4900761"/>
                  <a:pt x="-12773" y="4653920"/>
                  <a:pt x="0" y="4334075"/>
                </a:cubicBezTo>
                <a:cubicBezTo>
                  <a:pt x="-73679" y="3944079"/>
                  <a:pt x="-118861" y="1110574"/>
                  <a:pt x="0" y="580121"/>
                </a:cubicBezTo>
                <a:close/>
              </a:path>
            </a:pathLst>
          </a:custGeom>
          <a:solidFill>
            <a:srgbClr val="A4DAF2"/>
          </a:solidFill>
          <a:ln w="28575" cap="flat" cmpd="sng" algn="ctr">
            <a:solidFill>
              <a:srgbClr val="01A1AF"/>
            </a:solidFill>
            <a:prstDash val="lgDash"/>
            <a:miter lim="800000"/>
            <a:extLst>
              <a:ext uri="{C807C97D-BFC1-408E-A445-0C87EB9F89A2}">
                <ask:lineSketchStyleProps xmlns:ask="http://schemas.microsoft.com/office/drawing/2018/sketchyshapes" sd="106342762">
                  <a:prstGeom prst="roundRect">
                    <a:avLst>
                      <a:gd name="adj" fmla="val 11805"/>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21" name="Picture 2" descr="https://lh3.googleusercontent.com/J60Z8Vu_uLq21BAVcedzxwUb04-6BTK5O2St1GV5vWAkjIUYmzIceLEYB3wTC_MUtzMFmkz464FRgmcrwWPOaVd9Rmhm1cEYw9xLNlxVFj9VHrZWshnyA7fd9bCLbMdzQezl9N0">
            <a:extLst>
              <a:ext uri="{FF2B5EF4-FFF2-40B4-BE49-F238E27FC236}">
                <a16:creationId xmlns:a16="http://schemas.microsoft.com/office/drawing/2014/main" id="{185FF659-DD07-46D2-BE0B-A33B2BF5D2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5250" y="1295400"/>
            <a:ext cx="6839950" cy="973352"/>
          </a:xfrm>
          <a:prstGeom prst="rect">
            <a:avLst/>
          </a:prstGeom>
          <a:noFill/>
          <a:ln>
            <a:noFill/>
          </a:ln>
        </p:spPr>
      </p:pic>
      <p:sp>
        <p:nvSpPr>
          <p:cNvPr id="11" name="TextBox 10">
            <a:extLst>
              <a:ext uri="{FF2B5EF4-FFF2-40B4-BE49-F238E27FC236}">
                <a16:creationId xmlns:a16="http://schemas.microsoft.com/office/drawing/2014/main" id="{EE739B11-6DEB-4DE4-BD39-4D8E0A475EE6}"/>
              </a:ext>
            </a:extLst>
          </p:cNvPr>
          <p:cNvSpPr txBox="1"/>
          <p:nvPr/>
        </p:nvSpPr>
        <p:spPr>
          <a:xfrm flipH="1">
            <a:off x="3840869" y="1581090"/>
            <a:ext cx="7696200" cy="400110"/>
          </a:xfrm>
          <a:prstGeom prst="rect">
            <a:avLst/>
          </a:prstGeom>
          <a:noFill/>
        </p:spPr>
        <p:txBody>
          <a:bodyPr wrap="square" lIns="0" tIns="0" rIns="0" bIns="0" rtlCol="0">
            <a:spAutoFit/>
          </a:bodyPr>
          <a:lstStyle/>
          <a:p>
            <a:pPr algn="ctr"/>
            <a:r>
              <a:rPr lang="en-SG" sz="2600" b="1">
                <a:solidFill>
                  <a:schemeClr val="bg1"/>
                </a:solidFill>
                <a:latin typeface="Calibri" panose="020F0502020204030204" pitchFamily="34" charset="0"/>
                <a:cs typeface="Calibri" panose="020F0502020204030204" pitchFamily="34" charset="0"/>
              </a:rPr>
              <a:t>Đoạn văn tả cô giáo đang giảng bài</a:t>
            </a:r>
          </a:p>
        </p:txBody>
      </p:sp>
      <p:sp>
        <p:nvSpPr>
          <p:cNvPr id="22" name="TextBox 21">
            <a:extLst>
              <a:ext uri="{FF2B5EF4-FFF2-40B4-BE49-F238E27FC236}">
                <a16:creationId xmlns:a16="http://schemas.microsoft.com/office/drawing/2014/main" id="{CD46C58E-05A6-4958-8573-FE96BC2EAD87}"/>
              </a:ext>
            </a:extLst>
          </p:cNvPr>
          <p:cNvSpPr txBox="1"/>
          <p:nvPr/>
        </p:nvSpPr>
        <p:spPr>
          <a:xfrm flipH="1">
            <a:off x="3581399" y="2338149"/>
            <a:ext cx="8047881" cy="4062651"/>
          </a:xfrm>
          <a:prstGeom prst="rect">
            <a:avLst/>
          </a:prstGeom>
          <a:noFill/>
        </p:spPr>
        <p:txBody>
          <a:bodyPr wrap="square" lIns="0" tIns="0" rIns="0" bIns="0" rtlCol="0">
            <a:spAutoFit/>
          </a:bodyPr>
          <a:lstStyle/>
          <a:p>
            <a:pPr algn="just"/>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Ngày</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nào</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đi</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học</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em</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cũng</a:t>
            </a:r>
            <a:r>
              <a:rPr lang="en-SG" sz="2400" dirty="0">
                <a:solidFill>
                  <a:schemeClr val="tx1">
                    <a:lumMod val="95000"/>
                    <a:lumOff val="5000"/>
                  </a:schemeClr>
                </a:solidFill>
                <a:latin typeface="Calibri" panose="020F0502020204030204" pitchFamily="34" charset="0"/>
                <a:cs typeface="Calibri" panose="020F0502020204030204" pitchFamily="34" charset="0"/>
              </a:rPr>
              <a:t> mong </a:t>
            </a:r>
            <a:r>
              <a:rPr lang="en-SG" sz="2400" dirty="0" err="1">
                <a:solidFill>
                  <a:schemeClr val="tx1">
                    <a:lumMod val="95000"/>
                    <a:lumOff val="5000"/>
                  </a:schemeClr>
                </a:solidFill>
                <a:latin typeface="Calibri" panose="020F0502020204030204" pitchFamily="34" charset="0"/>
                <a:cs typeface="Calibri" panose="020F0502020204030204" pitchFamily="34" charset="0"/>
              </a:rPr>
              <a:t>chờ</a:t>
            </a:r>
            <a:r>
              <a:rPr lang="en-SG" sz="2400" dirty="0">
                <a:solidFill>
                  <a:schemeClr val="tx1">
                    <a:lumMod val="95000"/>
                    <a:lumOff val="5000"/>
                  </a:schemeClr>
                </a:solidFill>
                <a:latin typeface="Calibri" panose="020F0502020204030204" pitchFamily="34" charset="0"/>
                <a:cs typeface="Calibri" panose="020F0502020204030204" pitchFamily="34" charset="0"/>
              </a:rPr>
              <a:t> đ</a:t>
            </a:r>
            <a:r>
              <a:rPr lang="vi-VN" sz="2400" dirty="0">
                <a:solidFill>
                  <a:schemeClr val="tx1">
                    <a:lumMod val="95000"/>
                    <a:lumOff val="5000"/>
                  </a:schemeClr>
                </a:solidFill>
                <a:latin typeface="Calibri" panose="020F0502020204030204" pitchFamily="34" charset="0"/>
                <a:cs typeface="Calibri" panose="020F0502020204030204" pitchFamily="34" charset="0"/>
              </a:rPr>
              <a:t>ược</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nghe</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cô</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giảng</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các</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bài</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tập</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đọc</a:t>
            </a:r>
            <a:r>
              <a:rPr lang="en-SG" sz="2400" dirty="0">
                <a:solidFill>
                  <a:schemeClr val="tx1">
                    <a:lumMod val="95000"/>
                    <a:lumOff val="5000"/>
                  </a:schemeClr>
                </a:solidFill>
                <a:latin typeface="Calibri" panose="020F0502020204030204" pitchFamily="34" charset="0"/>
                <a:cs typeface="Calibri" panose="020F0502020204030204" pitchFamily="34" charset="0"/>
              </a:rPr>
              <a:t>. Khi </a:t>
            </a:r>
            <a:r>
              <a:rPr lang="en-SG" sz="2400" dirty="0" err="1">
                <a:solidFill>
                  <a:schemeClr val="tx1">
                    <a:lumMod val="95000"/>
                    <a:lumOff val="5000"/>
                  </a:schemeClr>
                </a:solidFill>
                <a:latin typeface="Calibri" panose="020F0502020204030204" pitchFamily="34" charset="0"/>
                <a:cs typeface="Calibri" panose="020F0502020204030204" pitchFamily="34" charset="0"/>
              </a:rPr>
              <a:t>tiếng</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a:solidFill>
                  <a:schemeClr val="tx1">
                    <a:lumMod val="95000"/>
                    <a:lumOff val="5000"/>
                  </a:schemeClr>
                </a:solidFill>
                <a:latin typeface="Calibri" panose="020F0502020204030204" pitchFamily="34" charset="0"/>
                <a:cs typeface="Calibri" panose="020F0502020204030204" pitchFamily="34" charset="0"/>
              </a:rPr>
              <a:t>trống </a:t>
            </a:r>
            <a:r>
              <a:rPr lang="en-SG" sz="2400" dirty="0" err="1">
                <a:solidFill>
                  <a:schemeClr val="tx1">
                    <a:lumMod val="95000"/>
                    <a:lumOff val="5000"/>
                  </a:schemeClr>
                </a:solidFill>
                <a:latin typeface="Calibri" panose="020F0502020204030204" pitchFamily="34" charset="0"/>
                <a:cs typeface="Calibri" panose="020F0502020204030204" pitchFamily="34" charset="0"/>
              </a:rPr>
              <a:t>vào</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lớp</a:t>
            </a:r>
            <a:r>
              <a:rPr lang="en-SG" sz="2400" dirty="0">
                <a:solidFill>
                  <a:schemeClr val="tx1">
                    <a:lumMod val="95000"/>
                    <a:lumOff val="5000"/>
                  </a:schemeClr>
                </a:solidFill>
                <a:latin typeface="Calibri" panose="020F0502020204030204" pitchFamily="34" charset="0"/>
                <a:cs typeface="Calibri" panose="020F0502020204030204" pitchFamily="34" charset="0"/>
              </a:rPr>
              <a:t> vang </a:t>
            </a:r>
            <a:r>
              <a:rPr lang="en-SG" sz="2400" dirty="0" err="1">
                <a:solidFill>
                  <a:schemeClr val="tx1">
                    <a:lumMod val="95000"/>
                    <a:lumOff val="5000"/>
                  </a:schemeClr>
                </a:solidFill>
                <a:latin typeface="Calibri" panose="020F0502020204030204" pitchFamily="34" charset="0"/>
                <a:cs typeface="Calibri" panose="020F0502020204030204" pitchFamily="34" charset="0"/>
              </a:rPr>
              <a:t>lên</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cô</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vào</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và</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mỉm</a:t>
            </a:r>
            <a:r>
              <a:rPr lang="en-SG" sz="2400" dirty="0">
                <a:solidFill>
                  <a:schemeClr val="tx1">
                    <a:lumMod val="95000"/>
                    <a:lumOff val="5000"/>
                  </a:schemeClr>
                </a:solidFill>
                <a:latin typeface="Calibri" panose="020F0502020204030204" pitchFamily="34" charset="0"/>
                <a:cs typeface="Calibri" panose="020F0502020204030204" pitchFamily="34" charset="0"/>
              </a:rPr>
              <a:t> c</a:t>
            </a:r>
            <a:r>
              <a:rPr lang="vi-VN" sz="2400" dirty="0">
                <a:solidFill>
                  <a:schemeClr val="tx1">
                    <a:lumMod val="95000"/>
                    <a:lumOff val="5000"/>
                  </a:schemeClr>
                </a:solidFill>
                <a:latin typeface="Calibri" panose="020F0502020204030204" pitchFamily="34" charset="0"/>
                <a:cs typeface="Calibri" panose="020F0502020204030204" pitchFamily="34" charset="0"/>
              </a:rPr>
              <a:t>ười</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chào</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cả</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lớp</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Cô</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nắn</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nót</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viết</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lên</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bảng</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những</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nét</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chữ</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mềm</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mại</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thanh</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thoát</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Buôn</a:t>
            </a:r>
            <a:r>
              <a:rPr lang="en-SG" sz="2400" dirty="0">
                <a:solidFill>
                  <a:schemeClr val="tx1">
                    <a:lumMod val="95000"/>
                    <a:lumOff val="5000"/>
                  </a:schemeClr>
                </a:solidFill>
                <a:latin typeface="Calibri" panose="020F0502020204030204" pitchFamily="34" charset="0"/>
                <a:cs typeface="Calibri" panose="020F0502020204030204" pitchFamily="34" charset="0"/>
              </a:rPr>
              <a:t> Ch</a:t>
            </a:r>
            <a:r>
              <a:rPr lang="vi-VN" sz="2400" dirty="0">
                <a:solidFill>
                  <a:schemeClr val="tx1">
                    <a:lumMod val="95000"/>
                    <a:lumOff val="5000"/>
                  </a:schemeClr>
                </a:solidFill>
                <a:latin typeface="Calibri" panose="020F0502020204030204" pitchFamily="34" charset="0"/>
                <a:cs typeface="Calibri" panose="020F0502020204030204" pitchFamily="34" charset="0"/>
              </a:rPr>
              <a:t>ư</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Lênh</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đón</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cô</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giáo</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Cô</a:t>
            </a:r>
            <a:r>
              <a:rPr lang="en-SG" sz="2400" dirty="0">
                <a:solidFill>
                  <a:schemeClr val="tx1">
                    <a:lumMod val="95000"/>
                    <a:lumOff val="5000"/>
                  </a:schemeClr>
                </a:solidFill>
                <a:latin typeface="Calibri" panose="020F0502020204030204" pitchFamily="34" charset="0"/>
                <a:cs typeface="Calibri" panose="020F0502020204030204" pitchFamily="34" charset="0"/>
              </a:rPr>
              <a:t> say s</a:t>
            </a:r>
            <a:r>
              <a:rPr lang="vi-VN" sz="2400" dirty="0">
                <a:solidFill>
                  <a:schemeClr val="tx1">
                    <a:lumMod val="95000"/>
                    <a:lumOff val="5000"/>
                  </a:schemeClr>
                </a:solidFill>
                <a:latin typeface="Calibri" panose="020F0502020204030204" pitchFamily="34" charset="0"/>
                <a:cs typeface="Calibri" panose="020F0502020204030204" pitchFamily="34" charset="0"/>
              </a:rPr>
              <a:t>ưa</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giảng</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bài</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giọng</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cô</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trầm</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bổng</a:t>
            </a:r>
            <a:r>
              <a:rPr lang="en-SG" sz="2400" dirty="0">
                <a:solidFill>
                  <a:schemeClr val="tx1">
                    <a:lumMod val="95000"/>
                    <a:lumOff val="5000"/>
                  </a:schemeClr>
                </a:solidFill>
                <a:latin typeface="Calibri" panose="020F0502020204030204" pitchFamily="34" charset="0"/>
                <a:cs typeface="Calibri" panose="020F0502020204030204" pitchFamily="34" charset="0"/>
              </a:rPr>
              <a:t> vang </a:t>
            </a:r>
            <a:r>
              <a:rPr lang="en-SG" sz="2400" dirty="0" err="1">
                <a:solidFill>
                  <a:schemeClr val="tx1">
                    <a:lumMod val="95000"/>
                    <a:lumOff val="5000"/>
                  </a:schemeClr>
                </a:solidFill>
                <a:latin typeface="Calibri" panose="020F0502020204030204" pitchFamily="34" charset="0"/>
                <a:cs typeface="Calibri" panose="020F0502020204030204" pitchFamily="34" charset="0"/>
              </a:rPr>
              <a:t>lên</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khiến</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bài</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học</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vô</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cùng</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hấp</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dẫn</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Có</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phần</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nào</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chúng</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em</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ch</a:t>
            </a:r>
            <a:r>
              <a:rPr lang="vi-VN" sz="2400" dirty="0">
                <a:solidFill>
                  <a:schemeClr val="tx1">
                    <a:lumMod val="95000"/>
                    <a:lumOff val="5000"/>
                  </a:schemeClr>
                </a:solidFill>
                <a:latin typeface="Calibri" panose="020F0502020204030204" pitchFamily="34" charset="0"/>
                <a:cs typeface="Calibri" panose="020F0502020204030204" pitchFamily="34" charset="0"/>
              </a:rPr>
              <a:t>ưa</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hiểu</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cô</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nhiệt</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tình</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giảng</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giải</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cho</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chúng</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em</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Cô</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th</a:t>
            </a:r>
            <a:r>
              <a:rPr lang="vi-VN" sz="2400" dirty="0">
                <a:solidFill>
                  <a:schemeClr val="tx1">
                    <a:lumMod val="95000"/>
                    <a:lumOff val="5000"/>
                  </a:schemeClr>
                </a:solidFill>
                <a:latin typeface="Calibri" panose="020F0502020204030204" pitchFamily="34" charset="0"/>
                <a:cs typeface="Calibri" panose="020F0502020204030204" pitchFamily="34" charset="0"/>
              </a:rPr>
              <a:t>ường</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xuyên</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đến</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từng</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bàn</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để</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quan</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sát</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cách</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chép</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bài</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học</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bài</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của</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từng</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bạn</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Cô</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dịu</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dàng</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khích</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lệ</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học</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sinh</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tạo</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không</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khí</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học</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tập</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vui</a:t>
            </a:r>
            <a:r>
              <a:rPr lang="en-SG" sz="2400" dirty="0">
                <a:solidFill>
                  <a:schemeClr val="tx1">
                    <a:lumMod val="95000"/>
                    <a:lumOff val="5000"/>
                  </a:schemeClr>
                </a:solidFill>
                <a:latin typeface="Calibri" panose="020F0502020204030204" pitchFamily="34" charset="0"/>
                <a:cs typeface="Calibri" panose="020F0502020204030204" pitchFamily="34" charset="0"/>
              </a:rPr>
              <a:t> t</a:t>
            </a:r>
            <a:r>
              <a:rPr lang="vi-VN" sz="2400" dirty="0">
                <a:solidFill>
                  <a:schemeClr val="tx1">
                    <a:lumMod val="95000"/>
                    <a:lumOff val="5000"/>
                  </a:schemeClr>
                </a:solidFill>
                <a:latin typeface="Calibri" panose="020F0502020204030204" pitchFamily="34" charset="0"/>
                <a:cs typeface="Calibri" panose="020F0502020204030204" pitchFamily="34" charset="0"/>
              </a:rPr>
              <a:t>ươi</a:t>
            </a:r>
            <a:r>
              <a:rPr lang="en-SG" sz="2400" dirty="0">
                <a:solidFill>
                  <a:schemeClr val="tx1">
                    <a:lumMod val="95000"/>
                    <a:lumOff val="5000"/>
                  </a:schemeClr>
                </a:solidFill>
                <a:latin typeface="Calibri" panose="020F0502020204030204" pitchFamily="34" charset="0"/>
                <a:cs typeface="Calibri" panose="020F0502020204030204" pitchFamily="34" charset="0"/>
              </a:rPr>
              <a:t>. Do </a:t>
            </a:r>
            <a:r>
              <a:rPr lang="en-SG" sz="2400" dirty="0" err="1">
                <a:solidFill>
                  <a:schemeClr val="tx1">
                    <a:lumMod val="95000"/>
                    <a:lumOff val="5000"/>
                  </a:schemeClr>
                </a:solidFill>
                <a:latin typeface="Calibri" panose="020F0502020204030204" pitchFamily="34" charset="0"/>
                <a:cs typeface="Calibri" panose="020F0502020204030204" pitchFamily="34" charset="0"/>
              </a:rPr>
              <a:t>đó</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tiết</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học</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rất</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thú</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vị</a:t>
            </a:r>
            <a:r>
              <a:rPr lang="en-SG" sz="2400" dirty="0">
                <a:solidFill>
                  <a:schemeClr val="tx1">
                    <a:lumMod val="95000"/>
                    <a:lumOff val="5000"/>
                  </a:schemeClr>
                </a:solidFill>
                <a:latin typeface="Calibri" panose="020F0502020204030204" pitchFamily="34" charset="0"/>
                <a:cs typeface="Calibri" panose="020F0502020204030204" pitchFamily="34" charset="0"/>
              </a:rPr>
              <a:t>. Em </a:t>
            </a:r>
            <a:r>
              <a:rPr lang="en-SG" sz="2400" dirty="0" err="1">
                <a:solidFill>
                  <a:schemeClr val="tx1">
                    <a:lumMod val="95000"/>
                    <a:lumOff val="5000"/>
                  </a:schemeClr>
                </a:solidFill>
                <a:latin typeface="Calibri" panose="020F0502020204030204" pitchFamily="34" charset="0"/>
                <a:cs typeface="Calibri" panose="020F0502020204030204" pitchFamily="34" charset="0"/>
              </a:rPr>
              <a:t>rất</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yêu</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quý</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cô</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và</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vi-VN" sz="2400" dirty="0">
                <a:solidFill>
                  <a:schemeClr val="tx1">
                    <a:lumMod val="95000"/>
                    <a:lumOff val="5000"/>
                  </a:schemeClr>
                </a:solidFill>
                <a:latin typeface="Calibri" panose="020F0502020204030204" pitchFamily="34" charset="0"/>
                <a:cs typeface="Calibri" panose="020F0502020204030204" pitchFamily="34" charset="0"/>
              </a:rPr>
              <a:t>ước</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bản</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thân</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sau</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này</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sẽ</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trở</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thành</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một</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giáo</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viên</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mẫu</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mực</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yêu</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nghề</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nh</a:t>
            </a:r>
            <a:r>
              <a:rPr lang="vi-VN" sz="2400" dirty="0">
                <a:solidFill>
                  <a:schemeClr val="tx1">
                    <a:lumMod val="95000"/>
                    <a:lumOff val="5000"/>
                  </a:schemeClr>
                </a:solidFill>
                <a:latin typeface="Calibri" panose="020F0502020204030204" pitchFamily="34" charset="0"/>
                <a:cs typeface="Calibri" panose="020F0502020204030204" pitchFamily="34" charset="0"/>
              </a:rPr>
              <a:t>ư</a:t>
            </a:r>
            <a:r>
              <a:rPr lang="en-SG" sz="2400" dirty="0">
                <a:solidFill>
                  <a:schemeClr val="tx1">
                    <a:lumMod val="95000"/>
                    <a:lumOff val="5000"/>
                  </a:schemeClr>
                </a:solidFill>
                <a:latin typeface="Calibri" panose="020F0502020204030204" pitchFamily="34" charset="0"/>
                <a:cs typeface="Calibri" panose="020F0502020204030204" pitchFamily="34" charset="0"/>
              </a:rPr>
              <a:t> </a:t>
            </a:r>
            <a:r>
              <a:rPr lang="en-SG" sz="2400" dirty="0" err="1">
                <a:solidFill>
                  <a:schemeClr val="tx1">
                    <a:lumMod val="95000"/>
                    <a:lumOff val="5000"/>
                  </a:schemeClr>
                </a:solidFill>
                <a:latin typeface="Calibri" panose="020F0502020204030204" pitchFamily="34" charset="0"/>
                <a:cs typeface="Calibri" panose="020F0502020204030204" pitchFamily="34" charset="0"/>
              </a:rPr>
              <a:t>cô</a:t>
            </a:r>
            <a:r>
              <a:rPr lang="en-SG" sz="2400" dirty="0">
                <a:solidFill>
                  <a:schemeClr val="tx1">
                    <a:lumMod val="95000"/>
                    <a:lumOff val="5000"/>
                  </a:schemeClr>
                </a:solidFill>
                <a:latin typeface="Calibri" panose="020F0502020204030204" pitchFamily="34" charset="0"/>
                <a:cs typeface="Calibri" panose="020F0502020204030204" pitchFamily="34" charset="0"/>
              </a:rPr>
              <a:t>.</a:t>
            </a:r>
          </a:p>
        </p:txBody>
      </p:sp>
      <p:pic>
        <p:nvPicPr>
          <p:cNvPr id="20" name="Picture 19">
            <a:extLst>
              <a:ext uri="{FF2B5EF4-FFF2-40B4-BE49-F238E27FC236}">
                <a16:creationId xmlns:a16="http://schemas.microsoft.com/office/drawing/2014/main" id="{869C045F-7600-4410-A391-5AC170F64D80}"/>
              </a:ext>
            </a:extLst>
          </p:cNvPr>
          <p:cNvPicPr>
            <a:picLocks noChangeAspect="1"/>
          </p:cNvPicPr>
          <p:nvPr/>
        </p:nvPicPr>
        <p:blipFill>
          <a:blip r:embed="rId7">
            <a:alphaModFix amt="85000"/>
            <a:extLst>
              <a:ext uri="{BEBA8EAE-BF5A-486C-A8C5-ECC9F3942E4B}">
                <a14:imgProps xmlns:a14="http://schemas.microsoft.com/office/drawing/2010/main">
                  <a14:imgLayer r:embed="rId8">
                    <a14:imgEffect>
                      <a14:sharpenSoften amount="-29000"/>
                    </a14:imgEffect>
                    <a14:imgEffect>
                      <a14:brightnessContrast bright="6000"/>
                    </a14:imgEffect>
                  </a14:imgLayer>
                </a14:imgProps>
              </a:ext>
            </a:extLst>
          </a:blip>
          <a:stretch>
            <a:fillRect/>
          </a:stretch>
        </p:blipFill>
        <p:spPr>
          <a:xfrm flipH="1">
            <a:off x="-306412" y="2880747"/>
            <a:ext cx="4221795" cy="4221795"/>
          </a:xfrm>
          <a:prstGeom prst="rect">
            <a:avLst/>
          </a:prstGeom>
        </p:spPr>
      </p:pic>
      <p:grpSp>
        <p:nvGrpSpPr>
          <p:cNvPr id="19" name="Group 18">
            <a:extLst>
              <a:ext uri="{FF2B5EF4-FFF2-40B4-BE49-F238E27FC236}">
                <a16:creationId xmlns:a16="http://schemas.microsoft.com/office/drawing/2014/main" id="{D97FC37A-BF25-4215-A1DC-5202A710C16E}"/>
              </a:ext>
            </a:extLst>
          </p:cNvPr>
          <p:cNvGrpSpPr/>
          <p:nvPr/>
        </p:nvGrpSpPr>
        <p:grpSpPr>
          <a:xfrm rot="17163517">
            <a:off x="-1861435" y="1625092"/>
            <a:ext cx="1733150" cy="1733150"/>
            <a:chOff x="-5340166" y="2550629"/>
            <a:chExt cx="2166078" cy="2166078"/>
          </a:xfrm>
        </p:grpSpPr>
        <p:sp>
          <p:nvSpPr>
            <p:cNvPr id="23" name="Oval 22">
              <a:extLst>
                <a:ext uri="{FF2B5EF4-FFF2-40B4-BE49-F238E27FC236}">
                  <a16:creationId xmlns:a16="http://schemas.microsoft.com/office/drawing/2014/main" id="{695CC65E-6220-4F1B-8FF0-12E56963ED46}"/>
                </a:ext>
              </a:extLst>
            </p:cNvPr>
            <p:cNvSpPr/>
            <p:nvPr/>
          </p:nvSpPr>
          <p:spPr>
            <a:xfrm>
              <a:off x="-5340166" y="2550629"/>
              <a:ext cx="2166078" cy="2166078"/>
            </a:xfrm>
            <a:prstGeom prst="ellipse">
              <a:avLst/>
            </a:prstGeom>
            <a:solidFill>
              <a:srgbClr val="F7AD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B70B7F9-1384-4AC4-ADAD-F932B5225641}"/>
                </a:ext>
              </a:extLst>
            </p:cNvPr>
            <p:cNvSpPr/>
            <p:nvPr/>
          </p:nvSpPr>
          <p:spPr>
            <a:xfrm>
              <a:off x="-5188434" y="2702361"/>
              <a:ext cx="1862613" cy="1862613"/>
            </a:xfrm>
            <a:prstGeom prst="ellipse">
              <a:avLst/>
            </a:prstGeom>
            <a:solidFill>
              <a:srgbClr val="3B9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24F97"/>
                </a:solidFill>
              </a:endParaRPr>
            </a:p>
          </p:txBody>
        </p:sp>
        <p:pic>
          <p:nvPicPr>
            <p:cNvPr id="25" name="Picture 4">
              <a:extLst>
                <a:ext uri="{FF2B5EF4-FFF2-40B4-BE49-F238E27FC236}">
                  <a16:creationId xmlns:a16="http://schemas.microsoft.com/office/drawing/2014/main" id="{3CD3DACD-21A6-4FD9-9464-1DDD2F7FC29B}"/>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7333" b="83667" l="17000" r="51125">
                          <a14:foregroundMark x1="17000" y1="32333" x2="19375" y2="38667"/>
                          <a14:foregroundMark x1="17875" y1="45833" x2="20000" y2="53333"/>
                          <a14:foregroundMark x1="17875" y1="44833" x2="18500" y2="42333"/>
                          <a14:foregroundMark x1="19625" y1="73833" x2="24125" y2="71833"/>
                          <a14:foregroundMark x1="33125" y1="65167" x2="34375" y2="66667"/>
                          <a14:foregroundMark x1="40625" y1="62667" x2="40250" y2="66333"/>
                          <a14:foregroundMark x1="26375" y1="83167" x2="30250" y2="79333"/>
                          <a14:foregroundMark x1="37625" y1="80833" x2="39625" y2="82667"/>
                          <a14:foregroundMark x1="47000" y1="69333" x2="49625" y2="66833"/>
                          <a14:foregroundMark x1="48625" y1="77667" x2="50125" y2="70833"/>
                          <a14:foregroundMark x1="50125" y1="70833" x2="50125" y2="69667"/>
                          <a14:foregroundMark x1="47875" y1="79667" x2="48500" y2="83667"/>
                          <a14:foregroundMark x1="45875" y1="81833" x2="51250" y2="80833"/>
                          <a14:foregroundMark x1="49000" y1="44833" x2="49250" y2="48167"/>
                          <a14:foregroundMark x1="48125" y1="42167" x2="49000" y2="47833"/>
                          <a14:foregroundMark x1="32125" y1="19333" x2="36250" y2="17333"/>
                          <a14:foregroundMark x1="47000" y1="24667" x2="46750" y2="29167"/>
                          <a14:foregroundMark x1="47000" y1="40667" x2="48500" y2="47167"/>
                        </a14:backgroundRemoval>
                      </a14:imgEffect>
                    </a14:imgLayer>
                  </a14:imgProps>
                </a:ext>
                <a:ext uri="{28A0092B-C50C-407E-A947-70E740481C1C}">
                  <a14:useLocalDpi xmlns:a14="http://schemas.microsoft.com/office/drawing/2010/main" val="0"/>
                </a:ext>
              </a:extLst>
            </a:blip>
            <a:srcRect l="16608" t="12610" r="46391" b="11500"/>
            <a:stretch/>
          </p:blipFill>
          <p:spPr bwMode="auto">
            <a:xfrm>
              <a:off x="-4871961" y="2641753"/>
              <a:ext cx="1229666" cy="189159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872746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DF3F47-8017-4521-B653-57C4883AA576}"/>
              </a:ext>
            </a:extLst>
          </p:cNvPr>
          <p:cNvPicPr>
            <a:picLocks noChangeAspect="1"/>
          </p:cNvPicPr>
          <p:nvPr/>
        </p:nvPicPr>
        <p:blipFill>
          <a:blip r:embed="rId2">
            <a:alphaModFix amt="31000"/>
          </a:blip>
          <a:stretch>
            <a:fillRect/>
          </a:stretch>
        </p:blipFill>
        <p:spPr>
          <a:xfrm>
            <a:off x="0" y="0"/>
            <a:ext cx="12192000" cy="6851904"/>
          </a:xfrm>
          <a:prstGeom prst="rect">
            <a:avLst/>
          </a:prstGeom>
        </p:spPr>
      </p:pic>
      <p:sp>
        <p:nvSpPr>
          <p:cNvPr id="7" name="TextBox 6">
            <a:extLst>
              <a:ext uri="{FF2B5EF4-FFF2-40B4-BE49-F238E27FC236}">
                <a16:creationId xmlns:a16="http://schemas.microsoft.com/office/drawing/2014/main" id="{B8C52BDF-CC05-4339-A6BF-12BACD5EBF85}"/>
              </a:ext>
            </a:extLst>
          </p:cNvPr>
          <p:cNvSpPr txBox="1"/>
          <p:nvPr/>
        </p:nvSpPr>
        <p:spPr>
          <a:xfrm flipH="1">
            <a:off x="3949739" y="301674"/>
            <a:ext cx="4292521" cy="923330"/>
          </a:xfrm>
          <a:prstGeom prst="rect">
            <a:avLst/>
          </a:prstGeom>
          <a:noFill/>
        </p:spPr>
        <p:txBody>
          <a:bodyPr wrap="square" lIns="0" tIns="0" rIns="0" bIns="0" rtlCol="0">
            <a:spAutoFit/>
          </a:bodyPr>
          <a:lstStyle/>
          <a:p>
            <a:pPr algn="ctr"/>
            <a:r>
              <a:rPr lang="en-SG" sz="6000">
                <a:solidFill>
                  <a:schemeClr val="accent1">
                    <a:lumMod val="50000"/>
                  </a:schemeClr>
                </a:solidFill>
                <a:latin typeface="#9Slide03 SFU Futura_05" panose="00000800000000000000" pitchFamily="2" charset="0"/>
              </a:rPr>
              <a:t>MỤC TIÊU</a:t>
            </a:r>
            <a:endParaRPr lang="en-US" sz="6000">
              <a:solidFill>
                <a:schemeClr val="accent1">
                  <a:lumMod val="50000"/>
                </a:schemeClr>
              </a:solidFill>
              <a:latin typeface="#9Slide03 SFU Futura_05" panose="00000800000000000000" pitchFamily="2" charset="0"/>
            </a:endParaRPr>
          </a:p>
        </p:txBody>
      </p:sp>
      <p:pic>
        <p:nvPicPr>
          <p:cNvPr id="18" name="Picture 17">
            <a:extLst>
              <a:ext uri="{FF2B5EF4-FFF2-40B4-BE49-F238E27FC236}">
                <a16:creationId xmlns:a16="http://schemas.microsoft.com/office/drawing/2014/main" id="{B3C6DB02-E2DA-495C-8339-2A8892DEC1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343400" y="1693791"/>
            <a:ext cx="4536986" cy="5105400"/>
          </a:xfrm>
          <a:prstGeom prst="rect">
            <a:avLst/>
          </a:prstGeom>
        </p:spPr>
      </p:pic>
      <p:sp>
        <p:nvSpPr>
          <p:cNvPr id="20" name="TextBox 19">
            <a:extLst>
              <a:ext uri="{FF2B5EF4-FFF2-40B4-BE49-F238E27FC236}">
                <a16:creationId xmlns:a16="http://schemas.microsoft.com/office/drawing/2014/main" id="{EA07025E-8739-4EF9-B4F1-CFED40EE3EE6}"/>
              </a:ext>
            </a:extLst>
          </p:cNvPr>
          <p:cNvSpPr txBox="1"/>
          <p:nvPr/>
        </p:nvSpPr>
        <p:spPr>
          <a:xfrm flipH="1">
            <a:off x="1206539" y="2602530"/>
            <a:ext cx="2743200" cy="430887"/>
          </a:xfrm>
          <a:prstGeom prst="rect">
            <a:avLst/>
          </a:prstGeom>
          <a:noFill/>
        </p:spPr>
        <p:txBody>
          <a:bodyPr wrap="square" lIns="0" tIns="0" rIns="0" bIns="0" rtlCol="0">
            <a:spAutoFit/>
          </a:bodyPr>
          <a:lstStyle/>
          <a:p>
            <a:pPr algn="ctr"/>
            <a:r>
              <a:rPr lang="en-SG" sz="2800" b="1">
                <a:solidFill>
                  <a:srgbClr val="E7922B"/>
                </a:solidFill>
                <a:latin typeface="Calibri" panose="020F0502020204030204" pitchFamily="34" charset="0"/>
                <a:cs typeface="Calibri" panose="020F0502020204030204" pitchFamily="34" charset="0"/>
              </a:rPr>
              <a:t>Xác định đ</a:t>
            </a:r>
            <a:r>
              <a:rPr lang="vi-VN" sz="2800" b="1">
                <a:solidFill>
                  <a:srgbClr val="E7922B"/>
                </a:solidFill>
                <a:latin typeface="Calibri" panose="020F0502020204030204" pitchFamily="34" charset="0"/>
                <a:cs typeface="Calibri" panose="020F0502020204030204" pitchFamily="34" charset="0"/>
              </a:rPr>
              <a:t>ược</a:t>
            </a:r>
            <a:r>
              <a:rPr lang="en-SG" sz="2800" b="1">
                <a:solidFill>
                  <a:srgbClr val="E7922B"/>
                </a:solidFill>
                <a:latin typeface="Calibri" panose="020F0502020204030204" pitchFamily="34" charset="0"/>
                <a:cs typeface="Calibri" panose="020F0502020204030204" pitchFamily="34" charset="0"/>
              </a:rPr>
              <a:t> :</a:t>
            </a:r>
          </a:p>
        </p:txBody>
      </p:sp>
      <p:sp>
        <p:nvSpPr>
          <p:cNvPr id="21" name="TextBox 20">
            <a:extLst>
              <a:ext uri="{FF2B5EF4-FFF2-40B4-BE49-F238E27FC236}">
                <a16:creationId xmlns:a16="http://schemas.microsoft.com/office/drawing/2014/main" id="{F2D9F161-9DD2-402A-8876-F095B14683FB}"/>
              </a:ext>
            </a:extLst>
          </p:cNvPr>
          <p:cNvSpPr txBox="1"/>
          <p:nvPr/>
        </p:nvSpPr>
        <p:spPr>
          <a:xfrm flipH="1">
            <a:off x="955724" y="3226684"/>
            <a:ext cx="3276600" cy="861774"/>
          </a:xfrm>
          <a:prstGeom prst="rect">
            <a:avLst/>
          </a:prstGeom>
          <a:noFill/>
        </p:spPr>
        <p:txBody>
          <a:bodyPr wrap="square" lIns="0" tIns="0" rIns="0" bIns="0" rtlCol="0">
            <a:spAutoFit/>
          </a:bodyPr>
          <a:lstStyle/>
          <a:p>
            <a:r>
              <a:rPr lang="en-SG" sz="2800" b="1">
                <a:solidFill>
                  <a:schemeClr val="tx1">
                    <a:lumMod val="95000"/>
                    <a:lumOff val="5000"/>
                  </a:schemeClr>
                </a:solidFill>
                <a:latin typeface="Calibri" panose="020F0502020204030204" pitchFamily="34" charset="0"/>
                <a:cs typeface="Calibri" panose="020F0502020204030204" pitchFamily="34" charset="0"/>
              </a:rPr>
              <a:t>+ Các đoạn của một bài văn tả ng</a:t>
            </a:r>
            <a:r>
              <a:rPr lang="vi-VN" sz="2800" b="1">
                <a:solidFill>
                  <a:schemeClr val="tx1">
                    <a:lumMod val="95000"/>
                    <a:lumOff val="5000"/>
                  </a:schemeClr>
                </a:solidFill>
                <a:latin typeface="Calibri" panose="020F0502020204030204" pitchFamily="34" charset="0"/>
                <a:cs typeface="Calibri" panose="020F0502020204030204" pitchFamily="34" charset="0"/>
              </a:rPr>
              <a:t>ười</a:t>
            </a:r>
            <a:endParaRPr lang="en-SG" sz="2800" b="1">
              <a:solidFill>
                <a:schemeClr val="tx1">
                  <a:lumMod val="95000"/>
                  <a:lumOff val="5000"/>
                </a:schemeClr>
              </a:solidFill>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D669F60E-88E5-4E20-8405-6B12206A64B5}"/>
              </a:ext>
            </a:extLst>
          </p:cNvPr>
          <p:cNvSpPr txBox="1"/>
          <p:nvPr/>
        </p:nvSpPr>
        <p:spPr>
          <a:xfrm flipH="1">
            <a:off x="955724" y="4261731"/>
            <a:ext cx="3244830" cy="430887"/>
          </a:xfrm>
          <a:prstGeom prst="rect">
            <a:avLst/>
          </a:prstGeom>
          <a:noFill/>
        </p:spPr>
        <p:txBody>
          <a:bodyPr wrap="square" lIns="0" tIns="0" rIns="0" bIns="0" rtlCol="0">
            <a:spAutoFit/>
          </a:bodyPr>
          <a:lstStyle/>
          <a:p>
            <a:r>
              <a:rPr lang="en-SG" sz="2800" b="1">
                <a:solidFill>
                  <a:schemeClr val="tx1">
                    <a:lumMod val="95000"/>
                    <a:lumOff val="5000"/>
                  </a:schemeClr>
                </a:solidFill>
                <a:latin typeface="Calibri" panose="020F0502020204030204" pitchFamily="34" charset="0"/>
                <a:cs typeface="Calibri" panose="020F0502020204030204" pitchFamily="34" charset="0"/>
              </a:rPr>
              <a:t>+ Nội dung từng đoạn</a:t>
            </a:r>
          </a:p>
        </p:txBody>
      </p:sp>
      <p:sp>
        <p:nvSpPr>
          <p:cNvPr id="23" name="TextBox 22">
            <a:extLst>
              <a:ext uri="{FF2B5EF4-FFF2-40B4-BE49-F238E27FC236}">
                <a16:creationId xmlns:a16="http://schemas.microsoft.com/office/drawing/2014/main" id="{116A995F-EA07-4598-B060-273B47285594}"/>
              </a:ext>
            </a:extLst>
          </p:cNvPr>
          <p:cNvSpPr txBox="1"/>
          <p:nvPr/>
        </p:nvSpPr>
        <p:spPr>
          <a:xfrm flipH="1">
            <a:off x="955724" y="4978426"/>
            <a:ext cx="3387676" cy="861774"/>
          </a:xfrm>
          <a:prstGeom prst="rect">
            <a:avLst/>
          </a:prstGeom>
          <a:noFill/>
        </p:spPr>
        <p:txBody>
          <a:bodyPr wrap="square" lIns="0" tIns="0" rIns="0" bIns="0" rtlCol="0">
            <a:spAutoFit/>
          </a:bodyPr>
          <a:lstStyle/>
          <a:p>
            <a:r>
              <a:rPr lang="en-SG" sz="2800" b="1">
                <a:solidFill>
                  <a:schemeClr val="tx1">
                    <a:lumMod val="95000"/>
                    <a:lumOff val="5000"/>
                  </a:schemeClr>
                </a:solidFill>
                <a:latin typeface="Calibri" panose="020F0502020204030204" pitchFamily="34" charset="0"/>
                <a:cs typeface="Calibri" panose="020F0502020204030204" pitchFamily="34" charset="0"/>
              </a:rPr>
              <a:t>+ Những chi tiết tả hoạt động trong đoạn</a:t>
            </a:r>
          </a:p>
        </p:txBody>
      </p:sp>
      <p:sp>
        <p:nvSpPr>
          <p:cNvPr id="24" name="TextBox 23">
            <a:extLst>
              <a:ext uri="{FF2B5EF4-FFF2-40B4-BE49-F238E27FC236}">
                <a16:creationId xmlns:a16="http://schemas.microsoft.com/office/drawing/2014/main" id="{291E5544-B30D-432E-AC20-E07FC729E45B}"/>
              </a:ext>
            </a:extLst>
          </p:cNvPr>
          <p:cNvSpPr txBox="1"/>
          <p:nvPr/>
        </p:nvSpPr>
        <p:spPr>
          <a:xfrm flipH="1">
            <a:off x="8297024" y="2701985"/>
            <a:ext cx="3441523" cy="738664"/>
          </a:xfrm>
          <a:prstGeom prst="rect">
            <a:avLst/>
          </a:prstGeom>
          <a:noFill/>
        </p:spPr>
        <p:txBody>
          <a:bodyPr wrap="square" lIns="0" tIns="0" rIns="0" bIns="0" rtlCol="0">
            <a:spAutoFit/>
          </a:bodyPr>
          <a:lstStyle/>
          <a:p>
            <a:pPr algn="ctr"/>
            <a:r>
              <a:rPr lang="en-SG" sz="2400" b="1">
                <a:solidFill>
                  <a:srgbClr val="E7922B"/>
                </a:solidFill>
                <a:latin typeface="Calibri" panose="020F0502020204030204" pitchFamily="34" charset="0"/>
                <a:cs typeface="Calibri" panose="020F0502020204030204" pitchFamily="34" charset="0"/>
              </a:rPr>
              <a:t>Viết đ</a:t>
            </a:r>
            <a:r>
              <a:rPr lang="vi-VN" sz="2400" b="1">
                <a:solidFill>
                  <a:srgbClr val="E7922B"/>
                </a:solidFill>
                <a:latin typeface="Calibri" panose="020F0502020204030204" pitchFamily="34" charset="0"/>
                <a:cs typeface="Calibri" panose="020F0502020204030204" pitchFamily="34" charset="0"/>
              </a:rPr>
              <a:t>ược</a:t>
            </a:r>
            <a:r>
              <a:rPr lang="en-SG" sz="2400" b="1">
                <a:solidFill>
                  <a:srgbClr val="E7922B"/>
                </a:solidFill>
                <a:latin typeface="Calibri" panose="020F0502020204030204" pitchFamily="34" charset="0"/>
                <a:cs typeface="Calibri" panose="020F0502020204030204" pitchFamily="34" charset="0"/>
              </a:rPr>
              <a:t> một đoạn văn tả hoạt động của ng</a:t>
            </a:r>
            <a:r>
              <a:rPr lang="vi-VN" sz="2400" b="1">
                <a:solidFill>
                  <a:srgbClr val="E7922B"/>
                </a:solidFill>
                <a:latin typeface="Calibri" panose="020F0502020204030204" pitchFamily="34" charset="0"/>
                <a:cs typeface="Calibri" panose="020F0502020204030204" pitchFamily="34" charset="0"/>
              </a:rPr>
              <a:t>ười</a:t>
            </a:r>
            <a:r>
              <a:rPr lang="en-SG" sz="2400" b="1">
                <a:solidFill>
                  <a:srgbClr val="E7922B"/>
                </a:solidFill>
                <a:latin typeface="Calibri" panose="020F0502020204030204" pitchFamily="34" charset="0"/>
                <a:cs typeface="Calibri" panose="020F0502020204030204" pitchFamily="34" charset="0"/>
              </a:rPr>
              <a:t>.</a:t>
            </a:r>
          </a:p>
        </p:txBody>
      </p:sp>
      <p:grpSp>
        <p:nvGrpSpPr>
          <p:cNvPr id="6" name="Group 5">
            <a:extLst>
              <a:ext uri="{FF2B5EF4-FFF2-40B4-BE49-F238E27FC236}">
                <a16:creationId xmlns:a16="http://schemas.microsoft.com/office/drawing/2014/main" id="{C422CD73-236C-43BF-BC8C-1528DD12D948}"/>
              </a:ext>
            </a:extLst>
          </p:cNvPr>
          <p:cNvGrpSpPr/>
          <p:nvPr/>
        </p:nvGrpSpPr>
        <p:grpSpPr>
          <a:xfrm>
            <a:off x="5943148" y="4692618"/>
            <a:ext cx="445830" cy="445830"/>
            <a:chOff x="-5340166" y="2550629"/>
            <a:chExt cx="2166078" cy="2166078"/>
          </a:xfrm>
        </p:grpSpPr>
        <p:sp>
          <p:nvSpPr>
            <p:cNvPr id="5" name="Oval 4">
              <a:extLst>
                <a:ext uri="{FF2B5EF4-FFF2-40B4-BE49-F238E27FC236}">
                  <a16:creationId xmlns:a16="http://schemas.microsoft.com/office/drawing/2014/main" id="{74F862A2-0E95-43C7-98AE-8320E6BCFC5A}"/>
                </a:ext>
              </a:extLst>
            </p:cNvPr>
            <p:cNvSpPr/>
            <p:nvPr/>
          </p:nvSpPr>
          <p:spPr>
            <a:xfrm>
              <a:off x="-5340166" y="2550629"/>
              <a:ext cx="2166078" cy="2166078"/>
            </a:xfrm>
            <a:prstGeom prst="ellipse">
              <a:avLst/>
            </a:prstGeom>
            <a:solidFill>
              <a:srgbClr val="F7AD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E5D51C5C-3697-4FF3-B9F5-02E5B078E6E3}"/>
                </a:ext>
              </a:extLst>
            </p:cNvPr>
            <p:cNvSpPr/>
            <p:nvPr/>
          </p:nvSpPr>
          <p:spPr>
            <a:xfrm>
              <a:off x="-5188434" y="2702361"/>
              <a:ext cx="1862613" cy="1862613"/>
            </a:xfrm>
            <a:prstGeom prst="ellipse">
              <a:avLst/>
            </a:prstGeom>
            <a:solidFill>
              <a:srgbClr val="3B91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24F97"/>
                </a:solidFill>
              </a:endParaRPr>
            </a:p>
          </p:txBody>
        </p:sp>
        <p:pic>
          <p:nvPicPr>
            <p:cNvPr id="13" name="Picture 4">
              <a:extLst>
                <a:ext uri="{FF2B5EF4-FFF2-40B4-BE49-F238E27FC236}">
                  <a16:creationId xmlns:a16="http://schemas.microsoft.com/office/drawing/2014/main" id="{C6D2FCCD-3129-48F4-9099-2FD7E2ADC5A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7333" b="83667" l="17000" r="51125">
                          <a14:foregroundMark x1="17000" y1="32333" x2="19375" y2="38667"/>
                          <a14:foregroundMark x1="17875" y1="45833" x2="20000" y2="53333"/>
                          <a14:foregroundMark x1="17875" y1="44833" x2="18500" y2="42333"/>
                          <a14:foregroundMark x1="19625" y1="73833" x2="24125" y2="71833"/>
                          <a14:foregroundMark x1="33125" y1="65167" x2="34375" y2="66667"/>
                          <a14:foregroundMark x1="40625" y1="62667" x2="40250" y2="66333"/>
                          <a14:foregroundMark x1="26375" y1="83167" x2="30250" y2="79333"/>
                          <a14:foregroundMark x1="37625" y1="80833" x2="39625" y2="82667"/>
                          <a14:foregroundMark x1="47000" y1="69333" x2="49625" y2="66833"/>
                          <a14:foregroundMark x1="48625" y1="77667" x2="50125" y2="70833"/>
                          <a14:foregroundMark x1="50125" y1="70833" x2="50125" y2="69667"/>
                          <a14:foregroundMark x1="47875" y1="79667" x2="48500" y2="83667"/>
                          <a14:foregroundMark x1="45875" y1="81833" x2="51250" y2="80833"/>
                          <a14:foregroundMark x1="49000" y1="44833" x2="49250" y2="48167"/>
                          <a14:foregroundMark x1="48125" y1="42167" x2="49000" y2="47833"/>
                          <a14:foregroundMark x1="32125" y1="19333" x2="36250" y2="17333"/>
                          <a14:foregroundMark x1="47000" y1="24667" x2="46750" y2="29167"/>
                          <a14:foregroundMark x1="47000" y1="40667" x2="48500" y2="47167"/>
                        </a14:backgroundRemoval>
                      </a14:imgEffect>
                    </a14:imgLayer>
                  </a14:imgProps>
                </a:ext>
                <a:ext uri="{28A0092B-C50C-407E-A947-70E740481C1C}">
                  <a14:useLocalDpi xmlns:a14="http://schemas.microsoft.com/office/drawing/2010/main" val="0"/>
                </a:ext>
              </a:extLst>
            </a:blip>
            <a:srcRect l="16608" t="12610" r="46391" b="11500"/>
            <a:stretch/>
          </p:blipFill>
          <p:spPr bwMode="auto">
            <a:xfrm>
              <a:off x="-4871961" y="2641753"/>
              <a:ext cx="1229666" cy="189159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A40E77C4-5F0B-4069-9792-88E70F6395D2}"/>
              </a:ext>
            </a:extLst>
          </p:cNvPr>
          <p:cNvGrpSpPr/>
          <p:nvPr/>
        </p:nvGrpSpPr>
        <p:grpSpPr>
          <a:xfrm>
            <a:off x="6059835" y="4285997"/>
            <a:ext cx="445830" cy="445830"/>
            <a:chOff x="8265070" y="41088"/>
            <a:chExt cx="1545442" cy="1545442"/>
          </a:xfrm>
        </p:grpSpPr>
        <p:grpSp>
          <p:nvGrpSpPr>
            <p:cNvPr id="15" name="Group 14">
              <a:extLst>
                <a:ext uri="{FF2B5EF4-FFF2-40B4-BE49-F238E27FC236}">
                  <a16:creationId xmlns:a16="http://schemas.microsoft.com/office/drawing/2014/main" id="{FBE6F6B1-090C-4290-9D81-3E723AB84665}"/>
                </a:ext>
              </a:extLst>
            </p:cNvPr>
            <p:cNvGrpSpPr/>
            <p:nvPr/>
          </p:nvGrpSpPr>
          <p:grpSpPr>
            <a:xfrm>
              <a:off x="8265070" y="41088"/>
              <a:ext cx="1545442" cy="1545442"/>
              <a:chOff x="-5340166" y="2550629"/>
              <a:chExt cx="2166078" cy="2166078"/>
            </a:xfrm>
          </p:grpSpPr>
          <p:sp>
            <p:nvSpPr>
              <p:cNvPr id="16" name="Oval 15">
                <a:extLst>
                  <a:ext uri="{FF2B5EF4-FFF2-40B4-BE49-F238E27FC236}">
                    <a16:creationId xmlns:a16="http://schemas.microsoft.com/office/drawing/2014/main" id="{34B50914-A967-4CED-8071-2351DBB1989B}"/>
                  </a:ext>
                </a:extLst>
              </p:cNvPr>
              <p:cNvSpPr/>
              <p:nvPr/>
            </p:nvSpPr>
            <p:spPr>
              <a:xfrm>
                <a:off x="-5340166" y="2550629"/>
                <a:ext cx="2166078" cy="2166078"/>
              </a:xfrm>
              <a:prstGeom prst="ellipse">
                <a:avLst/>
              </a:prstGeom>
              <a:solidFill>
                <a:srgbClr val="F7AD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6ECC660-8547-4685-AA8A-2FA0CD117316}"/>
                  </a:ext>
                </a:extLst>
              </p:cNvPr>
              <p:cNvSpPr/>
              <p:nvPr/>
            </p:nvSpPr>
            <p:spPr>
              <a:xfrm>
                <a:off x="-5188434" y="2702361"/>
                <a:ext cx="1862613" cy="1862613"/>
              </a:xfrm>
              <a:prstGeom prst="ellipse">
                <a:avLst/>
              </a:prstGeom>
              <a:solidFill>
                <a:srgbClr val="024F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24F97"/>
                  </a:solidFill>
                </a:endParaRPr>
              </a:p>
            </p:txBody>
          </p:sp>
        </p:grpSp>
        <p:pic>
          <p:nvPicPr>
            <p:cNvPr id="1028" name="Picture 4" descr="Premium Vector | Paper sheets pile with abstract content text with pen and  pencil">
              <a:extLst>
                <a:ext uri="{FF2B5EF4-FFF2-40B4-BE49-F238E27FC236}">
                  <a16:creationId xmlns:a16="http://schemas.microsoft.com/office/drawing/2014/main" id="{2C89A630-0605-4712-9F45-26E0E069E36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315365" y="69084"/>
              <a:ext cx="1386889" cy="138688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492443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34CAFCE-9CB0-411D-9C1A-0081017F0BF6}"/>
              </a:ext>
            </a:extLst>
          </p:cNvPr>
          <p:cNvGrpSpPr/>
          <p:nvPr/>
        </p:nvGrpSpPr>
        <p:grpSpPr>
          <a:xfrm>
            <a:off x="0" y="-5080"/>
            <a:ext cx="12192000" cy="6868160"/>
            <a:chOff x="0" y="-5080"/>
            <a:chExt cx="12192000" cy="6868160"/>
          </a:xfrm>
        </p:grpSpPr>
        <p:pic>
          <p:nvPicPr>
            <p:cNvPr id="1026" name="Picture 2">
              <a:extLst>
                <a:ext uri="{FF2B5EF4-FFF2-40B4-BE49-F238E27FC236}">
                  <a16:creationId xmlns:a16="http://schemas.microsoft.com/office/drawing/2014/main" id="{00509D27-F40C-4477-B812-109E31F72E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080"/>
              <a:ext cx="12192000" cy="686816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1352E5C-1BA2-48A2-B55A-ADC3685942ED}"/>
                </a:ext>
              </a:extLst>
            </p:cNvPr>
            <p:cNvSpPr/>
            <p:nvPr/>
          </p:nvSpPr>
          <p:spPr>
            <a:xfrm>
              <a:off x="2209800" y="1752600"/>
              <a:ext cx="3352800" cy="335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B6783805-0A01-419F-8E79-69CBB787867D}"/>
              </a:ext>
            </a:extLst>
          </p:cNvPr>
          <p:cNvSpPr txBox="1"/>
          <p:nvPr/>
        </p:nvSpPr>
        <p:spPr>
          <a:xfrm flipH="1">
            <a:off x="2028822" y="2815828"/>
            <a:ext cx="3714753" cy="1969770"/>
          </a:xfrm>
          <a:prstGeom prst="rect">
            <a:avLst/>
          </a:prstGeom>
          <a:noFill/>
        </p:spPr>
        <p:txBody>
          <a:bodyPr wrap="square" lIns="0" tIns="0" rIns="0" bIns="0" rtlCol="0">
            <a:spAutoFit/>
          </a:bodyPr>
          <a:lstStyle/>
          <a:p>
            <a:pPr algn="ctr"/>
            <a:r>
              <a:rPr lang="en-SG" sz="3200" b="1">
                <a:solidFill>
                  <a:schemeClr val="accent4">
                    <a:lumMod val="75000"/>
                  </a:schemeClr>
                </a:solidFill>
                <a:latin typeface="Calibri" panose="020F0502020204030204" pitchFamily="34" charset="0"/>
                <a:cs typeface="Calibri" panose="020F0502020204030204" pitchFamily="34" charset="0"/>
              </a:rPr>
              <a:t>Em chuẩn bị bài "Luyện tập tả ng</a:t>
            </a:r>
            <a:r>
              <a:rPr lang="vi-VN" sz="3200" b="1">
                <a:solidFill>
                  <a:schemeClr val="accent4">
                    <a:lumMod val="75000"/>
                  </a:schemeClr>
                </a:solidFill>
                <a:latin typeface="Calibri" panose="020F0502020204030204" pitchFamily="34" charset="0"/>
                <a:cs typeface="Calibri" panose="020F0502020204030204" pitchFamily="34" charset="0"/>
              </a:rPr>
              <a:t>ười</a:t>
            </a:r>
            <a:r>
              <a:rPr lang="en-SG" sz="3200" b="1">
                <a:solidFill>
                  <a:schemeClr val="accent4">
                    <a:lumMod val="75000"/>
                  </a:schemeClr>
                </a:solidFill>
                <a:latin typeface="Calibri" panose="020F0502020204030204" pitchFamily="34" charset="0"/>
                <a:cs typeface="Calibri" panose="020F0502020204030204" pitchFamily="34" charset="0"/>
              </a:rPr>
              <a:t> (tả hoạt động)" SGK/152</a:t>
            </a:r>
          </a:p>
        </p:txBody>
      </p:sp>
      <p:sp>
        <p:nvSpPr>
          <p:cNvPr id="8" name="TextBox 7">
            <a:extLst>
              <a:ext uri="{FF2B5EF4-FFF2-40B4-BE49-F238E27FC236}">
                <a16:creationId xmlns:a16="http://schemas.microsoft.com/office/drawing/2014/main" id="{1EAC4E82-F2A3-433D-AAC3-37154289F366}"/>
              </a:ext>
            </a:extLst>
          </p:cNvPr>
          <p:cNvSpPr txBox="1"/>
          <p:nvPr/>
        </p:nvSpPr>
        <p:spPr>
          <a:xfrm flipH="1">
            <a:off x="1739939" y="1757362"/>
            <a:ext cx="4292521" cy="738664"/>
          </a:xfrm>
          <a:prstGeom prst="rect">
            <a:avLst/>
          </a:prstGeom>
          <a:noFill/>
        </p:spPr>
        <p:txBody>
          <a:bodyPr wrap="square" lIns="0" tIns="0" rIns="0" bIns="0" rtlCol="0">
            <a:spAutoFit/>
          </a:bodyPr>
          <a:lstStyle/>
          <a:p>
            <a:pPr algn="ctr"/>
            <a:r>
              <a:rPr lang="en-SG" sz="4800">
                <a:solidFill>
                  <a:schemeClr val="accent1">
                    <a:lumMod val="50000"/>
                  </a:schemeClr>
                </a:solidFill>
                <a:latin typeface="#9Slide03 SFU Futura_05" panose="00000800000000000000" pitchFamily="2" charset="0"/>
              </a:rPr>
              <a:t>Dặn dò</a:t>
            </a:r>
            <a:endParaRPr lang="en-US" sz="4800">
              <a:solidFill>
                <a:schemeClr val="accent1">
                  <a:lumMod val="50000"/>
                </a:schemeClr>
              </a:solidFill>
              <a:latin typeface="#9Slide03 SFU Futura_05" panose="00000800000000000000" pitchFamily="2" charset="0"/>
            </a:endParaRPr>
          </a:p>
        </p:txBody>
      </p:sp>
    </p:spTree>
    <p:extLst>
      <p:ext uri="{BB962C8B-B14F-4D97-AF65-F5344CB8AC3E}">
        <p14:creationId xmlns:p14="http://schemas.microsoft.com/office/powerpoint/2010/main" val="30322946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B38">
            <a:extLst>
              <a:ext uri="{FF2B5EF4-FFF2-40B4-BE49-F238E27FC236}">
                <a16:creationId xmlns:a16="http://schemas.microsoft.com/office/drawing/2014/main" id="{433664CA-F0F8-452B-8399-CEFE90241A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2102"/>
            <a:ext cx="9144000" cy="695739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teddy_bear_reading_st_a_hc">
            <a:extLst>
              <a:ext uri="{FF2B5EF4-FFF2-40B4-BE49-F238E27FC236}">
                <a16:creationId xmlns:a16="http://schemas.microsoft.com/office/drawing/2014/main" id="{214D4B9A-589E-4523-B934-67EAFC439CC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140673"/>
            <a:ext cx="2819400" cy="253603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35" descr="tamtay11">
            <a:extLst>
              <a:ext uri="{FF2B5EF4-FFF2-40B4-BE49-F238E27FC236}">
                <a16:creationId xmlns:a16="http://schemas.microsoft.com/office/drawing/2014/main" id="{70225C87-69CE-4E78-A502-0505BDAAB4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11699" y="5207204"/>
            <a:ext cx="2305665" cy="1614866"/>
          </a:xfrm>
          <a:prstGeom prst="rect">
            <a:avLst/>
          </a:prstGeom>
          <a:noFill/>
          <a:ln>
            <a:noFill/>
          </a:ln>
        </p:spPr>
      </p:pic>
      <p:pic>
        <p:nvPicPr>
          <p:cNvPr id="6" name="图片 6">
            <a:extLst>
              <a:ext uri="{FF2B5EF4-FFF2-40B4-BE49-F238E27FC236}">
                <a16:creationId xmlns:a16="http://schemas.microsoft.com/office/drawing/2014/main" id="{03EFBD58-1787-4D13-95A8-D144235006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8896350" y="1"/>
            <a:ext cx="1771650" cy="2868035"/>
          </a:xfrm>
          <a:prstGeom prst="rect">
            <a:avLst/>
          </a:prstGeom>
        </p:spPr>
      </p:pic>
      <p:pic>
        <p:nvPicPr>
          <p:cNvPr id="7" name="Picture 2">
            <a:extLst>
              <a:ext uri="{FF2B5EF4-FFF2-40B4-BE49-F238E27FC236}">
                <a16:creationId xmlns:a16="http://schemas.microsoft.com/office/drawing/2014/main" id="{A40ACE4C-E20A-49A3-98F1-97989D9B8E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73380" y="787898"/>
            <a:ext cx="1772266" cy="1659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WordArt 5">
            <a:extLst>
              <a:ext uri="{FF2B5EF4-FFF2-40B4-BE49-F238E27FC236}">
                <a16:creationId xmlns:a16="http://schemas.microsoft.com/office/drawing/2014/main" id="{83F61D90-3874-4A98-83F7-0AA771D2A71B}"/>
              </a:ext>
            </a:extLst>
          </p:cNvPr>
          <p:cNvSpPr>
            <a:spLocks noChangeArrowheads="1" noChangeShapeType="1" noTextEdit="1"/>
          </p:cNvSpPr>
          <p:nvPr/>
        </p:nvSpPr>
        <p:spPr bwMode="auto">
          <a:xfrm>
            <a:off x="3185574" y="2080592"/>
            <a:ext cx="6268411" cy="2154175"/>
          </a:xfrm>
          <a:prstGeom prst="rect">
            <a:avLst/>
          </a:prstGeom>
          <a:noFill/>
        </p:spPr>
        <p:txBody>
          <a:bodyPr wrap="none" fromWordArt="1">
            <a:prstTxWarp prst="textWave1">
              <a:avLst>
                <a:gd name="adj1" fmla="val 13005"/>
                <a:gd name="adj2" fmla="val 0"/>
              </a:avLst>
            </a:prstTxWarp>
          </a:bodyPr>
          <a:lstStyle/>
          <a:p>
            <a:pPr algn="ctr" fontAlgn="base">
              <a:spcBef>
                <a:spcPct val="0"/>
              </a:spcBef>
              <a:spcAft>
                <a:spcPct val="0"/>
              </a:spcAft>
              <a:defRPr/>
            </a:pPr>
            <a:r>
              <a:rPr lang="en-US" sz="3600" b="1" kern="10" dirty="0">
                <a:ln w="9525">
                  <a:solidFill>
                    <a:srgbClr val="FF0000"/>
                  </a:solidFill>
                  <a:round/>
                  <a:headEnd/>
                  <a:tailEnd/>
                </a:ln>
                <a:solidFill>
                  <a:srgbClr val="FF0000"/>
                </a:solidFill>
                <a:effectLst>
                  <a:outerShdw dist="35921" dir="2700000" algn="ctr" rotWithShape="0">
                    <a:srgbClr val="C0C0C0">
                      <a:alpha val="80000"/>
                    </a:srgbClr>
                  </a:outerShdw>
                </a:effectLst>
                <a:latin typeface="Calibri"/>
              </a:rPr>
              <a:t>TRÒ CHƠI: XEM AI NHỚ NHẤT?</a:t>
            </a:r>
          </a:p>
        </p:txBody>
      </p:sp>
      <p:pic>
        <p:nvPicPr>
          <p:cNvPr id="10" name="Picture 5" descr="10">
            <a:extLst>
              <a:ext uri="{FF2B5EF4-FFF2-40B4-BE49-F238E27FC236}">
                <a16:creationId xmlns:a16="http://schemas.microsoft.com/office/drawing/2014/main" id="{6215875E-393B-49A9-ACDF-F472C0B476FB}"/>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14872" y="200721"/>
            <a:ext cx="1007609" cy="1475673"/>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1" name="AutoShape 47">
            <a:extLst>
              <a:ext uri="{FF2B5EF4-FFF2-40B4-BE49-F238E27FC236}">
                <a16:creationId xmlns:a16="http://schemas.microsoft.com/office/drawing/2014/main" id="{60652D58-D408-4AF6-84BB-B30BDBB7D230}"/>
              </a:ext>
            </a:extLst>
          </p:cNvPr>
          <p:cNvSpPr>
            <a:spLocks noChangeArrowheads="1"/>
          </p:cNvSpPr>
          <p:nvPr/>
        </p:nvSpPr>
        <p:spPr bwMode="auto">
          <a:xfrm>
            <a:off x="6722377" y="4140672"/>
            <a:ext cx="1772266" cy="1424096"/>
          </a:xfrm>
          <a:prstGeom prst="sun">
            <a:avLst>
              <a:gd name="adj" fmla="val 32463"/>
            </a:avLst>
          </a:prstGeom>
          <a:solidFill>
            <a:srgbClr val="00FF00"/>
          </a:solidFill>
          <a:ln w="9525">
            <a:solidFill>
              <a:srgbClr val="FF00FF"/>
            </a:solidFill>
            <a:miter lim="800000"/>
            <a:headEnd/>
            <a:tailEnd/>
          </a:ln>
        </p:spPr>
        <p:txBody>
          <a:bodyPr wrap="none" anchor="ctr"/>
          <a:lstStyle/>
          <a:p>
            <a:pPr defTabSz="457200" fontAlgn="base">
              <a:spcBef>
                <a:spcPct val="0"/>
              </a:spcBef>
              <a:spcAft>
                <a:spcPct val="0"/>
              </a:spcAft>
              <a:defRPr/>
            </a:pPr>
            <a:endParaRPr lang="vi-VN">
              <a:solidFill>
                <a:prstClr val="black"/>
              </a:solidFill>
              <a:latin typeface="Arial" pitchFamily="34" charset="0"/>
            </a:endParaRPr>
          </a:p>
        </p:txBody>
      </p:sp>
      <p:pic>
        <p:nvPicPr>
          <p:cNvPr id="12" name="Picture 11" descr="Floral">
            <a:hlinkClick r:id="" action="ppaction://noaction"/>
            <a:extLst>
              <a:ext uri="{FF2B5EF4-FFF2-40B4-BE49-F238E27FC236}">
                <a16:creationId xmlns:a16="http://schemas.microsoft.com/office/drawing/2014/main" id="{2680A0E5-5571-4E34-BFE3-A62FA39C0CEA}"/>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flipH="1">
            <a:off x="4171950" y="4140673"/>
            <a:ext cx="2175841"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descr="4BBD0CCD48A74000B8F6581C91102746[1]">
            <a:extLst>
              <a:ext uri="{FF2B5EF4-FFF2-40B4-BE49-F238E27FC236}">
                <a16:creationId xmlns:a16="http://schemas.microsoft.com/office/drawing/2014/main" id="{18FEBB81-0B8E-4378-9E2F-2690D6A95F52}"/>
              </a:ext>
            </a:extLst>
          </p:cNvPr>
          <p:cNvPicPr>
            <a:picLocks noChangeAspect="1" noChangeArrowheads="1" noCrop="1"/>
          </p:cNvPicPr>
          <p:nvPr/>
        </p:nvPicPr>
        <p:blipFill>
          <a:blip r:embed="rId9"/>
          <a:srcRect/>
          <a:stretch>
            <a:fillRect/>
          </a:stretch>
        </p:blipFill>
        <p:spPr bwMode="auto">
          <a:xfrm>
            <a:off x="1531856" y="2244294"/>
            <a:ext cx="1190625" cy="1828052"/>
          </a:xfrm>
          <a:prstGeom prst="rect">
            <a:avLst/>
          </a:prstGeom>
          <a:noFill/>
          <a:ln w="9525">
            <a:noFill/>
            <a:miter lim="800000"/>
            <a:headEnd/>
            <a:tailEnd/>
          </a:ln>
        </p:spPr>
      </p:pic>
      <p:sp>
        <p:nvSpPr>
          <p:cNvPr id="14" name="Rectangle 4">
            <a:extLst>
              <a:ext uri="{FF2B5EF4-FFF2-40B4-BE49-F238E27FC236}">
                <a16:creationId xmlns:a16="http://schemas.microsoft.com/office/drawing/2014/main" id="{12C61C73-DD6D-4691-8F68-253A3CD218DE}"/>
              </a:ext>
            </a:extLst>
          </p:cNvPr>
          <p:cNvSpPr>
            <a:spLocks noChangeArrowheads="1"/>
          </p:cNvSpPr>
          <p:nvPr/>
        </p:nvSpPr>
        <p:spPr bwMode="auto">
          <a:xfrm>
            <a:off x="1524000" y="17463"/>
            <a:ext cx="9144000" cy="6858000"/>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defRPr/>
            </a:pPr>
            <a:endParaRPr lang="vi-VN" altLang="en-US">
              <a:solidFill>
                <a:prstClr val="black"/>
              </a:solidFill>
              <a:latin typeface="Times New Roman" pitchFamily="18" charset="0"/>
              <a:cs typeface="Arial" charset="0"/>
            </a:endParaRPr>
          </a:p>
        </p:txBody>
      </p:sp>
      <p:pic>
        <p:nvPicPr>
          <p:cNvPr id="15" name="Picture 14">
            <a:extLst>
              <a:ext uri="{FF2B5EF4-FFF2-40B4-BE49-F238E27FC236}">
                <a16:creationId xmlns:a16="http://schemas.microsoft.com/office/drawing/2014/main" id="{5A7BDAC2-C05E-4FB0-A15C-2EC434411C6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22979" y="750589"/>
            <a:ext cx="3673371" cy="1834674"/>
          </a:xfrm>
          <a:prstGeom prst="rect">
            <a:avLst/>
          </a:prstGeom>
        </p:spPr>
      </p:pic>
    </p:spTree>
    <p:extLst>
      <p:ext uri="{BB962C8B-B14F-4D97-AF65-F5344CB8AC3E}">
        <p14:creationId xmlns:p14="http://schemas.microsoft.com/office/powerpoint/2010/main" val="15713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par>
                                <p:cTn id="8" presetID="2" presetClass="entr" presetSubtype="2"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1+#ppt_w/2"/>
                                          </p:val>
                                        </p:tav>
                                        <p:tav tm="100000">
                                          <p:val>
                                            <p:strVal val="#ppt_x"/>
                                          </p:val>
                                        </p:tav>
                                      </p:tavLst>
                                    </p:anim>
                                    <p:anim calcmode="lin" valueType="num">
                                      <p:cBhvr additive="base">
                                        <p:cTn id="11"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ox(in)">
                                      <p:cBhvr>
                                        <p:cTn id="16" dur="500"/>
                                        <p:tgtEl>
                                          <p:spTgt spid="13"/>
                                        </p:tgtEl>
                                      </p:cBhvr>
                                    </p:animEffect>
                                  </p:childTnLst>
                                </p:cTn>
                              </p:par>
                              <p:par>
                                <p:cTn id="17" presetID="6" presetClass="entr" presetSubtype="16"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ircle(in)">
                                      <p:cBhvr>
                                        <p:cTn id="19"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11"/>
          <p:cNvSpPr>
            <a:spLocks noChangeArrowheads="1"/>
          </p:cNvSpPr>
          <p:nvPr/>
        </p:nvSpPr>
        <p:spPr bwMode="auto">
          <a:xfrm>
            <a:off x="1828800" y="1463951"/>
            <a:ext cx="8267700" cy="3127099"/>
          </a:xfrm>
          <a:prstGeom prst="cloudCallout">
            <a:avLst>
              <a:gd name="adj1" fmla="val -35669"/>
              <a:gd name="adj2" fmla="val 87289"/>
            </a:avLst>
          </a:prstGeom>
          <a:solidFill>
            <a:srgbClr val="00B050"/>
          </a:solidFill>
          <a:ln w="38100">
            <a:solidFill>
              <a:srgbClr val="FF0000"/>
            </a:solidFill>
            <a:round/>
            <a:headEnd/>
            <a:tailEnd/>
          </a:ln>
          <a:effectLst>
            <a:prstShdw prst="shdw13" dist="157090" dir="15357825">
              <a:srgbClr val="FF3300">
                <a:alpha val="50000"/>
              </a:srgbClr>
            </a:prstShdw>
          </a:effectLst>
        </p:spPr>
        <p:txBody>
          <a:bodyPr/>
          <a:lstStyle/>
          <a:p>
            <a:pPr algn="ctr">
              <a:defRPr/>
            </a:pPr>
            <a:r>
              <a:rPr lang="en-US" sz="5400" b="1" dirty="0" err="1">
                <a:solidFill>
                  <a:srgbClr val="FFFF00"/>
                </a:solidFill>
                <a:latin typeface="Times New Roman" panose="02020603050405020304" pitchFamily="18" charset="0"/>
                <a:cs typeface="Times New Roman" panose="02020603050405020304" pitchFamily="18" charset="0"/>
              </a:rPr>
              <a:t>Nêu</a:t>
            </a:r>
            <a:r>
              <a:rPr lang="en-US" sz="5400" b="1" dirty="0">
                <a:solidFill>
                  <a:srgbClr val="FFFF00"/>
                </a:solidFill>
                <a:latin typeface="Times New Roman" panose="02020603050405020304" pitchFamily="18" charset="0"/>
                <a:cs typeface="Times New Roman" panose="02020603050405020304" pitchFamily="18" charset="0"/>
              </a:rPr>
              <a:t> </a:t>
            </a:r>
            <a:r>
              <a:rPr lang="en-US" sz="5400" b="1" dirty="0" err="1">
                <a:solidFill>
                  <a:srgbClr val="FFFF00"/>
                </a:solidFill>
                <a:latin typeface="Times New Roman" panose="02020603050405020304" pitchFamily="18" charset="0"/>
                <a:cs typeface="Times New Roman" panose="02020603050405020304" pitchFamily="18" charset="0"/>
              </a:rPr>
              <a:t>cấu</a:t>
            </a:r>
            <a:r>
              <a:rPr lang="en-US" sz="5400" b="1" dirty="0">
                <a:solidFill>
                  <a:srgbClr val="FFFF00"/>
                </a:solidFill>
                <a:latin typeface="Times New Roman" panose="02020603050405020304" pitchFamily="18" charset="0"/>
                <a:cs typeface="Times New Roman" panose="02020603050405020304" pitchFamily="18" charset="0"/>
              </a:rPr>
              <a:t> </a:t>
            </a:r>
            <a:r>
              <a:rPr lang="en-US" sz="5400" b="1" dirty="0" err="1">
                <a:solidFill>
                  <a:srgbClr val="FFFF00"/>
                </a:solidFill>
                <a:latin typeface="Times New Roman" panose="02020603050405020304" pitchFamily="18" charset="0"/>
                <a:cs typeface="Times New Roman" panose="02020603050405020304" pitchFamily="18" charset="0"/>
              </a:rPr>
              <a:t>tạo</a:t>
            </a:r>
            <a:r>
              <a:rPr lang="en-US" sz="5400" b="1" dirty="0">
                <a:solidFill>
                  <a:srgbClr val="FFFF00"/>
                </a:solidFill>
                <a:latin typeface="Times New Roman" panose="02020603050405020304" pitchFamily="18" charset="0"/>
                <a:cs typeface="Times New Roman" panose="02020603050405020304" pitchFamily="18" charset="0"/>
              </a:rPr>
              <a:t> </a:t>
            </a:r>
            <a:r>
              <a:rPr lang="en-US" sz="5400" b="1" dirty="0" err="1">
                <a:solidFill>
                  <a:srgbClr val="FFFF00"/>
                </a:solidFill>
                <a:latin typeface="Times New Roman" panose="02020603050405020304" pitchFamily="18" charset="0"/>
                <a:cs typeface="Times New Roman" panose="02020603050405020304" pitchFamily="18" charset="0"/>
              </a:rPr>
              <a:t>của</a:t>
            </a:r>
            <a:r>
              <a:rPr lang="en-US" sz="5400" b="1" dirty="0">
                <a:solidFill>
                  <a:srgbClr val="FFFF00"/>
                </a:solidFill>
                <a:latin typeface="Times New Roman" panose="02020603050405020304" pitchFamily="18" charset="0"/>
                <a:cs typeface="Times New Roman" panose="02020603050405020304" pitchFamily="18" charset="0"/>
              </a:rPr>
              <a:t> </a:t>
            </a:r>
            <a:r>
              <a:rPr lang="en-US" sz="5400" b="1" dirty="0" err="1">
                <a:solidFill>
                  <a:srgbClr val="FFFF00"/>
                </a:solidFill>
                <a:latin typeface="Times New Roman" panose="02020603050405020304" pitchFamily="18" charset="0"/>
                <a:cs typeface="Times New Roman" panose="02020603050405020304" pitchFamily="18" charset="0"/>
              </a:rPr>
              <a:t>bài</a:t>
            </a:r>
            <a:r>
              <a:rPr lang="en-US" sz="5400" b="1" dirty="0">
                <a:solidFill>
                  <a:srgbClr val="FFFF00"/>
                </a:solidFill>
                <a:latin typeface="Times New Roman" panose="02020603050405020304" pitchFamily="18" charset="0"/>
                <a:cs typeface="Times New Roman" panose="02020603050405020304" pitchFamily="18" charset="0"/>
              </a:rPr>
              <a:t> </a:t>
            </a:r>
            <a:r>
              <a:rPr lang="en-US" sz="5400" b="1" dirty="0" err="1">
                <a:solidFill>
                  <a:srgbClr val="FFFF00"/>
                </a:solidFill>
                <a:latin typeface="Times New Roman" panose="02020603050405020304" pitchFamily="18" charset="0"/>
                <a:cs typeface="Times New Roman" panose="02020603050405020304" pitchFamily="18" charset="0"/>
              </a:rPr>
              <a:t>văn</a:t>
            </a:r>
            <a:r>
              <a:rPr lang="en-US" sz="5400" b="1" dirty="0">
                <a:solidFill>
                  <a:srgbClr val="FFFF00"/>
                </a:solidFill>
                <a:latin typeface="Times New Roman" panose="02020603050405020304" pitchFamily="18" charset="0"/>
                <a:cs typeface="Times New Roman" panose="02020603050405020304" pitchFamily="18" charset="0"/>
              </a:rPr>
              <a:t> </a:t>
            </a:r>
            <a:r>
              <a:rPr lang="en-US" sz="5400" b="1" dirty="0" err="1">
                <a:solidFill>
                  <a:srgbClr val="FFFF00"/>
                </a:solidFill>
                <a:latin typeface="Times New Roman" panose="02020603050405020304" pitchFamily="18" charset="0"/>
                <a:cs typeface="Times New Roman" panose="02020603050405020304" pitchFamily="18" charset="0"/>
              </a:rPr>
              <a:t>tả</a:t>
            </a:r>
            <a:r>
              <a:rPr lang="en-US" sz="5400" b="1" dirty="0">
                <a:solidFill>
                  <a:srgbClr val="FFFF00"/>
                </a:solidFill>
                <a:latin typeface="Times New Roman" panose="02020603050405020304" pitchFamily="18" charset="0"/>
                <a:cs typeface="Times New Roman" panose="02020603050405020304" pitchFamily="18" charset="0"/>
              </a:rPr>
              <a:t> </a:t>
            </a:r>
            <a:r>
              <a:rPr lang="en-US" sz="5400" b="1" dirty="0" err="1">
                <a:solidFill>
                  <a:srgbClr val="FFFF00"/>
                </a:solidFill>
                <a:latin typeface="Times New Roman" panose="02020603050405020304" pitchFamily="18" charset="0"/>
                <a:cs typeface="Times New Roman" panose="02020603050405020304" pitchFamily="18" charset="0"/>
              </a:rPr>
              <a:t>người</a:t>
            </a:r>
            <a:r>
              <a:rPr lang="en-US" sz="5400" b="1" dirty="0">
                <a:solidFill>
                  <a:srgbClr val="FFFF00"/>
                </a:solidFill>
                <a:latin typeface="Times New Roman" panose="02020603050405020304" pitchFamily="18" charset="0"/>
                <a:cs typeface="Times New Roman" panose="02020603050405020304" pitchFamily="18" charset="0"/>
              </a:rPr>
              <a:t>.</a:t>
            </a:r>
            <a:endParaRPr lang="vi-VN" sz="5400" b="1" dirty="0">
              <a:solidFill>
                <a:srgbClr val="FFFF00"/>
              </a:solidFill>
              <a:latin typeface="Times New Roman" panose="02020603050405020304" pitchFamily="18" charset="0"/>
              <a:cs typeface="Times New Roman" panose="02020603050405020304" pitchFamily="18" charset="0"/>
            </a:endParaRPr>
          </a:p>
        </p:txBody>
      </p:sp>
      <p:pic>
        <p:nvPicPr>
          <p:cNvPr id="3" name="Picture 13" descr="10"/>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607598" y="190500"/>
            <a:ext cx="983203" cy="1286490"/>
          </a:xfrm>
          <a:prstGeom prst="rect">
            <a:avLst/>
          </a:prstGeom>
          <a:solidFill>
            <a:srgbClr val="00B0F0"/>
          </a:solidFill>
          <a:ln>
            <a:noFill/>
          </a:ln>
        </p:spPr>
      </p:pic>
      <p:sp>
        <p:nvSpPr>
          <p:cNvPr id="5" name="AutoShape 10"/>
          <p:cNvSpPr>
            <a:spLocks noChangeArrowheads="1"/>
          </p:cNvSpPr>
          <p:nvPr/>
        </p:nvSpPr>
        <p:spPr bwMode="auto">
          <a:xfrm>
            <a:off x="6477000" y="5271576"/>
            <a:ext cx="1981200" cy="1600200"/>
          </a:xfrm>
          <a:prstGeom prst="star32">
            <a:avLst>
              <a:gd name="adj" fmla="val 11069"/>
            </a:avLst>
          </a:prstGeom>
          <a:solidFill>
            <a:srgbClr val="33CC33"/>
          </a:solidFill>
          <a:ln w="28575" algn="ctr">
            <a:solidFill>
              <a:srgbClr val="7030A0"/>
            </a:solidFill>
            <a:miter lim="800000"/>
            <a:headEnd/>
            <a:tailEnd/>
          </a:ln>
        </p:spPr>
        <p:txBody>
          <a:bodyPr wrap="none" lIns="91431" tIns="45716" rIns="91431" bIns="45716" anchor="ctr"/>
          <a:lstStyle/>
          <a:p>
            <a:pPr algn="ctr" fontAlgn="base">
              <a:spcBef>
                <a:spcPct val="0"/>
              </a:spcBef>
              <a:spcAft>
                <a:spcPct val="0"/>
              </a:spcAft>
              <a:defRPr/>
            </a:pPr>
            <a:endParaRPr lang="vi-VN">
              <a:solidFill>
                <a:srgbClr val="000000"/>
              </a:solidFill>
              <a:latin typeface="Tahoma" panose="020B0604030504040204" pitchFamily="34" charset="0"/>
            </a:endParaRPr>
          </a:p>
        </p:txBody>
      </p:sp>
      <p:sp>
        <p:nvSpPr>
          <p:cNvPr id="6" name="AutoShape 10"/>
          <p:cNvSpPr>
            <a:spLocks noChangeArrowheads="1"/>
          </p:cNvSpPr>
          <p:nvPr/>
        </p:nvSpPr>
        <p:spPr bwMode="auto">
          <a:xfrm>
            <a:off x="3505201" y="5252886"/>
            <a:ext cx="2590798" cy="1600199"/>
          </a:xfrm>
          <a:prstGeom prst="star32">
            <a:avLst>
              <a:gd name="adj" fmla="val 0"/>
            </a:avLst>
          </a:prstGeom>
          <a:solidFill>
            <a:srgbClr val="33CC33"/>
          </a:solidFill>
          <a:ln w="28575" algn="ctr">
            <a:solidFill>
              <a:srgbClr val="00B050"/>
            </a:solidFill>
            <a:miter lim="800000"/>
            <a:headEnd/>
            <a:tailEnd/>
          </a:ln>
        </p:spPr>
        <p:txBody>
          <a:bodyPr wrap="none" lIns="91431" tIns="45716" rIns="91431" bIns="45716" anchor="ctr"/>
          <a:lstStyle/>
          <a:p>
            <a:pPr algn="ctr" fontAlgn="base">
              <a:spcBef>
                <a:spcPct val="0"/>
              </a:spcBef>
              <a:spcAft>
                <a:spcPct val="0"/>
              </a:spcAft>
              <a:defRPr/>
            </a:pPr>
            <a:endParaRPr lang="vi-VN">
              <a:solidFill>
                <a:srgbClr val="000000"/>
              </a:solidFill>
              <a:latin typeface="Tahoma" panose="020B0604030504040204" pitchFamily="34" charset="0"/>
            </a:endParaRPr>
          </a:p>
        </p:txBody>
      </p:sp>
      <p:sp>
        <p:nvSpPr>
          <p:cNvPr id="8" name="Rectangle 4"/>
          <p:cNvSpPr>
            <a:spLocks noChangeArrowheads="1"/>
          </p:cNvSpPr>
          <p:nvPr/>
        </p:nvSpPr>
        <p:spPr bwMode="auto">
          <a:xfrm>
            <a:off x="1524000" y="17463"/>
            <a:ext cx="9144000" cy="6858000"/>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defRPr/>
            </a:pPr>
            <a:endParaRPr lang="vi-VN" altLang="en-US">
              <a:solidFill>
                <a:prstClr val="black"/>
              </a:solidFill>
              <a:latin typeface="Times New Roman" pitchFamily="18" charset="0"/>
              <a:cs typeface="Arial" charset="0"/>
            </a:endParaRPr>
          </a:p>
        </p:txBody>
      </p:sp>
      <p:pic>
        <p:nvPicPr>
          <p:cNvPr id="9"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86799" y="4849777"/>
            <a:ext cx="1795448" cy="1957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2E2D4C29-408D-4FD1-AA79-0CA654CF74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607597" y="4720413"/>
            <a:ext cx="1440402" cy="1957118"/>
          </a:xfrm>
          <a:prstGeom prst="rect">
            <a:avLst/>
          </a:prstGeom>
        </p:spPr>
      </p:pic>
      <p:pic>
        <p:nvPicPr>
          <p:cNvPr id="12" name="Picture 11" descr="Floral">
            <a:hlinkClick r:id="" action="ppaction://noaction"/>
            <a:extLst>
              <a:ext uri="{FF2B5EF4-FFF2-40B4-BE49-F238E27FC236}">
                <a16:creationId xmlns:a16="http://schemas.microsoft.com/office/drawing/2014/main" id="{40245A05-3683-40BC-9B60-2FE78ECFA46D}"/>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8750300" y="219059"/>
            <a:ext cx="163195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5" descr="Flash Lang hoa dep">
            <a:extLst>
              <a:ext uri="{FF2B5EF4-FFF2-40B4-BE49-F238E27FC236}">
                <a16:creationId xmlns:a16="http://schemas.microsoft.com/office/drawing/2014/main" id="{6DC4218D-924C-4351-A928-589F1AE81237}"/>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400977" y="5440965"/>
            <a:ext cx="1162123" cy="1086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5" descr="Flash Lang hoa dep">
            <a:extLst>
              <a:ext uri="{FF2B5EF4-FFF2-40B4-BE49-F238E27FC236}">
                <a16:creationId xmlns:a16="http://schemas.microsoft.com/office/drawing/2014/main" id="{0E8BC416-9C3C-4AA7-A2F0-E27623DD19D1}"/>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320125" y="3929224"/>
            <a:ext cx="1162123" cy="1086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3076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8" presetClass="emph" presetSubtype="0" repeatCount="indefinite" fill="hold" grpId="1" nodeType="withEffect">
                                  <p:stCondLst>
                                    <p:cond delay="0"/>
                                  </p:stCondLst>
                                  <p:childTnLst>
                                    <p:animRot by="21600000">
                                      <p:cBhvr>
                                        <p:cTn id="11" dur="2000" fill="hold"/>
                                        <p:tgtEl>
                                          <p:spTgt spid="5"/>
                                        </p:tgtEl>
                                        <p:attrNameLst>
                                          <p:attrName>r</p:attrName>
                                        </p:attrNameLst>
                                      </p:cBhvr>
                                    </p:animRot>
                                  </p:childTnLst>
                                </p:cTn>
                              </p:par>
                              <p:par>
                                <p:cTn id="12" presetID="8" presetClass="emph" presetSubtype="0" fill="hold" grpId="2" nodeType="withEffect">
                                  <p:stCondLst>
                                    <p:cond delay="0"/>
                                  </p:stCondLst>
                                  <p:childTnLst>
                                    <p:animRot by="21600000">
                                      <p:cBhvr>
                                        <p:cTn id="13" dur="2000" fill="hold"/>
                                        <p:tgtEl>
                                          <p:spTgt spid="5"/>
                                        </p:tgtEl>
                                        <p:attrNameLst>
                                          <p:attrName>r</p:attrName>
                                        </p:attrNameLst>
                                      </p:cBhvr>
                                    </p:animRot>
                                  </p:childTnLst>
                                </p:cTn>
                              </p:par>
                              <p:par>
                                <p:cTn id="14" presetID="51"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770" decel="100000"/>
                                        <p:tgtEl>
                                          <p:spTgt spid="5"/>
                                        </p:tgtEl>
                                      </p:cBhvr>
                                    </p:animEffect>
                                    <p:animScale>
                                      <p:cBhvr>
                                        <p:cTn id="17" dur="770" decel="100000"/>
                                        <p:tgtEl>
                                          <p:spTgt spid="5"/>
                                        </p:tgtEl>
                                      </p:cBhvr>
                                      <p:from x="10000" y="10000"/>
                                      <p:to x="200000" y="450000"/>
                                    </p:animScale>
                                    <p:animScale>
                                      <p:cBhvr>
                                        <p:cTn id="18" dur="1230" accel="100000" fill="hold">
                                          <p:stCondLst>
                                            <p:cond delay="770"/>
                                          </p:stCondLst>
                                        </p:cTn>
                                        <p:tgtEl>
                                          <p:spTgt spid="5"/>
                                        </p:tgtEl>
                                      </p:cBhvr>
                                      <p:from x="200000" y="450000"/>
                                      <p:to x="100000" y="100000"/>
                                    </p:animScale>
                                    <p:set>
                                      <p:cBhvr>
                                        <p:cTn id="19" dur="770" fill="hold"/>
                                        <p:tgtEl>
                                          <p:spTgt spid="5"/>
                                        </p:tgtEl>
                                        <p:attrNameLst>
                                          <p:attrName>ppt_x</p:attrName>
                                        </p:attrNameLst>
                                      </p:cBhvr>
                                      <p:to>
                                        <p:strVal val="(0.5)"/>
                                      </p:to>
                                    </p:set>
                                    <p:anim from="(0.5)" to="(#ppt_x)" calcmode="lin" valueType="num">
                                      <p:cBhvr>
                                        <p:cTn id="20" dur="1230" accel="100000" fill="hold">
                                          <p:stCondLst>
                                            <p:cond delay="770"/>
                                          </p:stCondLst>
                                        </p:cTn>
                                        <p:tgtEl>
                                          <p:spTgt spid="5"/>
                                        </p:tgtEl>
                                        <p:attrNameLst>
                                          <p:attrName>ppt_x</p:attrName>
                                        </p:attrNameLst>
                                      </p:cBhvr>
                                    </p:anim>
                                    <p:set>
                                      <p:cBhvr>
                                        <p:cTn id="21" dur="770" fill="hold"/>
                                        <p:tgtEl>
                                          <p:spTgt spid="5"/>
                                        </p:tgtEl>
                                        <p:attrNameLst>
                                          <p:attrName>ppt_y</p:attrName>
                                        </p:attrNameLst>
                                      </p:cBhvr>
                                      <p:to>
                                        <p:strVal val="(#ppt_y+0.4)"/>
                                      </p:to>
                                    </p:set>
                                    <p:anim from="(#ppt_y+0.4)" to="(#ppt_y)" calcmode="lin" valueType="num">
                                      <p:cBhvr>
                                        <p:cTn id="22" dur="1230" accel="100000" fill="hold">
                                          <p:stCondLst>
                                            <p:cond delay="770"/>
                                          </p:stCondLst>
                                        </p:cTn>
                                        <p:tgtEl>
                                          <p:spTgt spid="5"/>
                                        </p:tgtEl>
                                        <p:attrNameLst>
                                          <p:attrName>ppt_y</p:attrName>
                                        </p:attrNameLst>
                                      </p:cBhvr>
                                    </p:anim>
                                  </p:childTnLst>
                                </p:cTn>
                              </p:par>
                              <p:par>
                                <p:cTn id="23" presetID="8" presetClass="emph" presetSubtype="0" repeatCount="indefinite" fill="hold" grpId="1" nodeType="withEffect">
                                  <p:stCondLst>
                                    <p:cond delay="0"/>
                                  </p:stCondLst>
                                  <p:childTnLst>
                                    <p:animRot by="21600000">
                                      <p:cBhvr>
                                        <p:cTn id="24" dur="2000" fill="hold"/>
                                        <p:tgtEl>
                                          <p:spTgt spid="6"/>
                                        </p:tgtEl>
                                        <p:attrNameLst>
                                          <p:attrName>r</p:attrName>
                                        </p:attrNameLst>
                                      </p:cBhvr>
                                    </p:animRot>
                                  </p:childTnLst>
                                </p:cTn>
                              </p:par>
                              <p:par>
                                <p:cTn id="25" presetID="8" presetClass="emph" presetSubtype="0" fill="hold" grpId="2" nodeType="withEffect">
                                  <p:stCondLst>
                                    <p:cond delay="0"/>
                                  </p:stCondLst>
                                  <p:childTnLst>
                                    <p:animRot by="21600000">
                                      <p:cBhvr>
                                        <p:cTn id="26" dur="2000" fill="hold"/>
                                        <p:tgtEl>
                                          <p:spTgt spid="6"/>
                                        </p:tgtEl>
                                        <p:attrNameLst>
                                          <p:attrName>r</p:attrName>
                                        </p:attrNameLst>
                                      </p:cBhvr>
                                    </p:animRot>
                                  </p:childTnLst>
                                </p:cTn>
                              </p:par>
                              <p:par>
                                <p:cTn id="27" presetID="5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770" decel="100000"/>
                                        <p:tgtEl>
                                          <p:spTgt spid="6"/>
                                        </p:tgtEl>
                                      </p:cBhvr>
                                    </p:animEffect>
                                    <p:animScale>
                                      <p:cBhvr>
                                        <p:cTn id="30" dur="770" decel="100000"/>
                                        <p:tgtEl>
                                          <p:spTgt spid="6"/>
                                        </p:tgtEl>
                                      </p:cBhvr>
                                      <p:from x="10000" y="10000"/>
                                      <p:to x="200000" y="450000"/>
                                    </p:animScale>
                                    <p:animScale>
                                      <p:cBhvr>
                                        <p:cTn id="31" dur="1230" accel="100000" fill="hold">
                                          <p:stCondLst>
                                            <p:cond delay="770"/>
                                          </p:stCondLst>
                                        </p:cTn>
                                        <p:tgtEl>
                                          <p:spTgt spid="6"/>
                                        </p:tgtEl>
                                      </p:cBhvr>
                                      <p:from x="200000" y="450000"/>
                                      <p:to x="100000" y="100000"/>
                                    </p:animScale>
                                    <p:set>
                                      <p:cBhvr>
                                        <p:cTn id="32" dur="770" fill="hold"/>
                                        <p:tgtEl>
                                          <p:spTgt spid="6"/>
                                        </p:tgtEl>
                                        <p:attrNameLst>
                                          <p:attrName>ppt_x</p:attrName>
                                        </p:attrNameLst>
                                      </p:cBhvr>
                                      <p:to>
                                        <p:strVal val="(0.5)"/>
                                      </p:to>
                                    </p:set>
                                    <p:anim from="(0.5)" to="(#ppt_x)" calcmode="lin" valueType="num">
                                      <p:cBhvr>
                                        <p:cTn id="33" dur="1230" accel="100000" fill="hold">
                                          <p:stCondLst>
                                            <p:cond delay="770"/>
                                          </p:stCondLst>
                                        </p:cTn>
                                        <p:tgtEl>
                                          <p:spTgt spid="6"/>
                                        </p:tgtEl>
                                        <p:attrNameLst>
                                          <p:attrName>ppt_x</p:attrName>
                                        </p:attrNameLst>
                                      </p:cBhvr>
                                    </p:anim>
                                    <p:set>
                                      <p:cBhvr>
                                        <p:cTn id="34" dur="770" fill="hold"/>
                                        <p:tgtEl>
                                          <p:spTgt spid="6"/>
                                        </p:tgtEl>
                                        <p:attrNameLst>
                                          <p:attrName>ppt_y</p:attrName>
                                        </p:attrNameLst>
                                      </p:cBhvr>
                                      <p:to>
                                        <p:strVal val="(#ppt_y+0.4)"/>
                                      </p:to>
                                    </p:set>
                                    <p:anim from="(#ppt_y+0.4)" to="(#ppt_y)" calcmode="lin" valueType="num">
                                      <p:cBhvr>
                                        <p:cTn id="35" dur="1230" accel="100000" fill="hold">
                                          <p:stCondLst>
                                            <p:cond delay="770"/>
                                          </p:stCondLst>
                                        </p:cTn>
                                        <p:tgtEl>
                                          <p:spTgt spid="6"/>
                                        </p:tgtEl>
                                        <p:attrNameLst>
                                          <p:attrName>ppt_y</p:attrName>
                                        </p:attrNameLst>
                                      </p:cBhvr>
                                    </p:anim>
                                  </p:childTnLst>
                                </p:cTn>
                              </p:par>
                            </p:childTnLst>
                          </p:cTn>
                        </p:par>
                        <p:par>
                          <p:cTn id="36" fill="hold">
                            <p:stCondLst>
                              <p:cond delay="2000"/>
                            </p:stCondLst>
                            <p:childTnLst>
                              <p:par>
                                <p:cTn id="37" presetID="53" presetClass="entr" presetSubtype="16"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Effect transition="in" filter="fade">
                                      <p:cBhvr>
                                        <p:cTn id="4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5" grpId="1" animBg="1"/>
      <p:bldP spid="5" grpId="2" animBg="1"/>
      <p:bldP spid="6" grpId="0" animBg="1"/>
      <p:bldP spid="6" grpId="1" animBg="1"/>
      <p:bldP spid="6"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orizontal Scroll 3">
            <a:extLst>
              <a:ext uri="{FF2B5EF4-FFF2-40B4-BE49-F238E27FC236}">
                <a16:creationId xmlns:a16="http://schemas.microsoft.com/office/drawing/2014/main" id="{787D3E0A-16C0-4069-B8A3-5F572AE6A905}"/>
              </a:ext>
            </a:extLst>
          </p:cNvPr>
          <p:cNvSpPr/>
          <p:nvPr/>
        </p:nvSpPr>
        <p:spPr>
          <a:xfrm>
            <a:off x="1742364" y="614569"/>
            <a:ext cx="8697037" cy="6243431"/>
          </a:xfrm>
          <a:prstGeom prst="horizontalScroll">
            <a:avLst>
              <a:gd name="adj" fmla="val 9157"/>
            </a:avLst>
          </a:prstGeom>
          <a:solidFill>
            <a:schemeClr val="bg1"/>
          </a:solidFill>
          <a:ln w="76200" cap="flat" cmpd="thickThin" algn="ctr">
            <a:solidFill>
              <a:srgbClr val="0A1CC6"/>
            </a:solidFill>
            <a:prstDash val="solid"/>
          </a:ln>
          <a:effectLst/>
        </p:spPr>
        <p:txBody>
          <a:bodyPr lIns="68291" tIns="34141" rIns="68291" bIns="34141" anchor="ctr"/>
          <a:lstStyle/>
          <a:p>
            <a:pPr algn="just">
              <a:defRPr/>
            </a:pPr>
            <a:r>
              <a:rPr lang="en-US" sz="3200" b="1" dirty="0">
                <a:solidFill>
                  <a:srgbClr val="FF0000"/>
                </a:solidFill>
                <a:latin typeface="Times New Roman" pitchFamily="18" charset="0"/>
                <a:cs typeface="Times New Roman" pitchFamily="18" charset="0"/>
              </a:rPr>
              <a:t>  </a:t>
            </a:r>
            <a:r>
              <a:rPr lang="vi-VN" sz="3200" b="1" dirty="0">
                <a:solidFill>
                  <a:srgbClr val="002060"/>
                </a:solidFill>
                <a:latin typeface="Times New Roman" pitchFamily="18" charset="0"/>
                <a:cs typeface="Times New Roman" pitchFamily="18" charset="0"/>
              </a:rPr>
              <a:t>Bài văn tả người thường có ba phần:</a:t>
            </a:r>
            <a:endParaRPr lang="vi-VN" sz="3200" dirty="0">
              <a:solidFill>
                <a:srgbClr val="002060"/>
              </a:solidFill>
              <a:latin typeface="Times New Roman" pitchFamily="18" charset="0"/>
              <a:cs typeface="Times New Roman" pitchFamily="18" charset="0"/>
            </a:endParaRPr>
          </a:p>
          <a:p>
            <a:pPr algn="just">
              <a:defRPr/>
            </a:pPr>
            <a:r>
              <a:rPr lang="en-US" sz="3200" b="1" dirty="0">
                <a:solidFill>
                  <a:srgbClr val="7030A0"/>
                </a:solidFill>
                <a:latin typeface="Times New Roman" pitchFamily="18" charset="0"/>
                <a:cs typeface="Times New Roman" pitchFamily="18" charset="0"/>
              </a:rPr>
              <a:t>1. </a:t>
            </a:r>
            <a:r>
              <a:rPr lang="vi-VN" sz="3200" b="1" dirty="0">
                <a:solidFill>
                  <a:srgbClr val="FF0000"/>
                </a:solidFill>
                <a:latin typeface="Times New Roman" pitchFamily="18" charset="0"/>
                <a:cs typeface="Times New Roman" pitchFamily="18" charset="0"/>
              </a:rPr>
              <a:t>Mở bài</a:t>
            </a:r>
            <a:r>
              <a:rPr lang="vi-VN" sz="3200" b="1" dirty="0">
                <a:solidFill>
                  <a:srgbClr val="7030A0"/>
                </a:solidFill>
                <a:latin typeface="Times New Roman" pitchFamily="18" charset="0"/>
                <a:cs typeface="Times New Roman" pitchFamily="18" charset="0"/>
              </a:rPr>
              <a:t>: Giới thiệu người định tả.</a:t>
            </a:r>
          </a:p>
          <a:p>
            <a:pPr algn="just">
              <a:defRPr/>
            </a:pPr>
            <a:r>
              <a:rPr lang="en-US" sz="3200" b="1" dirty="0">
                <a:solidFill>
                  <a:srgbClr val="7030A0"/>
                </a:solidFill>
                <a:latin typeface="Times New Roman" pitchFamily="18" charset="0"/>
                <a:cs typeface="Times New Roman" pitchFamily="18" charset="0"/>
              </a:rPr>
              <a:t>2. </a:t>
            </a:r>
            <a:r>
              <a:rPr lang="vi-VN" sz="3200" b="1" dirty="0">
                <a:solidFill>
                  <a:srgbClr val="FF0000"/>
                </a:solidFill>
                <a:latin typeface="Times New Roman" pitchFamily="18" charset="0"/>
                <a:cs typeface="Times New Roman" pitchFamily="18" charset="0"/>
              </a:rPr>
              <a:t>Thân bài</a:t>
            </a:r>
            <a:r>
              <a:rPr lang="vi-VN" sz="3200" b="1" dirty="0">
                <a:solidFill>
                  <a:srgbClr val="7030A0"/>
                </a:solidFill>
                <a:latin typeface="Times New Roman" pitchFamily="18" charset="0"/>
                <a:cs typeface="Times New Roman" pitchFamily="18" charset="0"/>
              </a:rPr>
              <a:t>:</a:t>
            </a:r>
            <a:endParaRPr lang="en-US" sz="3200" b="1" dirty="0">
              <a:solidFill>
                <a:srgbClr val="7030A0"/>
              </a:solidFill>
              <a:latin typeface="Times New Roman" pitchFamily="18" charset="0"/>
              <a:cs typeface="Times New Roman" pitchFamily="18" charset="0"/>
            </a:endParaRPr>
          </a:p>
          <a:p>
            <a:pPr algn="just">
              <a:defRPr/>
            </a:pPr>
            <a:r>
              <a:rPr lang="en-US" sz="3200" b="1" dirty="0">
                <a:solidFill>
                  <a:srgbClr val="7030A0"/>
                </a:solidFill>
                <a:latin typeface="Times New Roman" pitchFamily="18" charset="0"/>
                <a:cs typeface="Times New Roman" pitchFamily="18" charset="0"/>
              </a:rPr>
              <a:t>+ </a:t>
            </a:r>
            <a:r>
              <a:rPr lang="vi-VN" sz="3200" b="1" dirty="0">
                <a:solidFill>
                  <a:srgbClr val="00B050"/>
                </a:solidFill>
                <a:latin typeface="Times New Roman" pitchFamily="18" charset="0"/>
                <a:cs typeface="Times New Roman" pitchFamily="18" charset="0"/>
              </a:rPr>
              <a:t>Tả ngoại hình </a:t>
            </a:r>
            <a:r>
              <a:rPr lang="vi-VN" sz="3200" b="1" i="1" dirty="0">
                <a:solidFill>
                  <a:srgbClr val="7030A0"/>
                </a:solidFill>
                <a:latin typeface="Times New Roman" pitchFamily="18" charset="0"/>
                <a:cs typeface="Times New Roman" pitchFamily="18" charset="0"/>
              </a:rPr>
              <a:t>(đặc điểm nổi bật về tầm vóc, cách ăn mặc, khuôn mặt, mái tóc, cặp mắt, hàm răng,…)</a:t>
            </a:r>
            <a:endParaRPr lang="en-US" sz="3200" b="1" i="1" dirty="0">
              <a:solidFill>
                <a:srgbClr val="7030A0"/>
              </a:solidFill>
              <a:latin typeface="Times New Roman" pitchFamily="18" charset="0"/>
              <a:cs typeface="Times New Roman" pitchFamily="18" charset="0"/>
            </a:endParaRPr>
          </a:p>
          <a:p>
            <a:pPr algn="just">
              <a:defRPr/>
            </a:pPr>
            <a:r>
              <a:rPr lang="en-US" sz="3200" b="1" dirty="0">
                <a:solidFill>
                  <a:srgbClr val="7030A0"/>
                </a:solidFill>
                <a:latin typeface="Times New Roman" pitchFamily="18" charset="0"/>
                <a:cs typeface="Times New Roman" pitchFamily="18" charset="0"/>
              </a:rPr>
              <a:t>+ </a:t>
            </a:r>
            <a:r>
              <a:rPr lang="vi-VN" sz="3200" b="1" dirty="0">
                <a:solidFill>
                  <a:srgbClr val="00B050"/>
                </a:solidFill>
                <a:latin typeface="Times New Roman" pitchFamily="18" charset="0"/>
                <a:cs typeface="Times New Roman" pitchFamily="18" charset="0"/>
              </a:rPr>
              <a:t>Tả tính tình, hoạt động </a:t>
            </a:r>
            <a:r>
              <a:rPr lang="vi-VN" sz="3200" b="1" i="1" dirty="0">
                <a:solidFill>
                  <a:srgbClr val="7030A0"/>
                </a:solidFill>
                <a:latin typeface="Times New Roman" pitchFamily="18" charset="0"/>
                <a:cs typeface="Times New Roman" pitchFamily="18" charset="0"/>
              </a:rPr>
              <a:t>(lời nói, cử chỉ, thói quen, cách cư xử với người khác,…)</a:t>
            </a:r>
          </a:p>
          <a:p>
            <a:pPr algn="just">
              <a:defRPr/>
            </a:pPr>
            <a:r>
              <a:rPr lang="en-US" sz="3200" b="1" dirty="0">
                <a:solidFill>
                  <a:srgbClr val="7030A0"/>
                </a:solidFill>
                <a:latin typeface="Times New Roman" pitchFamily="18" charset="0"/>
                <a:cs typeface="Times New Roman" pitchFamily="18" charset="0"/>
              </a:rPr>
              <a:t>3. </a:t>
            </a:r>
            <a:r>
              <a:rPr lang="vi-VN" sz="3200" b="1" dirty="0">
                <a:solidFill>
                  <a:srgbClr val="FF0000"/>
                </a:solidFill>
                <a:latin typeface="Times New Roman" pitchFamily="18" charset="0"/>
                <a:cs typeface="Times New Roman" pitchFamily="18" charset="0"/>
              </a:rPr>
              <a:t>Kết bài</a:t>
            </a:r>
            <a:r>
              <a:rPr lang="vi-VN" sz="3200" b="1" dirty="0">
                <a:solidFill>
                  <a:srgbClr val="7030A0"/>
                </a:solidFill>
                <a:latin typeface="Times New Roman" pitchFamily="18" charset="0"/>
                <a:cs typeface="Times New Roman" pitchFamily="18" charset="0"/>
              </a:rPr>
              <a:t>: Nêu cảm nghĩ về người được tả.</a:t>
            </a:r>
          </a:p>
        </p:txBody>
      </p:sp>
      <p:sp>
        <p:nvSpPr>
          <p:cNvPr id="3" name="Up Ribbon 3">
            <a:extLst>
              <a:ext uri="{FF2B5EF4-FFF2-40B4-BE49-F238E27FC236}">
                <a16:creationId xmlns:a16="http://schemas.microsoft.com/office/drawing/2014/main" id="{E00EBD6A-CA6E-4339-96DA-328CB97714F5}"/>
              </a:ext>
            </a:extLst>
          </p:cNvPr>
          <p:cNvSpPr/>
          <p:nvPr/>
        </p:nvSpPr>
        <p:spPr>
          <a:xfrm>
            <a:off x="2332383" y="163994"/>
            <a:ext cx="7421218" cy="909432"/>
          </a:xfrm>
          <a:prstGeom prst="ribbon2">
            <a:avLst>
              <a:gd name="adj1" fmla="val 16667"/>
              <a:gd name="adj2" fmla="val 49725"/>
            </a:avLst>
          </a:prstGeom>
          <a:solidFill>
            <a:srgbClr val="0000FF"/>
          </a:solidFill>
          <a:ln w="38100" cap="flat" cmpd="sng" algn="ctr">
            <a:solidFill>
              <a:srgbClr val="FF0000"/>
            </a:solidFill>
            <a:prstDash val="solid"/>
          </a:ln>
          <a:effectLst/>
        </p:spPr>
        <p:txBody>
          <a:bodyPr rtlCol="0" anchor="ctr"/>
          <a:lstStyle/>
          <a:p>
            <a:pPr algn="ctr" defTabSz="685800">
              <a:lnSpc>
                <a:spcPct val="107000"/>
              </a:lnSpc>
              <a:spcAft>
                <a:spcPts val="600"/>
              </a:spcAft>
              <a:defRPr/>
            </a:pPr>
            <a:r>
              <a:rPr lang="vi-VN" sz="4800" b="1" kern="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GHI NHỚ</a:t>
            </a:r>
            <a:endParaRPr lang="en-US" sz="4800" b="1" kern="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17" descr="rose19">
            <a:extLst>
              <a:ext uri="{FF2B5EF4-FFF2-40B4-BE49-F238E27FC236}">
                <a16:creationId xmlns:a16="http://schemas.microsoft.com/office/drawing/2014/main" id="{D0C3751E-4797-4457-90DA-1A89277836D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011479" y="1293119"/>
            <a:ext cx="1298713" cy="143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72B0F619-9B55-40E7-9C64-957FB8692FBA}"/>
              </a:ext>
            </a:extLst>
          </p:cNvPr>
          <p:cNvSpPr>
            <a:spLocks noChangeArrowheads="1"/>
          </p:cNvSpPr>
          <p:nvPr/>
        </p:nvSpPr>
        <p:spPr bwMode="auto">
          <a:xfrm>
            <a:off x="1524007" y="-63982"/>
            <a:ext cx="9098679" cy="6921981"/>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lIns="68576" tIns="34289" rIns="68576" bIns="34289" anchor="ctr"/>
          <a:lstStyle/>
          <a:p>
            <a:pPr defTabSz="685749" fontAlgn="base">
              <a:spcBef>
                <a:spcPct val="0"/>
              </a:spcBef>
              <a:spcAft>
                <a:spcPct val="0"/>
              </a:spcAft>
              <a:defRPr/>
            </a:pPr>
            <a:endParaRPr lang="vi-VN" altLang="en-US" sz="1400">
              <a:solidFill>
                <a:prstClr val="black"/>
              </a:solidFill>
              <a:latin typeface="Times New Roman" pitchFamily="18" charset="0"/>
              <a:cs typeface="Arial" charset="0"/>
            </a:endParaRPr>
          </a:p>
        </p:txBody>
      </p:sp>
    </p:spTree>
    <p:extLst>
      <p:ext uri="{BB962C8B-B14F-4D97-AF65-F5344CB8AC3E}">
        <p14:creationId xmlns:p14="http://schemas.microsoft.com/office/powerpoint/2010/main" val="1244798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11"/>
          <p:cNvSpPr>
            <a:spLocks noChangeArrowheads="1"/>
          </p:cNvSpPr>
          <p:nvPr/>
        </p:nvSpPr>
        <p:spPr bwMode="auto">
          <a:xfrm>
            <a:off x="1805921" y="689114"/>
            <a:ext cx="8802677" cy="3591339"/>
          </a:xfrm>
          <a:prstGeom prst="cloudCallout">
            <a:avLst>
              <a:gd name="adj1" fmla="val 34553"/>
              <a:gd name="adj2" fmla="val 62856"/>
            </a:avLst>
          </a:prstGeom>
          <a:solidFill>
            <a:srgbClr val="00B0F0"/>
          </a:solidFill>
          <a:ln w="38100">
            <a:solidFill>
              <a:srgbClr val="FF0000"/>
            </a:solidFill>
            <a:round/>
            <a:headEnd/>
            <a:tailEnd/>
          </a:ln>
          <a:effectLst>
            <a:prstShdw prst="shdw13" dist="157090" dir="15357825">
              <a:srgbClr val="FF3300">
                <a:alpha val="50000"/>
              </a:srgbClr>
            </a:prstShdw>
          </a:effectLst>
        </p:spPr>
        <p:txBody>
          <a:bodyPr/>
          <a:lstStyle/>
          <a:p>
            <a:pPr marL="571500" indent="-571500" algn="just" defTabSz="685800">
              <a:spcBef>
                <a:spcPct val="50000"/>
              </a:spcBef>
              <a:buFont typeface="Wingdings" panose="05000000000000000000" pitchFamily="2" charset="2"/>
              <a:buChar char="v"/>
              <a:defRPr/>
            </a:pPr>
            <a:r>
              <a:rPr lang="en-US" sz="4000" b="1" dirty="0">
                <a:solidFill>
                  <a:srgbClr val="FFFF00"/>
                </a:solidFill>
                <a:latin typeface="Times New Roman" panose="02020603050405020304" pitchFamily="18" charset="0"/>
                <a:cs typeface="Times New Roman" panose="02020603050405020304" pitchFamily="18" charset="0"/>
              </a:rPr>
              <a:t>Khi </a:t>
            </a:r>
            <a:r>
              <a:rPr lang="en-US" sz="4000" b="1" dirty="0" err="1">
                <a:solidFill>
                  <a:srgbClr val="FFFF00"/>
                </a:solidFill>
                <a:latin typeface="Times New Roman" panose="02020603050405020304" pitchFamily="18" charset="0"/>
                <a:cs typeface="Times New Roman" panose="02020603050405020304" pitchFamily="18" charset="0"/>
              </a:rPr>
              <a:t>viết</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phần</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thân</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bài</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của</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bài</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văn</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tả</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người</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em</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cần</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đảm</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bảo</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những</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nội</a:t>
            </a:r>
            <a:r>
              <a:rPr lang="en-US" sz="4000" b="1" dirty="0">
                <a:solidFill>
                  <a:srgbClr val="FFFF00"/>
                </a:solidFill>
                <a:latin typeface="Times New Roman" panose="02020603050405020304" pitchFamily="18" charset="0"/>
                <a:cs typeface="Times New Roman" panose="02020603050405020304" pitchFamily="18" charset="0"/>
              </a:rPr>
              <a:t> dung </a:t>
            </a:r>
            <a:r>
              <a:rPr lang="en-US" sz="4000" b="1" dirty="0" err="1">
                <a:solidFill>
                  <a:srgbClr val="FFFF00"/>
                </a:solidFill>
                <a:latin typeface="Times New Roman" panose="02020603050405020304" pitchFamily="18" charset="0"/>
                <a:cs typeface="Times New Roman" panose="02020603050405020304" pitchFamily="18" charset="0"/>
              </a:rPr>
              <a:t>nào</a:t>
            </a:r>
            <a:r>
              <a:rPr lang="en-US" sz="4000" b="1" dirty="0">
                <a:solidFill>
                  <a:srgbClr val="FFFF00"/>
                </a:solidFill>
                <a:latin typeface="Times New Roman" panose="02020603050405020304" pitchFamily="18" charset="0"/>
                <a:cs typeface="Times New Roman" panose="02020603050405020304" pitchFamily="18" charset="0"/>
              </a:rPr>
              <a:t>?</a:t>
            </a:r>
            <a:endParaRPr lang="en-US" altLang="en-US" sz="4000" b="1" dirty="0">
              <a:solidFill>
                <a:srgbClr val="FFFF00"/>
              </a:solidFill>
              <a:latin typeface="Times New Roman" pitchFamily="18" charset="0"/>
            </a:endParaRPr>
          </a:p>
        </p:txBody>
      </p:sp>
      <p:pic>
        <p:nvPicPr>
          <p:cNvPr id="52227" name="Picture 13" descr="10"/>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707071" y="190021"/>
            <a:ext cx="753666" cy="1028700"/>
          </a:xfrm>
          <a:prstGeom prst="rect">
            <a:avLst/>
          </a:prstGeom>
          <a:solidFill>
            <a:srgbClr val="7030A0"/>
          </a:solidFill>
          <a:ln>
            <a:noFill/>
          </a:ln>
        </p:spPr>
      </p:pic>
      <p:pic>
        <p:nvPicPr>
          <p:cNvPr id="52228" name="Picture 37" descr="blumen-pflanzen108"/>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86158" y="5486400"/>
            <a:ext cx="1584722"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10"/>
          <p:cNvSpPr>
            <a:spLocks noChangeArrowheads="1"/>
          </p:cNvSpPr>
          <p:nvPr/>
        </p:nvSpPr>
        <p:spPr bwMode="auto">
          <a:xfrm>
            <a:off x="8971772" y="413880"/>
            <a:ext cx="1414309" cy="1143000"/>
          </a:xfrm>
          <a:prstGeom prst="star32">
            <a:avLst>
              <a:gd name="adj" fmla="val 11069"/>
            </a:avLst>
          </a:prstGeom>
          <a:solidFill>
            <a:srgbClr val="33CC33"/>
          </a:solidFill>
          <a:ln w="28575" algn="ctr">
            <a:solidFill>
              <a:srgbClr val="002060"/>
            </a:solidFill>
            <a:miter lim="800000"/>
            <a:headEnd/>
            <a:tailEnd/>
          </a:ln>
        </p:spPr>
        <p:txBody>
          <a:bodyPr wrap="none" lIns="68573" tIns="34287" rIns="68573" bIns="34287" anchor="ctr"/>
          <a:lstStyle/>
          <a:p>
            <a:pPr algn="ctr" defTabSz="685800" fontAlgn="base">
              <a:spcBef>
                <a:spcPct val="0"/>
              </a:spcBef>
              <a:spcAft>
                <a:spcPct val="0"/>
              </a:spcAft>
              <a:defRPr/>
            </a:pPr>
            <a:endParaRPr lang="vi-VN" sz="1350">
              <a:solidFill>
                <a:srgbClr val="000000"/>
              </a:solidFill>
              <a:latin typeface="Tahoma" panose="020B0604030504040204" pitchFamily="34" charset="0"/>
            </a:endParaRPr>
          </a:p>
        </p:txBody>
      </p:sp>
      <p:sp>
        <p:nvSpPr>
          <p:cNvPr id="6" name="AutoShape 10"/>
          <p:cNvSpPr>
            <a:spLocks noChangeArrowheads="1"/>
          </p:cNvSpPr>
          <p:nvPr/>
        </p:nvSpPr>
        <p:spPr bwMode="auto">
          <a:xfrm>
            <a:off x="5284717" y="5217806"/>
            <a:ext cx="1753683" cy="1526629"/>
          </a:xfrm>
          <a:prstGeom prst="star32">
            <a:avLst>
              <a:gd name="adj" fmla="val 0"/>
            </a:avLst>
          </a:prstGeom>
          <a:solidFill>
            <a:srgbClr val="00B0F0"/>
          </a:solidFill>
          <a:ln w="28575" algn="ctr">
            <a:solidFill>
              <a:srgbClr val="0070C0"/>
            </a:solidFill>
            <a:miter lim="800000"/>
            <a:headEnd/>
            <a:tailEnd/>
          </a:ln>
        </p:spPr>
        <p:txBody>
          <a:bodyPr wrap="none" lIns="68573" tIns="34287" rIns="68573" bIns="34287" anchor="ctr"/>
          <a:lstStyle/>
          <a:p>
            <a:pPr algn="ctr" defTabSz="685800" fontAlgn="base">
              <a:spcBef>
                <a:spcPct val="0"/>
              </a:spcBef>
              <a:spcAft>
                <a:spcPct val="0"/>
              </a:spcAft>
              <a:defRPr/>
            </a:pPr>
            <a:endParaRPr lang="vi-VN" sz="1350">
              <a:solidFill>
                <a:srgbClr val="000000"/>
              </a:solidFill>
              <a:latin typeface="Tahoma" panose="020B0604030504040204" pitchFamily="34" charset="0"/>
            </a:endParaRPr>
          </a:p>
        </p:txBody>
      </p:sp>
      <p:sp>
        <p:nvSpPr>
          <p:cNvPr id="7" name="Rectangle 4"/>
          <p:cNvSpPr>
            <a:spLocks noChangeArrowheads="1"/>
          </p:cNvSpPr>
          <p:nvPr/>
        </p:nvSpPr>
        <p:spPr bwMode="auto">
          <a:xfrm>
            <a:off x="1524000" y="0"/>
            <a:ext cx="9144000" cy="6858000"/>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fontAlgn="base">
              <a:spcBef>
                <a:spcPct val="0"/>
              </a:spcBef>
              <a:spcAft>
                <a:spcPct val="0"/>
              </a:spcAft>
              <a:defRPr/>
            </a:pPr>
            <a:endParaRPr lang="vi-VN" altLang="en-US" sz="1350">
              <a:solidFill>
                <a:prstClr val="black"/>
              </a:solidFill>
              <a:latin typeface="Times New Roman" pitchFamily="18" charset="0"/>
              <a:cs typeface="Arial"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0975" y="4876800"/>
            <a:ext cx="3147623" cy="1898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7" descr="rose19">
            <a:extLst>
              <a:ext uri="{FF2B5EF4-FFF2-40B4-BE49-F238E27FC236}">
                <a16:creationId xmlns:a16="http://schemas.microsoft.com/office/drawing/2014/main" id="{D4366C82-9F2A-4A23-A302-1949EB8919F3}"/>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178919" y="5131275"/>
            <a:ext cx="1753683" cy="1526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0266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8" presetClass="emph" presetSubtype="0" repeatCount="indefinite" fill="hold" grpId="1" nodeType="withEffect">
                                  <p:stCondLst>
                                    <p:cond delay="0"/>
                                  </p:stCondLst>
                                  <p:childTnLst>
                                    <p:animRot by="21600000">
                                      <p:cBhvr>
                                        <p:cTn id="11" dur="2000" fill="hold"/>
                                        <p:tgtEl>
                                          <p:spTgt spid="5"/>
                                        </p:tgtEl>
                                        <p:attrNameLst>
                                          <p:attrName>r</p:attrName>
                                        </p:attrNameLst>
                                      </p:cBhvr>
                                    </p:animRot>
                                  </p:childTnLst>
                                </p:cTn>
                              </p:par>
                              <p:par>
                                <p:cTn id="12" presetID="8" presetClass="emph" presetSubtype="0" fill="hold" grpId="2" nodeType="withEffect">
                                  <p:stCondLst>
                                    <p:cond delay="0"/>
                                  </p:stCondLst>
                                  <p:childTnLst>
                                    <p:animRot by="21600000">
                                      <p:cBhvr>
                                        <p:cTn id="13" dur="2000" fill="hold"/>
                                        <p:tgtEl>
                                          <p:spTgt spid="5"/>
                                        </p:tgtEl>
                                        <p:attrNameLst>
                                          <p:attrName>r</p:attrName>
                                        </p:attrNameLst>
                                      </p:cBhvr>
                                    </p:animRot>
                                  </p:childTnLst>
                                </p:cTn>
                              </p:par>
                              <p:par>
                                <p:cTn id="14" presetID="51"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770" decel="100000"/>
                                        <p:tgtEl>
                                          <p:spTgt spid="5"/>
                                        </p:tgtEl>
                                      </p:cBhvr>
                                    </p:animEffect>
                                    <p:animScale>
                                      <p:cBhvr>
                                        <p:cTn id="17" dur="770" decel="100000"/>
                                        <p:tgtEl>
                                          <p:spTgt spid="5"/>
                                        </p:tgtEl>
                                      </p:cBhvr>
                                      <p:from x="10000" y="10000"/>
                                      <p:to x="200000" y="450000"/>
                                    </p:animScale>
                                    <p:animScale>
                                      <p:cBhvr>
                                        <p:cTn id="18" dur="1230" accel="100000" fill="hold">
                                          <p:stCondLst>
                                            <p:cond delay="770"/>
                                          </p:stCondLst>
                                        </p:cTn>
                                        <p:tgtEl>
                                          <p:spTgt spid="5"/>
                                        </p:tgtEl>
                                      </p:cBhvr>
                                      <p:from x="200000" y="450000"/>
                                      <p:to x="100000" y="100000"/>
                                    </p:animScale>
                                    <p:set>
                                      <p:cBhvr>
                                        <p:cTn id="19" dur="770" fill="hold"/>
                                        <p:tgtEl>
                                          <p:spTgt spid="5"/>
                                        </p:tgtEl>
                                        <p:attrNameLst>
                                          <p:attrName>ppt_x</p:attrName>
                                        </p:attrNameLst>
                                      </p:cBhvr>
                                      <p:to>
                                        <p:strVal val="(0.5)"/>
                                      </p:to>
                                    </p:set>
                                    <p:anim from="(0.5)" to="(#ppt_x)" calcmode="lin" valueType="num">
                                      <p:cBhvr>
                                        <p:cTn id="20" dur="1230" accel="100000" fill="hold">
                                          <p:stCondLst>
                                            <p:cond delay="770"/>
                                          </p:stCondLst>
                                        </p:cTn>
                                        <p:tgtEl>
                                          <p:spTgt spid="5"/>
                                        </p:tgtEl>
                                        <p:attrNameLst>
                                          <p:attrName>ppt_x</p:attrName>
                                        </p:attrNameLst>
                                      </p:cBhvr>
                                    </p:anim>
                                    <p:set>
                                      <p:cBhvr>
                                        <p:cTn id="21" dur="770" fill="hold"/>
                                        <p:tgtEl>
                                          <p:spTgt spid="5"/>
                                        </p:tgtEl>
                                        <p:attrNameLst>
                                          <p:attrName>ppt_y</p:attrName>
                                        </p:attrNameLst>
                                      </p:cBhvr>
                                      <p:to>
                                        <p:strVal val="(#ppt_y+0.4)"/>
                                      </p:to>
                                    </p:set>
                                    <p:anim from="(#ppt_y+0.4)" to="(#ppt_y)" calcmode="lin" valueType="num">
                                      <p:cBhvr>
                                        <p:cTn id="22" dur="1230" accel="100000" fill="hold">
                                          <p:stCondLst>
                                            <p:cond delay="770"/>
                                          </p:stCondLst>
                                        </p:cTn>
                                        <p:tgtEl>
                                          <p:spTgt spid="5"/>
                                        </p:tgtEl>
                                        <p:attrNameLst>
                                          <p:attrName>ppt_y</p:attrName>
                                        </p:attrNameLst>
                                      </p:cBhvr>
                                    </p:anim>
                                  </p:childTnLst>
                                </p:cTn>
                              </p:par>
                              <p:par>
                                <p:cTn id="23" presetID="8" presetClass="emph" presetSubtype="0" repeatCount="indefinite" fill="hold" grpId="1" nodeType="withEffect">
                                  <p:stCondLst>
                                    <p:cond delay="0"/>
                                  </p:stCondLst>
                                  <p:childTnLst>
                                    <p:animRot by="21600000">
                                      <p:cBhvr>
                                        <p:cTn id="24" dur="2000" fill="hold"/>
                                        <p:tgtEl>
                                          <p:spTgt spid="6"/>
                                        </p:tgtEl>
                                        <p:attrNameLst>
                                          <p:attrName>r</p:attrName>
                                        </p:attrNameLst>
                                      </p:cBhvr>
                                    </p:animRot>
                                  </p:childTnLst>
                                </p:cTn>
                              </p:par>
                              <p:par>
                                <p:cTn id="25" presetID="8" presetClass="emph" presetSubtype="0" fill="hold" grpId="2" nodeType="withEffect">
                                  <p:stCondLst>
                                    <p:cond delay="0"/>
                                  </p:stCondLst>
                                  <p:childTnLst>
                                    <p:animRot by="21600000">
                                      <p:cBhvr>
                                        <p:cTn id="26" dur="2000" fill="hold"/>
                                        <p:tgtEl>
                                          <p:spTgt spid="6"/>
                                        </p:tgtEl>
                                        <p:attrNameLst>
                                          <p:attrName>r</p:attrName>
                                        </p:attrNameLst>
                                      </p:cBhvr>
                                    </p:animRot>
                                  </p:childTnLst>
                                </p:cTn>
                              </p:par>
                              <p:par>
                                <p:cTn id="27" presetID="5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770" decel="100000"/>
                                        <p:tgtEl>
                                          <p:spTgt spid="6"/>
                                        </p:tgtEl>
                                      </p:cBhvr>
                                    </p:animEffect>
                                    <p:animScale>
                                      <p:cBhvr>
                                        <p:cTn id="30" dur="770" decel="100000"/>
                                        <p:tgtEl>
                                          <p:spTgt spid="6"/>
                                        </p:tgtEl>
                                      </p:cBhvr>
                                      <p:from x="10000" y="10000"/>
                                      <p:to x="200000" y="450000"/>
                                    </p:animScale>
                                    <p:animScale>
                                      <p:cBhvr>
                                        <p:cTn id="31" dur="1230" accel="100000" fill="hold">
                                          <p:stCondLst>
                                            <p:cond delay="770"/>
                                          </p:stCondLst>
                                        </p:cTn>
                                        <p:tgtEl>
                                          <p:spTgt spid="6"/>
                                        </p:tgtEl>
                                      </p:cBhvr>
                                      <p:from x="200000" y="450000"/>
                                      <p:to x="100000" y="100000"/>
                                    </p:animScale>
                                    <p:set>
                                      <p:cBhvr>
                                        <p:cTn id="32" dur="770" fill="hold"/>
                                        <p:tgtEl>
                                          <p:spTgt spid="6"/>
                                        </p:tgtEl>
                                        <p:attrNameLst>
                                          <p:attrName>ppt_x</p:attrName>
                                        </p:attrNameLst>
                                      </p:cBhvr>
                                      <p:to>
                                        <p:strVal val="(0.5)"/>
                                      </p:to>
                                    </p:set>
                                    <p:anim from="(0.5)" to="(#ppt_x)" calcmode="lin" valueType="num">
                                      <p:cBhvr>
                                        <p:cTn id="33" dur="1230" accel="100000" fill="hold">
                                          <p:stCondLst>
                                            <p:cond delay="770"/>
                                          </p:stCondLst>
                                        </p:cTn>
                                        <p:tgtEl>
                                          <p:spTgt spid="6"/>
                                        </p:tgtEl>
                                        <p:attrNameLst>
                                          <p:attrName>ppt_x</p:attrName>
                                        </p:attrNameLst>
                                      </p:cBhvr>
                                    </p:anim>
                                    <p:set>
                                      <p:cBhvr>
                                        <p:cTn id="34" dur="770" fill="hold"/>
                                        <p:tgtEl>
                                          <p:spTgt spid="6"/>
                                        </p:tgtEl>
                                        <p:attrNameLst>
                                          <p:attrName>ppt_y</p:attrName>
                                        </p:attrNameLst>
                                      </p:cBhvr>
                                      <p:to>
                                        <p:strVal val="(#ppt_y+0.4)"/>
                                      </p:to>
                                    </p:set>
                                    <p:anim from="(#ppt_y+0.4)" to="(#ppt_y)" calcmode="lin" valueType="num">
                                      <p:cBhvr>
                                        <p:cTn id="35" dur="1230" accel="100000" fill="hold">
                                          <p:stCondLst>
                                            <p:cond delay="770"/>
                                          </p:stCondLst>
                                        </p:cTn>
                                        <p:tgtEl>
                                          <p:spTgt spid="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5" grpId="1" animBg="1"/>
      <p:bldP spid="5" grpId="2" animBg="1"/>
      <p:bldP spid="6" grpId="0" animBg="1"/>
      <p:bldP spid="6" grpId="1" animBg="1"/>
      <p:bldP spid="6" grpId="2"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11"/>
          <p:cNvSpPr>
            <a:spLocks noChangeArrowheads="1"/>
          </p:cNvSpPr>
          <p:nvPr/>
        </p:nvSpPr>
        <p:spPr bwMode="auto">
          <a:xfrm>
            <a:off x="1662779" y="795130"/>
            <a:ext cx="8866443" cy="4305608"/>
          </a:xfrm>
          <a:prstGeom prst="cloudCallout">
            <a:avLst>
              <a:gd name="adj1" fmla="val 39759"/>
              <a:gd name="adj2" fmla="val 48113"/>
            </a:avLst>
          </a:prstGeom>
          <a:solidFill>
            <a:srgbClr val="00B050"/>
          </a:solidFill>
          <a:ln w="38100">
            <a:solidFill>
              <a:srgbClr val="FF0000"/>
            </a:solidFill>
            <a:round/>
            <a:headEnd/>
            <a:tailEnd/>
          </a:ln>
          <a:effectLst>
            <a:prstShdw prst="shdw13" dist="157090" dir="15357825">
              <a:srgbClr val="FF3300">
                <a:alpha val="50000"/>
              </a:srgbClr>
            </a:prstShdw>
          </a:effectLst>
        </p:spPr>
        <p:txBody>
          <a:bodyPr/>
          <a:lstStyle/>
          <a:p>
            <a:pPr algn="just">
              <a:defRPr/>
            </a:pPr>
            <a:r>
              <a:rPr lang="vi-VN" altLang="en-US" sz="4800" b="1" dirty="0">
                <a:solidFill>
                  <a:srgbClr val="FFFF00"/>
                </a:solidFill>
                <a:latin typeface="Times New Roman" pitchFamily="18" charset="0"/>
              </a:rPr>
              <a:t> </a:t>
            </a:r>
            <a:r>
              <a:rPr lang="en-US" altLang="en-US" sz="3600" b="1" dirty="0">
                <a:solidFill>
                  <a:srgbClr val="FFFF00"/>
                </a:solidFill>
                <a:latin typeface="Times New Roman" pitchFamily="18" charset="0"/>
              </a:rPr>
              <a:t>* </a:t>
            </a:r>
            <a:r>
              <a:rPr lang="en-US" sz="3600" b="1" dirty="0">
                <a:solidFill>
                  <a:srgbClr val="FFFF00"/>
                </a:solidFill>
                <a:latin typeface="Times New Roman" panose="02020603050405020304" pitchFamily="18" charset="0"/>
                <a:cs typeface="Times New Roman" panose="02020603050405020304" pitchFamily="18" charset="0"/>
              </a:rPr>
              <a:t>Khi </a:t>
            </a:r>
            <a:r>
              <a:rPr lang="en-US" sz="3600" b="1" dirty="0" err="1">
                <a:solidFill>
                  <a:srgbClr val="FFFF00"/>
                </a:solidFill>
                <a:latin typeface="Times New Roman" panose="02020603050405020304" pitchFamily="18" charset="0"/>
                <a:cs typeface="Times New Roman" panose="02020603050405020304" pitchFamily="18" charset="0"/>
              </a:rPr>
              <a:t>viết</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phần</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thân</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bài</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của</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bài</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văn</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tả</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người</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em</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cần</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đảm</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bảo</a:t>
            </a:r>
            <a:r>
              <a:rPr lang="en-US" sz="3600" b="1" dirty="0">
                <a:solidFill>
                  <a:srgbClr val="FFFF00"/>
                </a:solidFill>
                <a:latin typeface="Times New Roman" panose="02020603050405020304" pitchFamily="18" charset="0"/>
                <a:cs typeface="Times New Roman" panose="02020603050405020304" pitchFamily="18" charset="0"/>
              </a:rPr>
              <a:t> 2 </a:t>
            </a:r>
            <a:r>
              <a:rPr lang="en-US" sz="3600" b="1" dirty="0" err="1">
                <a:solidFill>
                  <a:srgbClr val="FFFF00"/>
                </a:solidFill>
                <a:latin typeface="Times New Roman" panose="02020603050405020304" pitchFamily="18" charset="0"/>
                <a:cs typeface="Times New Roman" panose="02020603050405020304" pitchFamily="18" charset="0"/>
              </a:rPr>
              <a:t>nội</a:t>
            </a:r>
            <a:r>
              <a:rPr lang="en-US" sz="3600" b="1" dirty="0">
                <a:solidFill>
                  <a:srgbClr val="FFFF00"/>
                </a:solidFill>
                <a:latin typeface="Times New Roman" panose="02020603050405020304" pitchFamily="18" charset="0"/>
                <a:cs typeface="Times New Roman" panose="02020603050405020304" pitchFamily="18" charset="0"/>
              </a:rPr>
              <a:t> dung:</a:t>
            </a:r>
          </a:p>
          <a:p>
            <a:pPr algn="just">
              <a:defRPr/>
            </a:pPr>
            <a:r>
              <a:rPr lang="en-US" sz="3600" b="1" dirty="0">
                <a:solidFill>
                  <a:srgbClr val="FFFF00"/>
                </a:solidFill>
                <a:latin typeface="Times New Roman" panose="02020603050405020304" pitchFamily="18" charset="0"/>
                <a:cs typeface="Times New Roman" panose="02020603050405020304" pitchFamily="18" charset="0"/>
              </a:rPr>
              <a:t> + </a:t>
            </a:r>
            <a:r>
              <a:rPr lang="vi-VN" sz="3600" b="1" dirty="0">
                <a:solidFill>
                  <a:srgbClr val="FFFF00"/>
                </a:solidFill>
                <a:latin typeface="Times New Roman" pitchFamily="18" charset="0"/>
                <a:cs typeface="Times New Roman" pitchFamily="18" charset="0"/>
              </a:rPr>
              <a:t>Tả ngoại hình</a:t>
            </a:r>
            <a:r>
              <a:rPr lang="en-US" sz="3600" b="1" dirty="0">
                <a:solidFill>
                  <a:srgbClr val="FFFF00"/>
                </a:solidFill>
                <a:latin typeface="Times New Roman" pitchFamily="18" charset="0"/>
                <a:cs typeface="Times New Roman" pitchFamily="18" charset="0"/>
              </a:rPr>
              <a:t>.</a:t>
            </a:r>
            <a:r>
              <a:rPr lang="vi-VN" sz="3600" b="1" dirty="0">
                <a:solidFill>
                  <a:srgbClr val="FFFF00"/>
                </a:solidFill>
                <a:latin typeface="Times New Roman" pitchFamily="18" charset="0"/>
                <a:cs typeface="Times New Roman" pitchFamily="18" charset="0"/>
              </a:rPr>
              <a:t> </a:t>
            </a:r>
            <a:endParaRPr lang="en-US" sz="3600" b="1" dirty="0">
              <a:solidFill>
                <a:srgbClr val="FFFF00"/>
              </a:solidFill>
              <a:latin typeface="Times New Roman" pitchFamily="18" charset="0"/>
              <a:cs typeface="Times New Roman" pitchFamily="18" charset="0"/>
            </a:endParaRPr>
          </a:p>
          <a:p>
            <a:pPr algn="just">
              <a:defRPr/>
            </a:pPr>
            <a:r>
              <a:rPr lang="en-US" sz="3600" b="1" dirty="0">
                <a:solidFill>
                  <a:srgbClr val="FFFF00"/>
                </a:solidFill>
                <a:latin typeface="Times New Roman" pitchFamily="18" charset="0"/>
                <a:cs typeface="Times New Roman" pitchFamily="18" charset="0"/>
              </a:rPr>
              <a:t> + </a:t>
            </a:r>
            <a:r>
              <a:rPr lang="vi-VN" sz="3600" b="1" dirty="0">
                <a:solidFill>
                  <a:srgbClr val="FFFF00"/>
                </a:solidFill>
                <a:latin typeface="Times New Roman" pitchFamily="18" charset="0"/>
                <a:cs typeface="Times New Roman" pitchFamily="18" charset="0"/>
              </a:rPr>
              <a:t>Tả tính tình, hoạt động</a:t>
            </a:r>
            <a:r>
              <a:rPr lang="en-US" sz="3600" b="1" dirty="0">
                <a:solidFill>
                  <a:srgbClr val="FFFF00"/>
                </a:solidFill>
                <a:latin typeface="Times New Roman" pitchFamily="18" charset="0"/>
                <a:cs typeface="Times New Roman" pitchFamily="18" charset="0"/>
              </a:rPr>
              <a:t>.</a:t>
            </a:r>
            <a:endParaRPr lang="en-US" altLang="en-US" sz="3600" b="1" dirty="0">
              <a:solidFill>
                <a:srgbClr val="FFFF00"/>
              </a:solidFill>
              <a:latin typeface="Times New Roman" panose="02020603050405020304" pitchFamily="18" charset="0"/>
              <a:cs typeface="Times New Roman" panose="02020603050405020304" pitchFamily="18" charset="0"/>
            </a:endParaRPr>
          </a:p>
        </p:txBody>
      </p:sp>
      <p:pic>
        <p:nvPicPr>
          <p:cNvPr id="52228" name="Picture 37" descr="blumen-pflanzen108"/>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5162446"/>
            <a:ext cx="1815549" cy="1640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10"/>
          <p:cNvSpPr>
            <a:spLocks noChangeArrowheads="1"/>
          </p:cNvSpPr>
          <p:nvPr/>
        </p:nvSpPr>
        <p:spPr bwMode="auto">
          <a:xfrm>
            <a:off x="8686800" y="304800"/>
            <a:ext cx="1580944" cy="1371600"/>
          </a:xfrm>
          <a:prstGeom prst="star32">
            <a:avLst>
              <a:gd name="adj" fmla="val 11069"/>
            </a:avLst>
          </a:prstGeom>
          <a:solidFill>
            <a:srgbClr val="33CC33"/>
          </a:solidFill>
          <a:ln w="28575" algn="ctr">
            <a:solidFill>
              <a:srgbClr val="C00000"/>
            </a:solidFill>
            <a:miter lim="800000"/>
            <a:headEnd/>
            <a:tailEnd/>
          </a:ln>
        </p:spPr>
        <p:txBody>
          <a:bodyPr wrap="none" lIns="91431" tIns="45716" rIns="91431" bIns="45716" anchor="ctr"/>
          <a:lstStyle/>
          <a:p>
            <a:pPr algn="ctr" fontAlgn="base">
              <a:spcBef>
                <a:spcPct val="0"/>
              </a:spcBef>
              <a:spcAft>
                <a:spcPct val="0"/>
              </a:spcAft>
              <a:defRPr/>
            </a:pPr>
            <a:endParaRPr lang="vi-VN">
              <a:solidFill>
                <a:srgbClr val="000000"/>
              </a:solidFill>
              <a:latin typeface="Tahoma" panose="020B0604030504040204" pitchFamily="34" charset="0"/>
            </a:endParaRPr>
          </a:p>
        </p:txBody>
      </p:sp>
      <p:sp>
        <p:nvSpPr>
          <p:cNvPr id="6" name="AutoShape 10"/>
          <p:cNvSpPr>
            <a:spLocks noChangeArrowheads="1"/>
          </p:cNvSpPr>
          <p:nvPr/>
        </p:nvSpPr>
        <p:spPr bwMode="auto">
          <a:xfrm>
            <a:off x="5039346" y="5237902"/>
            <a:ext cx="1815548" cy="1489588"/>
          </a:xfrm>
          <a:prstGeom prst="star32">
            <a:avLst>
              <a:gd name="adj" fmla="val 0"/>
            </a:avLst>
          </a:prstGeom>
          <a:solidFill>
            <a:srgbClr val="FF0000"/>
          </a:solidFill>
          <a:ln w="38100" algn="ctr">
            <a:solidFill>
              <a:srgbClr val="00B050"/>
            </a:solidFill>
            <a:miter lim="800000"/>
            <a:headEnd/>
            <a:tailEnd/>
          </a:ln>
        </p:spPr>
        <p:txBody>
          <a:bodyPr wrap="none" lIns="91431" tIns="45716" rIns="91431" bIns="45716" anchor="ctr"/>
          <a:lstStyle/>
          <a:p>
            <a:pPr algn="ctr" fontAlgn="base">
              <a:spcBef>
                <a:spcPct val="0"/>
              </a:spcBef>
              <a:spcAft>
                <a:spcPct val="0"/>
              </a:spcAft>
              <a:defRPr/>
            </a:pPr>
            <a:endParaRPr lang="vi-VN">
              <a:solidFill>
                <a:srgbClr val="000000"/>
              </a:solidFill>
              <a:latin typeface="Tahoma" panose="020B0604030504040204" pitchFamily="34" charset="0"/>
            </a:endParaRPr>
          </a:p>
        </p:txBody>
      </p:sp>
      <p:sp>
        <p:nvSpPr>
          <p:cNvPr id="7" name="Rectangle 4"/>
          <p:cNvSpPr>
            <a:spLocks noChangeArrowheads="1"/>
          </p:cNvSpPr>
          <p:nvPr/>
        </p:nvSpPr>
        <p:spPr bwMode="auto">
          <a:xfrm>
            <a:off x="1524000" y="17463"/>
            <a:ext cx="9144000" cy="6858000"/>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defRPr/>
            </a:pPr>
            <a:endParaRPr lang="vi-VN" altLang="en-US">
              <a:solidFill>
                <a:prstClr val="black"/>
              </a:solidFill>
              <a:latin typeface="Times New Roman" pitchFamily="18" charset="0"/>
              <a:cs typeface="Arial" charset="0"/>
            </a:endParaRPr>
          </a:p>
        </p:txBody>
      </p:sp>
      <p:pic>
        <p:nvPicPr>
          <p:cNvPr id="9" name="Picture 15" descr="Flash Lang hoa dep"/>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35739"/>
            <a:ext cx="1457739" cy="127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5801" y="5143756"/>
            <a:ext cx="2219325" cy="1688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7" descr="rose19">
            <a:extLst>
              <a:ext uri="{FF2B5EF4-FFF2-40B4-BE49-F238E27FC236}">
                <a16:creationId xmlns:a16="http://schemas.microsoft.com/office/drawing/2014/main" id="{CE23B840-D289-4441-B68F-7EEEC6E6162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660500" y="5385569"/>
            <a:ext cx="866775"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7" descr="rose19">
            <a:extLst>
              <a:ext uri="{FF2B5EF4-FFF2-40B4-BE49-F238E27FC236}">
                <a16:creationId xmlns:a16="http://schemas.microsoft.com/office/drawing/2014/main" id="{A50833F3-9679-41A2-909C-D3DE75EBEA9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152656" y="5449784"/>
            <a:ext cx="866775"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7010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8" presetClass="emph" presetSubtype="0" repeatCount="indefinite" fill="hold" grpId="1" nodeType="withEffect">
                                  <p:stCondLst>
                                    <p:cond delay="0"/>
                                  </p:stCondLst>
                                  <p:childTnLst>
                                    <p:animRot by="21600000">
                                      <p:cBhvr>
                                        <p:cTn id="11" dur="2000" fill="hold"/>
                                        <p:tgtEl>
                                          <p:spTgt spid="5"/>
                                        </p:tgtEl>
                                        <p:attrNameLst>
                                          <p:attrName>r</p:attrName>
                                        </p:attrNameLst>
                                      </p:cBhvr>
                                    </p:animRot>
                                  </p:childTnLst>
                                </p:cTn>
                              </p:par>
                              <p:par>
                                <p:cTn id="12" presetID="8" presetClass="emph" presetSubtype="0" fill="hold" grpId="2" nodeType="withEffect">
                                  <p:stCondLst>
                                    <p:cond delay="0"/>
                                  </p:stCondLst>
                                  <p:childTnLst>
                                    <p:animRot by="21600000">
                                      <p:cBhvr>
                                        <p:cTn id="13" dur="2000" fill="hold"/>
                                        <p:tgtEl>
                                          <p:spTgt spid="5"/>
                                        </p:tgtEl>
                                        <p:attrNameLst>
                                          <p:attrName>r</p:attrName>
                                        </p:attrNameLst>
                                      </p:cBhvr>
                                    </p:animRot>
                                  </p:childTnLst>
                                </p:cTn>
                              </p:par>
                              <p:par>
                                <p:cTn id="14" presetID="51"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770" decel="100000"/>
                                        <p:tgtEl>
                                          <p:spTgt spid="5"/>
                                        </p:tgtEl>
                                      </p:cBhvr>
                                    </p:animEffect>
                                    <p:animScale>
                                      <p:cBhvr>
                                        <p:cTn id="17" dur="770" decel="100000"/>
                                        <p:tgtEl>
                                          <p:spTgt spid="5"/>
                                        </p:tgtEl>
                                      </p:cBhvr>
                                      <p:from x="10000" y="10000"/>
                                      <p:to x="200000" y="450000"/>
                                    </p:animScale>
                                    <p:animScale>
                                      <p:cBhvr>
                                        <p:cTn id="18" dur="1230" accel="100000" fill="hold">
                                          <p:stCondLst>
                                            <p:cond delay="770"/>
                                          </p:stCondLst>
                                        </p:cTn>
                                        <p:tgtEl>
                                          <p:spTgt spid="5"/>
                                        </p:tgtEl>
                                      </p:cBhvr>
                                      <p:from x="200000" y="450000"/>
                                      <p:to x="100000" y="100000"/>
                                    </p:animScale>
                                    <p:set>
                                      <p:cBhvr>
                                        <p:cTn id="19" dur="770" fill="hold"/>
                                        <p:tgtEl>
                                          <p:spTgt spid="5"/>
                                        </p:tgtEl>
                                        <p:attrNameLst>
                                          <p:attrName>ppt_x</p:attrName>
                                        </p:attrNameLst>
                                      </p:cBhvr>
                                      <p:to>
                                        <p:strVal val="(0.5)"/>
                                      </p:to>
                                    </p:set>
                                    <p:anim from="(0.5)" to="(#ppt_x)" calcmode="lin" valueType="num">
                                      <p:cBhvr>
                                        <p:cTn id="20" dur="1230" accel="100000" fill="hold">
                                          <p:stCondLst>
                                            <p:cond delay="770"/>
                                          </p:stCondLst>
                                        </p:cTn>
                                        <p:tgtEl>
                                          <p:spTgt spid="5"/>
                                        </p:tgtEl>
                                        <p:attrNameLst>
                                          <p:attrName>ppt_x</p:attrName>
                                        </p:attrNameLst>
                                      </p:cBhvr>
                                    </p:anim>
                                    <p:set>
                                      <p:cBhvr>
                                        <p:cTn id="21" dur="770" fill="hold"/>
                                        <p:tgtEl>
                                          <p:spTgt spid="5"/>
                                        </p:tgtEl>
                                        <p:attrNameLst>
                                          <p:attrName>ppt_y</p:attrName>
                                        </p:attrNameLst>
                                      </p:cBhvr>
                                      <p:to>
                                        <p:strVal val="(#ppt_y+0.4)"/>
                                      </p:to>
                                    </p:set>
                                    <p:anim from="(#ppt_y+0.4)" to="(#ppt_y)" calcmode="lin" valueType="num">
                                      <p:cBhvr>
                                        <p:cTn id="22" dur="1230" accel="100000" fill="hold">
                                          <p:stCondLst>
                                            <p:cond delay="770"/>
                                          </p:stCondLst>
                                        </p:cTn>
                                        <p:tgtEl>
                                          <p:spTgt spid="5"/>
                                        </p:tgtEl>
                                        <p:attrNameLst>
                                          <p:attrName>ppt_y</p:attrName>
                                        </p:attrNameLst>
                                      </p:cBhvr>
                                    </p:anim>
                                  </p:childTnLst>
                                </p:cTn>
                              </p:par>
                              <p:par>
                                <p:cTn id="23" presetID="8" presetClass="emph" presetSubtype="0" repeatCount="indefinite" fill="hold" grpId="1" nodeType="withEffect">
                                  <p:stCondLst>
                                    <p:cond delay="0"/>
                                  </p:stCondLst>
                                  <p:childTnLst>
                                    <p:animRot by="21600000">
                                      <p:cBhvr>
                                        <p:cTn id="24" dur="2000" fill="hold"/>
                                        <p:tgtEl>
                                          <p:spTgt spid="6"/>
                                        </p:tgtEl>
                                        <p:attrNameLst>
                                          <p:attrName>r</p:attrName>
                                        </p:attrNameLst>
                                      </p:cBhvr>
                                    </p:animRot>
                                  </p:childTnLst>
                                </p:cTn>
                              </p:par>
                              <p:par>
                                <p:cTn id="25" presetID="8" presetClass="emph" presetSubtype="0" fill="hold" grpId="2" nodeType="withEffect">
                                  <p:stCondLst>
                                    <p:cond delay="0"/>
                                  </p:stCondLst>
                                  <p:childTnLst>
                                    <p:animRot by="21600000">
                                      <p:cBhvr>
                                        <p:cTn id="26" dur="2000" fill="hold"/>
                                        <p:tgtEl>
                                          <p:spTgt spid="6"/>
                                        </p:tgtEl>
                                        <p:attrNameLst>
                                          <p:attrName>r</p:attrName>
                                        </p:attrNameLst>
                                      </p:cBhvr>
                                    </p:animRot>
                                  </p:childTnLst>
                                </p:cTn>
                              </p:par>
                              <p:par>
                                <p:cTn id="27" presetID="5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770" decel="100000"/>
                                        <p:tgtEl>
                                          <p:spTgt spid="6"/>
                                        </p:tgtEl>
                                      </p:cBhvr>
                                    </p:animEffect>
                                    <p:animScale>
                                      <p:cBhvr>
                                        <p:cTn id="30" dur="770" decel="100000"/>
                                        <p:tgtEl>
                                          <p:spTgt spid="6"/>
                                        </p:tgtEl>
                                      </p:cBhvr>
                                      <p:from x="10000" y="10000"/>
                                      <p:to x="200000" y="450000"/>
                                    </p:animScale>
                                    <p:animScale>
                                      <p:cBhvr>
                                        <p:cTn id="31" dur="1230" accel="100000" fill="hold">
                                          <p:stCondLst>
                                            <p:cond delay="770"/>
                                          </p:stCondLst>
                                        </p:cTn>
                                        <p:tgtEl>
                                          <p:spTgt spid="6"/>
                                        </p:tgtEl>
                                      </p:cBhvr>
                                      <p:from x="200000" y="450000"/>
                                      <p:to x="100000" y="100000"/>
                                    </p:animScale>
                                    <p:set>
                                      <p:cBhvr>
                                        <p:cTn id="32" dur="770" fill="hold"/>
                                        <p:tgtEl>
                                          <p:spTgt spid="6"/>
                                        </p:tgtEl>
                                        <p:attrNameLst>
                                          <p:attrName>ppt_x</p:attrName>
                                        </p:attrNameLst>
                                      </p:cBhvr>
                                      <p:to>
                                        <p:strVal val="(0.5)"/>
                                      </p:to>
                                    </p:set>
                                    <p:anim from="(0.5)" to="(#ppt_x)" calcmode="lin" valueType="num">
                                      <p:cBhvr>
                                        <p:cTn id="33" dur="1230" accel="100000" fill="hold">
                                          <p:stCondLst>
                                            <p:cond delay="770"/>
                                          </p:stCondLst>
                                        </p:cTn>
                                        <p:tgtEl>
                                          <p:spTgt spid="6"/>
                                        </p:tgtEl>
                                        <p:attrNameLst>
                                          <p:attrName>ppt_x</p:attrName>
                                        </p:attrNameLst>
                                      </p:cBhvr>
                                    </p:anim>
                                    <p:set>
                                      <p:cBhvr>
                                        <p:cTn id="34" dur="770" fill="hold"/>
                                        <p:tgtEl>
                                          <p:spTgt spid="6"/>
                                        </p:tgtEl>
                                        <p:attrNameLst>
                                          <p:attrName>ppt_y</p:attrName>
                                        </p:attrNameLst>
                                      </p:cBhvr>
                                      <p:to>
                                        <p:strVal val="(#ppt_y+0.4)"/>
                                      </p:to>
                                    </p:set>
                                    <p:anim from="(#ppt_y+0.4)" to="(#ppt_y)" calcmode="lin" valueType="num">
                                      <p:cBhvr>
                                        <p:cTn id="35" dur="1230" accel="100000" fill="hold">
                                          <p:stCondLst>
                                            <p:cond delay="770"/>
                                          </p:stCondLst>
                                        </p:cTn>
                                        <p:tgtEl>
                                          <p:spTgt spid="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5" grpId="1" animBg="1"/>
      <p:bldP spid="5" grpId="2" animBg="1"/>
      <p:bldP spid="6" grpId="0" animBg="1"/>
      <p:bldP spid="6" grpId="1" animBg="1"/>
      <p:bldP spid="6" grpId="2"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ook-09-june">
            <a:extLst>
              <a:ext uri="{FF2B5EF4-FFF2-40B4-BE49-F238E27FC236}">
                <a16:creationId xmlns:a16="http://schemas.microsoft.com/office/drawing/2014/main" id="{3C21F331-F195-4890-801D-9A1184F685B6}"/>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701435">
            <a:off x="4017046" y="2111198"/>
            <a:ext cx="4408541" cy="2214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utoShape 11">
            <a:extLst>
              <a:ext uri="{FF2B5EF4-FFF2-40B4-BE49-F238E27FC236}">
                <a16:creationId xmlns:a16="http://schemas.microsoft.com/office/drawing/2014/main" id="{B3603A10-A75D-454B-B3BA-5B5EFF37FC9E}"/>
              </a:ext>
            </a:extLst>
          </p:cNvPr>
          <p:cNvSpPr>
            <a:spLocks noChangeArrowheads="1"/>
          </p:cNvSpPr>
          <p:nvPr/>
        </p:nvSpPr>
        <p:spPr bwMode="auto">
          <a:xfrm>
            <a:off x="1656522" y="806602"/>
            <a:ext cx="9011478" cy="4363879"/>
          </a:xfrm>
          <a:prstGeom prst="cloudCallout">
            <a:avLst>
              <a:gd name="adj1" fmla="val 31518"/>
              <a:gd name="adj2" fmla="val 69077"/>
            </a:avLst>
          </a:prstGeom>
          <a:solidFill>
            <a:srgbClr val="0A1CC6"/>
          </a:solidFill>
          <a:ln w="38100">
            <a:solidFill>
              <a:srgbClr val="FF0000"/>
            </a:solidFill>
            <a:round/>
            <a:headEnd/>
            <a:tailEnd/>
          </a:ln>
          <a:effectLst>
            <a:prstShdw prst="shdw13" dist="157090" dir="15357825">
              <a:srgbClr val="FF3300">
                <a:alpha val="50000"/>
              </a:srgbClr>
            </a:prstShdw>
          </a:effectLst>
        </p:spPr>
        <p:txBody>
          <a:bodyPr/>
          <a:lstStyle/>
          <a:p>
            <a:pPr lvl="1" algn="ctr">
              <a:spcBef>
                <a:spcPct val="50000"/>
              </a:spcBef>
              <a:defRPr/>
            </a:pPr>
            <a:r>
              <a:rPr lang="vi-VN" altLang="en-US" sz="4800" b="1" dirty="0">
                <a:solidFill>
                  <a:srgbClr val="FF0000"/>
                </a:solidFill>
                <a:latin typeface="Times New Roman" pitchFamily="18" charset="0"/>
              </a:rPr>
              <a:t> </a:t>
            </a:r>
            <a:r>
              <a:rPr lang="en-US" altLang="en-US" sz="5400" b="1" dirty="0">
                <a:solidFill>
                  <a:srgbClr val="FFFF00"/>
                </a:solidFill>
                <a:latin typeface="Times New Roman" panose="02020603050405020304" pitchFamily="18" charset="0"/>
                <a:cs typeface="Times New Roman" panose="02020603050405020304" pitchFamily="18" charset="0"/>
              </a:rPr>
              <a:t>* </a:t>
            </a:r>
            <a:r>
              <a:rPr lang="en-US" altLang="en-US" sz="5400" b="1" dirty="0" err="1">
                <a:solidFill>
                  <a:srgbClr val="FFFF00"/>
                </a:solidFill>
                <a:latin typeface="Times New Roman" panose="02020603050405020304" pitchFamily="18" charset="0"/>
                <a:cs typeface="Times New Roman" panose="02020603050405020304" pitchFamily="18" charset="0"/>
              </a:rPr>
              <a:t>Đọc</a:t>
            </a:r>
            <a:r>
              <a:rPr lang="vi-VN" sz="5400" b="1" dirty="0">
                <a:solidFill>
                  <a:srgbClr val="FFFF00"/>
                </a:solidFill>
                <a:latin typeface="Times New Roman" panose="02020603050405020304" pitchFamily="18" charset="0"/>
                <a:cs typeface="Times New Roman" panose="02020603050405020304" pitchFamily="18" charset="0"/>
              </a:rPr>
              <a:t> </a:t>
            </a:r>
            <a:r>
              <a:rPr lang="en-US" sz="5400" b="1" dirty="0" err="1">
                <a:solidFill>
                  <a:srgbClr val="FFFF00"/>
                </a:solidFill>
                <a:latin typeface="Times New Roman" panose="02020603050405020304" pitchFamily="18" charset="0"/>
                <a:cs typeface="Times New Roman" panose="02020603050405020304" pitchFamily="18" charset="0"/>
              </a:rPr>
              <a:t>đoạn</a:t>
            </a:r>
            <a:r>
              <a:rPr lang="vi-VN" sz="5400" b="1" dirty="0">
                <a:solidFill>
                  <a:srgbClr val="FFFF00"/>
                </a:solidFill>
                <a:latin typeface="Times New Roman" panose="02020603050405020304" pitchFamily="18" charset="0"/>
                <a:cs typeface="Times New Roman" panose="02020603050405020304" pitchFamily="18" charset="0"/>
              </a:rPr>
              <a:t> văn tả</a:t>
            </a:r>
            <a:r>
              <a:rPr lang="en-US" sz="5400" b="1" dirty="0">
                <a:solidFill>
                  <a:srgbClr val="FFFF00"/>
                </a:solidFill>
                <a:latin typeface="Times New Roman" panose="02020603050405020304" pitchFamily="18" charset="0"/>
                <a:cs typeface="Times New Roman" panose="02020603050405020304" pitchFamily="18" charset="0"/>
              </a:rPr>
              <a:t> </a:t>
            </a:r>
            <a:r>
              <a:rPr lang="en-US" sz="5400" b="1" dirty="0" err="1">
                <a:solidFill>
                  <a:srgbClr val="FFFF00"/>
                </a:solidFill>
                <a:latin typeface="Times New Roman" panose="02020603050405020304" pitchFamily="18" charset="0"/>
                <a:cs typeface="Times New Roman" panose="02020603050405020304" pitchFamily="18" charset="0"/>
              </a:rPr>
              <a:t>ngoại</a:t>
            </a:r>
            <a:r>
              <a:rPr lang="en-US" sz="5400" b="1" dirty="0">
                <a:solidFill>
                  <a:srgbClr val="FFFF00"/>
                </a:solidFill>
                <a:latin typeface="Times New Roman" panose="02020603050405020304" pitchFamily="18" charset="0"/>
                <a:cs typeface="Times New Roman" panose="02020603050405020304" pitchFamily="18" charset="0"/>
              </a:rPr>
              <a:t> </a:t>
            </a:r>
            <a:r>
              <a:rPr lang="en-US" sz="5400" b="1" dirty="0" err="1">
                <a:solidFill>
                  <a:srgbClr val="FFFF00"/>
                </a:solidFill>
                <a:latin typeface="Times New Roman" panose="02020603050405020304" pitchFamily="18" charset="0"/>
                <a:cs typeface="Times New Roman" panose="02020603050405020304" pitchFamily="18" charset="0"/>
              </a:rPr>
              <a:t>hình</a:t>
            </a:r>
            <a:r>
              <a:rPr lang="en-US" sz="5400" b="1" dirty="0">
                <a:solidFill>
                  <a:srgbClr val="FFFF00"/>
                </a:solidFill>
                <a:latin typeface="Times New Roman" panose="02020603050405020304" pitchFamily="18" charset="0"/>
                <a:cs typeface="Times New Roman" panose="02020603050405020304" pitchFamily="18" charset="0"/>
              </a:rPr>
              <a:t> </a:t>
            </a:r>
            <a:r>
              <a:rPr lang="en-US" sz="5400" b="1" dirty="0" err="1">
                <a:solidFill>
                  <a:srgbClr val="FFFF00"/>
                </a:solidFill>
                <a:latin typeface="Times New Roman" panose="02020603050405020304" pitchFamily="18" charset="0"/>
                <a:cs typeface="Times New Roman" panose="02020603050405020304" pitchFamily="18" charset="0"/>
              </a:rPr>
              <a:t>của</a:t>
            </a:r>
            <a:r>
              <a:rPr lang="en-US" sz="5400" b="1" dirty="0">
                <a:solidFill>
                  <a:srgbClr val="FFFF00"/>
                </a:solidFill>
                <a:latin typeface="Times New Roman" panose="02020603050405020304" pitchFamily="18" charset="0"/>
                <a:cs typeface="Times New Roman" panose="02020603050405020304" pitchFamily="18" charset="0"/>
              </a:rPr>
              <a:t> </a:t>
            </a:r>
            <a:r>
              <a:rPr lang="vi-VN" sz="5400" b="1" dirty="0">
                <a:solidFill>
                  <a:srgbClr val="FFFF00"/>
                </a:solidFill>
                <a:latin typeface="Times New Roman" panose="02020603050405020304" pitchFamily="18" charset="0"/>
                <a:cs typeface="Times New Roman" panose="02020603050405020304" pitchFamily="18" charset="0"/>
              </a:rPr>
              <a:t>một người </a:t>
            </a:r>
            <a:r>
              <a:rPr lang="en-US" sz="5400" b="1" dirty="0" err="1">
                <a:solidFill>
                  <a:srgbClr val="FFFF00"/>
                </a:solidFill>
                <a:latin typeface="Times New Roman" panose="02020603050405020304" pitchFamily="18" charset="0"/>
                <a:cs typeface="Times New Roman" panose="02020603050405020304" pitchFamily="18" charset="0"/>
              </a:rPr>
              <a:t>mà</a:t>
            </a:r>
            <a:r>
              <a:rPr lang="en-US" sz="5400" b="1" dirty="0">
                <a:solidFill>
                  <a:srgbClr val="FFFF00"/>
                </a:solidFill>
                <a:latin typeface="Times New Roman" panose="02020603050405020304" pitchFamily="18" charset="0"/>
                <a:cs typeface="Times New Roman" panose="02020603050405020304" pitchFamily="18" charset="0"/>
              </a:rPr>
              <a:t> </a:t>
            </a:r>
            <a:r>
              <a:rPr lang="vi-VN" sz="5400" b="1" dirty="0">
                <a:solidFill>
                  <a:srgbClr val="FFFF00"/>
                </a:solidFill>
                <a:latin typeface="Times New Roman" panose="02020603050405020304" pitchFamily="18" charset="0"/>
                <a:cs typeface="Times New Roman" panose="02020603050405020304" pitchFamily="18" charset="0"/>
              </a:rPr>
              <a:t>em</a:t>
            </a:r>
            <a:r>
              <a:rPr lang="en-US" sz="5400" b="1" dirty="0">
                <a:solidFill>
                  <a:srgbClr val="FFFF00"/>
                </a:solidFill>
                <a:latin typeface="Times New Roman" panose="02020603050405020304" pitchFamily="18" charset="0"/>
                <a:cs typeface="Times New Roman" panose="02020603050405020304" pitchFamily="18" charset="0"/>
              </a:rPr>
              <a:t> </a:t>
            </a:r>
            <a:r>
              <a:rPr lang="en-US" sz="5400" b="1" dirty="0" err="1">
                <a:solidFill>
                  <a:srgbClr val="FFFF00"/>
                </a:solidFill>
                <a:latin typeface="Times New Roman" panose="02020603050405020304" pitchFamily="18" charset="0"/>
                <a:cs typeface="Times New Roman" panose="02020603050405020304" pitchFamily="18" charset="0"/>
              </a:rPr>
              <a:t>yêu</a:t>
            </a:r>
            <a:r>
              <a:rPr lang="en-US" sz="5400" b="1" dirty="0">
                <a:solidFill>
                  <a:srgbClr val="FFFF00"/>
                </a:solidFill>
                <a:latin typeface="Times New Roman" panose="02020603050405020304" pitchFamily="18" charset="0"/>
                <a:cs typeface="Times New Roman" panose="02020603050405020304" pitchFamily="18" charset="0"/>
              </a:rPr>
              <a:t> </a:t>
            </a:r>
            <a:r>
              <a:rPr lang="en-US" sz="5400" b="1" dirty="0" err="1">
                <a:solidFill>
                  <a:srgbClr val="FFFF00"/>
                </a:solidFill>
                <a:latin typeface="Times New Roman" panose="02020603050405020304" pitchFamily="18" charset="0"/>
                <a:cs typeface="Times New Roman" panose="02020603050405020304" pitchFamily="18" charset="0"/>
              </a:rPr>
              <a:t>mến</a:t>
            </a:r>
            <a:r>
              <a:rPr lang="vi-VN" sz="5400" b="1" dirty="0">
                <a:solidFill>
                  <a:srgbClr val="FFFF00"/>
                </a:solidFill>
                <a:latin typeface="Times New Roman" panose="02020603050405020304" pitchFamily="18" charset="0"/>
                <a:cs typeface="Times New Roman" panose="02020603050405020304" pitchFamily="18" charset="0"/>
              </a:rPr>
              <a:t>.</a:t>
            </a:r>
            <a:endParaRPr lang="en-US" sz="5400" b="1" dirty="0">
              <a:solidFill>
                <a:srgbClr val="FFFF00"/>
              </a:solidFill>
              <a:latin typeface="Times New Roman" panose="02020603050405020304" pitchFamily="18" charset="0"/>
              <a:cs typeface="Times New Roman" panose="02020603050405020304" pitchFamily="18" charset="0"/>
            </a:endParaRPr>
          </a:p>
          <a:p>
            <a:pPr algn="ctr">
              <a:spcBef>
                <a:spcPct val="50000"/>
              </a:spcBef>
              <a:defRPr/>
            </a:pPr>
            <a:endParaRPr lang="en-US" altLang="en-US" sz="4800" b="1" dirty="0">
              <a:solidFill>
                <a:srgbClr val="FFFF00"/>
              </a:solidFill>
              <a:latin typeface="Times New Roman" pitchFamily="18" charset="0"/>
            </a:endParaRPr>
          </a:p>
        </p:txBody>
      </p:sp>
      <p:pic>
        <p:nvPicPr>
          <p:cNvPr id="5" name="Picture 4">
            <a:extLst>
              <a:ext uri="{FF2B5EF4-FFF2-40B4-BE49-F238E27FC236}">
                <a16:creationId xmlns:a16="http://schemas.microsoft.com/office/drawing/2014/main" id="{5FA4152B-DDC8-4A94-A194-93FA82D255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8601" y="5228102"/>
            <a:ext cx="3055382" cy="1600200"/>
          </a:xfrm>
          <a:prstGeom prst="rect">
            <a:avLst/>
          </a:prstGeom>
        </p:spPr>
      </p:pic>
      <p:pic>
        <p:nvPicPr>
          <p:cNvPr id="6" name="Picture 5">
            <a:extLst>
              <a:ext uri="{FF2B5EF4-FFF2-40B4-BE49-F238E27FC236}">
                <a16:creationId xmlns:a16="http://schemas.microsoft.com/office/drawing/2014/main" id="{442208DC-1778-4D78-A377-35DA056A5A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8150" y="4227444"/>
            <a:ext cx="1669851" cy="2516179"/>
          </a:xfrm>
          <a:prstGeom prst="rect">
            <a:avLst/>
          </a:prstGeom>
        </p:spPr>
      </p:pic>
      <p:sp>
        <p:nvSpPr>
          <p:cNvPr id="7" name="AutoShape 47">
            <a:extLst>
              <a:ext uri="{FF2B5EF4-FFF2-40B4-BE49-F238E27FC236}">
                <a16:creationId xmlns:a16="http://schemas.microsoft.com/office/drawing/2014/main" id="{4B7F3DDC-4445-421E-A297-792FC7DC9E5F}"/>
              </a:ext>
            </a:extLst>
          </p:cNvPr>
          <p:cNvSpPr>
            <a:spLocks noChangeArrowheads="1"/>
          </p:cNvSpPr>
          <p:nvPr/>
        </p:nvSpPr>
        <p:spPr bwMode="auto">
          <a:xfrm>
            <a:off x="1656522" y="118397"/>
            <a:ext cx="1537253" cy="1376409"/>
          </a:xfrm>
          <a:prstGeom prst="sun">
            <a:avLst>
              <a:gd name="adj" fmla="val 32463"/>
            </a:avLst>
          </a:prstGeom>
          <a:solidFill>
            <a:srgbClr val="00FF00"/>
          </a:solidFill>
          <a:ln w="9525">
            <a:solidFill>
              <a:srgbClr val="FF00FF"/>
            </a:solidFill>
            <a:miter lim="800000"/>
            <a:headEnd/>
            <a:tailEnd/>
          </a:ln>
        </p:spPr>
        <p:txBody>
          <a:bodyPr wrap="none" anchor="ctr"/>
          <a:lstStyle/>
          <a:p>
            <a:pPr fontAlgn="base">
              <a:spcBef>
                <a:spcPct val="0"/>
              </a:spcBef>
              <a:spcAft>
                <a:spcPct val="0"/>
              </a:spcAft>
              <a:defRPr/>
            </a:pPr>
            <a:endParaRPr lang="vi-VN">
              <a:solidFill>
                <a:prstClr val="black"/>
              </a:solidFill>
              <a:latin typeface="Arial" pitchFamily="34" charset="0"/>
            </a:endParaRPr>
          </a:p>
        </p:txBody>
      </p:sp>
      <p:sp>
        <p:nvSpPr>
          <p:cNvPr id="8" name="AutoShape 47">
            <a:extLst>
              <a:ext uri="{FF2B5EF4-FFF2-40B4-BE49-F238E27FC236}">
                <a16:creationId xmlns:a16="http://schemas.microsoft.com/office/drawing/2014/main" id="{9BF2963A-4421-4113-BB77-E562F7C95FB0}"/>
              </a:ext>
            </a:extLst>
          </p:cNvPr>
          <p:cNvSpPr>
            <a:spLocks noChangeArrowheads="1"/>
          </p:cNvSpPr>
          <p:nvPr/>
        </p:nvSpPr>
        <p:spPr bwMode="auto">
          <a:xfrm>
            <a:off x="7226486" y="5530270"/>
            <a:ext cx="1264444" cy="1240410"/>
          </a:xfrm>
          <a:prstGeom prst="sun">
            <a:avLst>
              <a:gd name="adj" fmla="val 32463"/>
            </a:avLst>
          </a:prstGeom>
          <a:solidFill>
            <a:srgbClr val="00FF00"/>
          </a:solidFill>
          <a:ln w="9525">
            <a:solidFill>
              <a:srgbClr val="FF00FF"/>
            </a:solidFill>
            <a:miter lim="800000"/>
            <a:headEnd/>
            <a:tailEnd/>
          </a:ln>
        </p:spPr>
        <p:txBody>
          <a:bodyPr wrap="none" anchor="ctr"/>
          <a:lstStyle/>
          <a:p>
            <a:pPr fontAlgn="base">
              <a:spcBef>
                <a:spcPct val="0"/>
              </a:spcBef>
              <a:spcAft>
                <a:spcPct val="0"/>
              </a:spcAft>
              <a:defRPr/>
            </a:pPr>
            <a:endParaRPr lang="vi-VN">
              <a:solidFill>
                <a:prstClr val="black"/>
              </a:solidFill>
              <a:latin typeface="Arial" pitchFamily="34" charset="0"/>
            </a:endParaRPr>
          </a:p>
        </p:txBody>
      </p:sp>
      <p:pic>
        <p:nvPicPr>
          <p:cNvPr id="9" name="Picture 15" descr="Flash Lang hoa dep">
            <a:extLst>
              <a:ext uri="{FF2B5EF4-FFF2-40B4-BE49-F238E27FC236}">
                <a16:creationId xmlns:a16="http://schemas.microsoft.com/office/drawing/2014/main" id="{FF6C475C-C773-4B34-BFE8-0B581F36A115}"/>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373356" y="1"/>
            <a:ext cx="1162123" cy="1086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a:extLst>
              <a:ext uri="{FF2B5EF4-FFF2-40B4-BE49-F238E27FC236}">
                <a16:creationId xmlns:a16="http://schemas.microsoft.com/office/drawing/2014/main" id="{3CD0C2EC-BB7F-4229-8A18-6E766040687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838442" y="5236898"/>
            <a:ext cx="3419059" cy="1621103"/>
          </a:xfrm>
          <a:prstGeom prst="rect">
            <a:avLst/>
          </a:prstGeom>
          <a:noFill/>
          <a:ln>
            <a:noFill/>
          </a:ln>
        </p:spPr>
      </p:pic>
      <p:sp>
        <p:nvSpPr>
          <p:cNvPr id="11" name="Rectangle 4">
            <a:extLst>
              <a:ext uri="{FF2B5EF4-FFF2-40B4-BE49-F238E27FC236}">
                <a16:creationId xmlns:a16="http://schemas.microsoft.com/office/drawing/2014/main" id="{B03B78B0-8D36-45C4-A8C1-9E4B597A3BA7}"/>
              </a:ext>
            </a:extLst>
          </p:cNvPr>
          <p:cNvSpPr>
            <a:spLocks noChangeArrowheads="1"/>
          </p:cNvSpPr>
          <p:nvPr/>
        </p:nvSpPr>
        <p:spPr bwMode="auto">
          <a:xfrm>
            <a:off x="1524000" y="17463"/>
            <a:ext cx="9144000" cy="6858000"/>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defRPr/>
            </a:pPr>
            <a:endParaRPr lang="vi-VN" altLang="en-US">
              <a:solidFill>
                <a:prstClr val="black"/>
              </a:solidFill>
              <a:latin typeface="Times New Roman" pitchFamily="18" charset="0"/>
              <a:cs typeface="Arial" charset="0"/>
            </a:endParaRPr>
          </a:p>
        </p:txBody>
      </p:sp>
    </p:spTree>
    <p:extLst>
      <p:ext uri="{BB962C8B-B14F-4D97-AF65-F5344CB8AC3E}">
        <p14:creationId xmlns:p14="http://schemas.microsoft.com/office/powerpoint/2010/main" val="2434455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par>
                                <p:cTn id="16" presetID="6" presetClass="entr" presetSubtype="16"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WordArt 22"/>
          <p:cNvSpPr>
            <a:spLocks noChangeArrowheads="1" noChangeShapeType="1" noTextEdit="1"/>
          </p:cNvSpPr>
          <p:nvPr/>
        </p:nvSpPr>
        <p:spPr bwMode="auto">
          <a:xfrm>
            <a:off x="1905000" y="1441538"/>
            <a:ext cx="8458200" cy="3781425"/>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fontAlgn="base">
              <a:spcBef>
                <a:spcPct val="0"/>
              </a:spcBef>
              <a:spcAft>
                <a:spcPct val="0"/>
              </a:spcAft>
              <a:defRPr/>
            </a:pPr>
            <a:r>
              <a:rPr lang="vi-VN" sz="3600" b="1" kern="10" dirty="0">
                <a:ln w="9525">
                  <a:round/>
                  <a:headEnd/>
                  <a:tailEnd/>
                </a:ln>
                <a:solidFill>
                  <a:srgbClr val="0000FF"/>
                </a:solidFill>
                <a:latin typeface="Impact"/>
              </a:rPr>
              <a:t>CÔ CẢM ƠN </a:t>
            </a:r>
          </a:p>
          <a:p>
            <a:pPr algn="ctr" fontAlgn="base">
              <a:spcBef>
                <a:spcPct val="0"/>
              </a:spcBef>
              <a:spcAft>
                <a:spcPct val="0"/>
              </a:spcAft>
              <a:defRPr/>
            </a:pPr>
            <a:r>
              <a:rPr lang="en-US" sz="3600" b="1" kern="10" dirty="0">
                <a:ln w="9525">
                  <a:round/>
                  <a:headEnd/>
                  <a:tailEnd/>
                </a:ln>
                <a:solidFill>
                  <a:srgbClr val="0000FF"/>
                </a:solidFill>
                <a:latin typeface="Impact"/>
              </a:rPr>
              <a:t>CÁC EM !</a:t>
            </a:r>
          </a:p>
        </p:txBody>
      </p:sp>
      <p:sp>
        <p:nvSpPr>
          <p:cNvPr id="73731" name="AutoShape 68"/>
          <p:cNvSpPr>
            <a:spLocks noChangeArrowheads="1"/>
          </p:cNvSpPr>
          <p:nvPr/>
        </p:nvSpPr>
        <p:spPr bwMode="auto">
          <a:xfrm>
            <a:off x="1887539" y="112800"/>
            <a:ext cx="2432671" cy="1981044"/>
          </a:xfrm>
          <a:prstGeom prst="star32">
            <a:avLst>
              <a:gd name="adj" fmla="val 15056"/>
            </a:avLst>
          </a:prstGeom>
          <a:solidFill>
            <a:srgbClr val="00B050"/>
          </a:solidFill>
          <a:ln w="9525">
            <a:solidFill>
              <a:srgbClr val="FF0000"/>
            </a:solidFill>
            <a:miter lim="800000"/>
            <a:headEnd/>
            <a:tailEnd/>
          </a:ln>
        </p:spPr>
        <p:txBody>
          <a:bodyPr wrap="none" anchor="ctr"/>
          <a:lstStyle/>
          <a:p>
            <a:pPr fontAlgn="base">
              <a:spcBef>
                <a:spcPct val="0"/>
              </a:spcBef>
              <a:spcAft>
                <a:spcPct val="0"/>
              </a:spcAft>
              <a:defRPr/>
            </a:pPr>
            <a:endParaRPr lang="en-US" sz="1400" b="1">
              <a:solidFill>
                <a:srgbClr val="FFFF00"/>
              </a:solidFill>
              <a:latin typeface=".VnTime" pitchFamily="34" charset="0"/>
              <a:cs typeface="Arial" pitchFamily="34" charset="0"/>
            </a:endParaRPr>
          </a:p>
        </p:txBody>
      </p:sp>
      <p:sp>
        <p:nvSpPr>
          <p:cNvPr id="73732" name="AutoShape 68"/>
          <p:cNvSpPr>
            <a:spLocks noChangeArrowheads="1"/>
          </p:cNvSpPr>
          <p:nvPr/>
        </p:nvSpPr>
        <p:spPr bwMode="auto">
          <a:xfrm>
            <a:off x="5548340" y="4933352"/>
            <a:ext cx="2195168" cy="1865346"/>
          </a:xfrm>
          <a:prstGeom prst="star32">
            <a:avLst>
              <a:gd name="adj" fmla="val 15056"/>
            </a:avLst>
          </a:prstGeom>
          <a:solidFill>
            <a:srgbClr val="7030A0"/>
          </a:solidFill>
          <a:ln w="9525">
            <a:solidFill>
              <a:srgbClr val="FF0000"/>
            </a:solidFill>
            <a:miter lim="800000"/>
            <a:headEnd/>
            <a:tailEnd/>
          </a:ln>
        </p:spPr>
        <p:txBody>
          <a:bodyPr wrap="none" anchor="ctr"/>
          <a:lstStyle/>
          <a:p>
            <a:pPr fontAlgn="base">
              <a:spcBef>
                <a:spcPct val="0"/>
              </a:spcBef>
              <a:spcAft>
                <a:spcPct val="0"/>
              </a:spcAft>
              <a:defRPr/>
            </a:pPr>
            <a:endParaRPr lang="en-US" sz="1400" b="1">
              <a:solidFill>
                <a:srgbClr val="FFFF00"/>
              </a:solidFill>
              <a:latin typeface=".VnTime" pitchFamily="34" charset="0"/>
              <a:cs typeface="Arial" pitchFamily="34" charset="0"/>
            </a:endParaRPr>
          </a:p>
        </p:txBody>
      </p:sp>
      <p:pic>
        <p:nvPicPr>
          <p:cNvPr id="7" name="Picture 6" descr="Dove-02-jun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959352" y="677246"/>
            <a:ext cx="1828800" cy="979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Dove-02-jun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953952" y="499192"/>
            <a:ext cx="1828800" cy="979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Dove-02-jun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707726" y="4119697"/>
            <a:ext cx="1828800" cy="979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4"/>
          <p:cNvSpPr>
            <a:spLocks noChangeArrowheads="1"/>
          </p:cNvSpPr>
          <p:nvPr/>
        </p:nvSpPr>
        <p:spPr bwMode="auto">
          <a:xfrm>
            <a:off x="1524000" y="17463"/>
            <a:ext cx="9144000" cy="6858000"/>
          </a:xfrm>
          <a:prstGeom prst="rect">
            <a:avLst/>
          </a:prstGeom>
          <a:noFill/>
          <a:ln w="57150">
            <a:pattFill prst="wdUpDiag">
              <a:fgClr>
                <a:srgbClr val="00FF00"/>
              </a:fgClr>
              <a:bgClr>
                <a:srgbClr val="FF00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defRPr/>
            </a:pPr>
            <a:endParaRPr lang="vi-VN" altLang="en-US">
              <a:solidFill>
                <a:prstClr val="black"/>
              </a:solidFill>
              <a:latin typeface="Times New Roman" pitchFamily="18" charset="0"/>
              <a:cs typeface="Arial" charset="0"/>
            </a:endParaRPr>
          </a:p>
        </p:txBody>
      </p:sp>
      <p:pic>
        <p:nvPicPr>
          <p:cNvPr id="12" name="Picture 17" descr="rose19">
            <a:extLst>
              <a:ext uri="{FF2B5EF4-FFF2-40B4-BE49-F238E27FC236}">
                <a16:creationId xmlns:a16="http://schemas.microsoft.com/office/drawing/2014/main" id="{A900F904-942E-4918-AB8E-AE0AADB20DC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95607" y="5497427"/>
            <a:ext cx="1227107" cy="1247775"/>
          </a:xfrm>
          <a:prstGeom prst="rect">
            <a:avLst/>
          </a:prstGeom>
          <a:noFill/>
          <a:ln>
            <a:noFill/>
          </a:ln>
        </p:spPr>
      </p:pic>
      <p:pic>
        <p:nvPicPr>
          <p:cNvPr id="19" name="Picture 6" descr="roses_swaying_back_an_a_hb">
            <a:extLst>
              <a:ext uri="{FF2B5EF4-FFF2-40B4-BE49-F238E27FC236}">
                <a16:creationId xmlns:a16="http://schemas.microsoft.com/office/drawing/2014/main" id="{E9C5AED7-C3EF-4B9E-A15F-B083BE4C3E21}"/>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457322" y="4770784"/>
            <a:ext cx="1905879" cy="2027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7" descr="rose19">
            <a:extLst>
              <a:ext uri="{FF2B5EF4-FFF2-40B4-BE49-F238E27FC236}">
                <a16:creationId xmlns:a16="http://schemas.microsoft.com/office/drawing/2014/main" id="{A5B58088-5F59-4CB5-A152-AB754AA4A2E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697821" y="5519554"/>
            <a:ext cx="1227107" cy="1247775"/>
          </a:xfrm>
          <a:prstGeom prst="rect">
            <a:avLst/>
          </a:prstGeom>
          <a:noFill/>
          <a:ln>
            <a:noFill/>
          </a:ln>
        </p:spPr>
      </p:pic>
      <p:pic>
        <p:nvPicPr>
          <p:cNvPr id="21" name="Picture 17" descr="rose19">
            <a:extLst>
              <a:ext uri="{FF2B5EF4-FFF2-40B4-BE49-F238E27FC236}">
                <a16:creationId xmlns:a16="http://schemas.microsoft.com/office/drawing/2014/main" id="{F5B2138E-75E6-44B9-99C1-A4B379B179D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34680" y="5541421"/>
            <a:ext cx="1227107" cy="1247775"/>
          </a:xfrm>
          <a:prstGeom prst="rect">
            <a:avLst/>
          </a:prstGeom>
          <a:noFill/>
          <a:ln>
            <a:noFill/>
          </a:ln>
        </p:spPr>
      </p:pic>
    </p:spTree>
    <p:extLst>
      <p:ext uri="{BB962C8B-B14F-4D97-AF65-F5344CB8AC3E}">
        <p14:creationId xmlns:p14="http://schemas.microsoft.com/office/powerpoint/2010/main" val="3461312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TIMING" val="|7.1"/>
</p:tagLst>
</file>

<file path=ppt/theme/theme1.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T15 - TV - Luyện tập tả người (tả hoạt động) - tr.150 - MIKICACON" id="{6B550945-46FE-4864-8502-515D148C7530}" vid="{1273A15A-976A-4AE6-9AF3-EA8D817B087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795</TotalTime>
  <Words>1538</Words>
  <Application>Microsoft Office PowerPoint</Application>
  <PresentationFormat>Widescreen</PresentationFormat>
  <Paragraphs>87</Paragraphs>
  <Slides>24</Slides>
  <Notes>5</Notes>
  <HiddenSlides>0</HiddenSlides>
  <MMClips>3</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24</vt:i4>
      </vt:variant>
    </vt:vector>
  </HeadingPairs>
  <TitlesOfParts>
    <vt:vector size="37" baseType="lpstr">
      <vt:lpstr>#9Slide02 Noi dung dai</vt:lpstr>
      <vt:lpstr>#9Slide02 Tieu de dai</vt:lpstr>
      <vt:lpstr>#9Slide03 AmpleSoft Bold</vt:lpstr>
      <vt:lpstr>#9Slide03 SFU Futura_05</vt:lpstr>
      <vt:lpstr>.VnAristote</vt:lpstr>
      <vt:lpstr>.VnTime</vt:lpstr>
      <vt:lpstr>Arial</vt:lpstr>
      <vt:lpstr>Calibri</vt:lpstr>
      <vt:lpstr>Impact</vt:lpstr>
      <vt:lpstr>Tahoma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Hung</dc:creator>
  <cp:keywords>9Slide</cp:keywords>
  <dc:description>9Slide.vn</dc:description>
  <cp:lastModifiedBy>Administrator</cp:lastModifiedBy>
  <cp:revision>104</cp:revision>
  <dcterms:created xsi:type="dcterms:W3CDTF">2021-12-06T13:44:02Z</dcterms:created>
  <dcterms:modified xsi:type="dcterms:W3CDTF">2023-12-12T13:03:44Z</dcterms:modified>
  <cp:category>9Slide.vn</cp:category>
  <cp:contentStatus>9Slide</cp:contentStatus>
</cp:coreProperties>
</file>