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5" r:id="rId4"/>
    <p:sldMasterId id="2147483687" r:id="rId5"/>
    <p:sldMasterId id="2147483699" r:id="rId6"/>
    <p:sldMasterId id="2147483705" r:id="rId7"/>
    <p:sldMasterId id="2147483717" r:id="rId8"/>
    <p:sldMasterId id="2147483723" r:id="rId9"/>
    <p:sldMasterId id="2147483735" r:id="rId10"/>
  </p:sldMasterIdLst>
  <p:notesMasterIdLst>
    <p:notesMasterId r:id="rId30"/>
  </p:notesMasterIdLst>
  <p:handoutMasterIdLst>
    <p:handoutMasterId r:id="rId31"/>
  </p:handoutMasterIdLst>
  <p:sldIdLst>
    <p:sldId id="347" r:id="rId11"/>
    <p:sldId id="365" r:id="rId12"/>
    <p:sldId id="349" r:id="rId13"/>
    <p:sldId id="351" r:id="rId14"/>
    <p:sldId id="407" r:id="rId15"/>
    <p:sldId id="408" r:id="rId16"/>
    <p:sldId id="362" r:id="rId17"/>
    <p:sldId id="355" r:id="rId18"/>
    <p:sldId id="356" r:id="rId19"/>
    <p:sldId id="384" r:id="rId20"/>
    <p:sldId id="357" r:id="rId21"/>
    <p:sldId id="360" r:id="rId22"/>
    <p:sldId id="260" r:id="rId23"/>
    <p:sldId id="268" r:id="rId24"/>
    <p:sldId id="263" r:id="rId25"/>
    <p:sldId id="264" r:id="rId26"/>
    <p:sldId id="265" r:id="rId27"/>
    <p:sldId id="266" r:id="rId28"/>
    <p:sldId id="364" r:id="rId29"/>
  </p:sldIdLst>
  <p:sldSz cx="9144000" cy="514794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8" userDrawn="1">
          <p15:clr>
            <a:srgbClr val="A4A3A4"/>
          </p15:clr>
        </p15:guide>
        <p15:guide id="2" pos="29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07" autoAdjust="0"/>
  </p:normalViewPr>
  <p:slideViewPr>
    <p:cSldViewPr showGuides="1">
      <p:cViewPr varScale="1">
        <p:scale>
          <a:sx n="91" d="100"/>
          <a:sy n="91" d="100"/>
        </p:scale>
        <p:origin x="228" y="66"/>
      </p:cViewPr>
      <p:guideLst>
        <p:guide orient="horz" pos="1618"/>
        <p:guide pos="29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706" y="-102"/>
      </p:cViewPr>
      <p:guideLst>
        <p:guide orient="horz" pos="2873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FAAF7-CF4C-4752-AD67-B1D0BE109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D4E1A-B1DE-48B7-83B8-49E16442C4B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1-24T10:23:47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947 643,'2'0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3-11-24T10:23:47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781 394,'2'0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A3C68-10C4-46F1-A748-DE4115F3E30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3664" y="685800"/>
            <a:ext cx="6090671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BF999-13DD-49B2-A77C-39FCA76728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143000" y="842509"/>
            <a:ext cx="6858000" cy="1792267"/>
          </a:xfrm>
          <a:prstGeom prst="rect">
            <a:avLst/>
          </a:prstGeom>
        </p:spPr>
        <p:txBody>
          <a:bodyPr anchor="b"/>
          <a:lstStyle>
            <a:lvl1pPr algn="ctr">
              <a:defRPr sz="4505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3892"/>
            <a:ext cx="6858000" cy="12429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6435" indent="0" algn="ctr">
              <a:buNone/>
              <a:defRPr sz="1350"/>
            </a:lvl3pPr>
            <a:lvl4pPr marL="1029335" indent="0" algn="ctr">
              <a:buNone/>
              <a:defRPr sz="1200"/>
            </a:lvl4pPr>
            <a:lvl5pPr marL="1372870" indent="0" algn="ctr">
              <a:buNone/>
              <a:defRPr sz="1200"/>
            </a:lvl5pPr>
            <a:lvl6pPr marL="1715770" indent="0" algn="ctr">
              <a:buNone/>
              <a:defRPr sz="1200"/>
            </a:lvl6pPr>
            <a:lvl7pPr marL="2059305" indent="0" algn="ctr">
              <a:buNone/>
              <a:defRPr sz="1200"/>
            </a:lvl7pPr>
            <a:lvl8pPr marL="2402205" indent="0" algn="ctr">
              <a:buNone/>
              <a:defRPr sz="1200"/>
            </a:lvl8pPr>
            <a:lvl9pPr marL="274574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70417"/>
            <a:ext cx="7886700" cy="32663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4083"/>
            <a:ext cx="1971675" cy="4362692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4083"/>
            <a:ext cx="5800725" cy="436269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/>
          <p:cNvSpPr/>
          <p:nvPr userDrawn="1"/>
        </p:nvSpPr>
        <p:spPr>
          <a:xfrm>
            <a:off x="32659" y="40857"/>
            <a:ext cx="9078686" cy="505811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9" rIns="91425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2509"/>
            <a:ext cx="7772400" cy="1792267"/>
          </a:xfrm>
        </p:spPr>
        <p:txBody>
          <a:bodyPr anchor="b"/>
          <a:lstStyle>
            <a:lvl1pPr algn="ctr">
              <a:defRPr sz="450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892"/>
            <a:ext cx="6858000" cy="124290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6435" indent="0" algn="ctr">
              <a:buNone/>
              <a:defRPr sz="1350"/>
            </a:lvl3pPr>
            <a:lvl4pPr marL="1029335" indent="0" algn="ctr">
              <a:buNone/>
              <a:defRPr sz="1200"/>
            </a:lvl4pPr>
            <a:lvl5pPr marL="1372870" indent="0" algn="ctr">
              <a:buNone/>
              <a:defRPr sz="1200"/>
            </a:lvl5pPr>
            <a:lvl6pPr marL="1715770" indent="0" algn="ctr">
              <a:buNone/>
              <a:defRPr sz="1200"/>
            </a:lvl6pPr>
            <a:lvl7pPr marL="2059305" indent="0" algn="ctr">
              <a:buNone/>
              <a:defRPr sz="1200"/>
            </a:lvl7pPr>
            <a:lvl8pPr marL="2402205" indent="0" algn="ctr">
              <a:buNone/>
              <a:defRPr sz="1200"/>
            </a:lvl8pPr>
            <a:lvl9pPr marL="274574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26"/>
            <a:ext cx="7886700" cy="2141425"/>
          </a:xfrm>
        </p:spPr>
        <p:txBody>
          <a:bodyPr anchor="b"/>
          <a:lstStyle>
            <a:lvl1pPr>
              <a:defRPr sz="450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110"/>
            <a:ext cx="7886700" cy="112612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64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9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8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9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2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5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17"/>
            <a:ext cx="3886200" cy="3266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17"/>
            <a:ext cx="3886200" cy="3266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84"/>
            <a:ext cx="7886700" cy="9950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975"/>
            <a:ext cx="3868340" cy="61847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335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205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450"/>
            <a:ext cx="3868340" cy="27658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975"/>
            <a:ext cx="3887391" cy="61847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335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205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450"/>
            <a:ext cx="3887391" cy="27658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628650" y="1370417"/>
            <a:ext cx="78867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00"/>
            <a:ext cx="2949178" cy="1201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17"/>
            <a:ext cx="4629150" cy="365841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00"/>
            <a:ext cx="2949178" cy="286119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9335" indent="0">
              <a:buNone/>
              <a:defRPr sz="750"/>
            </a:lvl4pPr>
            <a:lvl5pPr marL="1372870" indent="0">
              <a:buNone/>
              <a:defRPr sz="750"/>
            </a:lvl5pPr>
            <a:lvl6pPr marL="1715770" indent="0">
              <a:buNone/>
              <a:defRPr sz="750"/>
            </a:lvl6pPr>
            <a:lvl7pPr marL="2059305" indent="0">
              <a:buNone/>
              <a:defRPr sz="750"/>
            </a:lvl7pPr>
            <a:lvl8pPr marL="2402205" indent="0">
              <a:buNone/>
              <a:defRPr sz="750"/>
            </a:lvl8pPr>
            <a:lvl9pPr marL="274574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00"/>
            <a:ext cx="2949178" cy="1201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217"/>
            <a:ext cx="4629150" cy="365841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6435" indent="0">
              <a:buNone/>
              <a:defRPr sz="1800"/>
            </a:lvl3pPr>
            <a:lvl4pPr marL="1029335" indent="0">
              <a:buNone/>
              <a:defRPr sz="1500"/>
            </a:lvl4pPr>
            <a:lvl5pPr marL="1372870" indent="0">
              <a:buNone/>
              <a:defRPr sz="1500"/>
            </a:lvl5pPr>
            <a:lvl6pPr marL="1715770" indent="0">
              <a:buNone/>
              <a:defRPr sz="1500"/>
            </a:lvl6pPr>
            <a:lvl7pPr marL="2059305" indent="0">
              <a:buNone/>
              <a:defRPr sz="1500"/>
            </a:lvl7pPr>
            <a:lvl8pPr marL="2402205" indent="0">
              <a:buNone/>
              <a:defRPr sz="1500"/>
            </a:lvl8pPr>
            <a:lvl9pPr marL="274574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00"/>
            <a:ext cx="2949178" cy="286119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9335" indent="0">
              <a:buNone/>
              <a:defRPr sz="750"/>
            </a:lvl4pPr>
            <a:lvl5pPr marL="1372870" indent="0">
              <a:buNone/>
              <a:defRPr sz="750"/>
            </a:lvl5pPr>
            <a:lvl6pPr marL="1715770" indent="0">
              <a:buNone/>
              <a:defRPr sz="750"/>
            </a:lvl6pPr>
            <a:lvl7pPr marL="2059305" indent="0">
              <a:buNone/>
              <a:defRPr sz="750"/>
            </a:lvl7pPr>
            <a:lvl8pPr marL="2402205" indent="0">
              <a:buNone/>
              <a:defRPr sz="750"/>
            </a:lvl8pPr>
            <a:lvl9pPr marL="274574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083"/>
            <a:ext cx="1971675" cy="436269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083"/>
            <a:ext cx="5800725" cy="436269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/>
          <p:cNvSpPr/>
          <p:nvPr userDrawn="1"/>
        </p:nvSpPr>
        <p:spPr>
          <a:xfrm>
            <a:off x="32659" y="40857"/>
            <a:ext cx="9078686" cy="505811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699" rIns="91425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143000" y="842509"/>
            <a:ext cx="6858000" cy="1792267"/>
          </a:xfrm>
          <a:prstGeom prst="rect">
            <a:avLst/>
          </a:prstGeom>
        </p:spPr>
        <p:txBody>
          <a:bodyPr anchor="b"/>
          <a:lstStyle>
            <a:lvl1pPr algn="ctr">
              <a:defRPr sz="4505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3892"/>
            <a:ext cx="6858000" cy="12429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6435" indent="0" algn="ctr">
              <a:buNone/>
              <a:defRPr sz="1350"/>
            </a:lvl3pPr>
            <a:lvl4pPr marL="1029335" indent="0" algn="ctr">
              <a:buNone/>
              <a:defRPr sz="1200"/>
            </a:lvl4pPr>
            <a:lvl5pPr marL="1372870" indent="0" algn="ctr">
              <a:buNone/>
              <a:defRPr sz="1200"/>
            </a:lvl5pPr>
            <a:lvl6pPr marL="1715770" indent="0" algn="ctr">
              <a:buNone/>
              <a:defRPr sz="1200"/>
            </a:lvl6pPr>
            <a:lvl7pPr marL="2059305" indent="0" algn="ctr">
              <a:buNone/>
              <a:defRPr sz="1200"/>
            </a:lvl7pPr>
            <a:lvl8pPr marL="2402205" indent="0" algn="ctr">
              <a:buNone/>
              <a:defRPr sz="1200"/>
            </a:lvl8pPr>
            <a:lvl9pPr marL="274574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628650" y="1370417"/>
            <a:ext cx="78867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3887" y="1283425"/>
            <a:ext cx="7886700" cy="2141425"/>
          </a:xfrm>
          <a:prstGeom prst="rect">
            <a:avLst/>
          </a:prstGeom>
        </p:spPr>
        <p:txBody>
          <a:bodyPr anchor="b"/>
          <a:lstStyle>
            <a:lvl1pPr>
              <a:defRPr sz="4505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3887" y="3445110"/>
            <a:ext cx="7886700" cy="112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64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9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8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9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2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5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28650" y="1370417"/>
            <a:ext cx="38862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629150" y="1370417"/>
            <a:ext cx="38862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3888" y="1283426"/>
            <a:ext cx="7886700" cy="2141425"/>
          </a:xfrm>
          <a:prstGeom prst="rect">
            <a:avLst/>
          </a:prstGeom>
        </p:spPr>
        <p:txBody>
          <a:bodyPr anchor="b"/>
          <a:lstStyle>
            <a:lvl1pPr>
              <a:defRPr sz="4505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3888" y="3445110"/>
            <a:ext cx="7886700" cy="112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64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9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8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9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2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5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9842" y="1261975"/>
            <a:ext cx="3868340" cy="618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335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205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9842" y="1880450"/>
            <a:ext cx="3868340" cy="27658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975"/>
            <a:ext cx="3887391" cy="618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335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205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629150" y="1880450"/>
            <a:ext cx="3887391" cy="27658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3200"/>
            <a:ext cx="2949178" cy="1201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887391" y="741217"/>
            <a:ext cx="4629150" cy="365841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4400"/>
            <a:ext cx="2949178" cy="2861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9335" indent="0">
              <a:buNone/>
              <a:defRPr sz="750"/>
            </a:lvl4pPr>
            <a:lvl5pPr marL="1372870" indent="0">
              <a:buNone/>
              <a:defRPr sz="750"/>
            </a:lvl5pPr>
            <a:lvl6pPr marL="1715770" indent="0">
              <a:buNone/>
              <a:defRPr sz="750"/>
            </a:lvl6pPr>
            <a:lvl7pPr marL="2059305" indent="0">
              <a:buNone/>
              <a:defRPr sz="750"/>
            </a:lvl7pPr>
            <a:lvl8pPr marL="2402205" indent="0">
              <a:buNone/>
              <a:defRPr sz="750"/>
            </a:lvl8pPr>
            <a:lvl9pPr marL="274574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3200"/>
            <a:ext cx="2949178" cy="1201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741217"/>
            <a:ext cx="4629150" cy="3658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6435" indent="0">
              <a:buNone/>
              <a:defRPr sz="1800"/>
            </a:lvl3pPr>
            <a:lvl4pPr marL="1029335" indent="0">
              <a:buNone/>
              <a:defRPr sz="1500"/>
            </a:lvl4pPr>
            <a:lvl5pPr marL="1372870" indent="0">
              <a:buNone/>
              <a:defRPr sz="1500"/>
            </a:lvl5pPr>
            <a:lvl6pPr marL="1715770" indent="0">
              <a:buNone/>
              <a:defRPr sz="1500"/>
            </a:lvl6pPr>
            <a:lvl7pPr marL="2059305" indent="0">
              <a:buNone/>
              <a:defRPr sz="1500"/>
            </a:lvl7pPr>
            <a:lvl8pPr marL="2402205" indent="0">
              <a:buNone/>
              <a:defRPr sz="1500"/>
            </a:lvl8pPr>
            <a:lvl9pPr marL="274574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4400"/>
            <a:ext cx="2949178" cy="2861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9335" indent="0">
              <a:buNone/>
              <a:defRPr sz="750"/>
            </a:lvl4pPr>
            <a:lvl5pPr marL="1372870" indent="0">
              <a:buNone/>
              <a:defRPr sz="750"/>
            </a:lvl5pPr>
            <a:lvl6pPr marL="1715770" indent="0">
              <a:buNone/>
              <a:defRPr sz="750"/>
            </a:lvl6pPr>
            <a:lvl7pPr marL="2059305" indent="0">
              <a:buNone/>
              <a:defRPr sz="750"/>
            </a:lvl7pPr>
            <a:lvl8pPr marL="2402205" indent="0">
              <a:buNone/>
              <a:defRPr sz="750"/>
            </a:lvl8pPr>
            <a:lvl9pPr marL="274574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70417"/>
            <a:ext cx="7886700" cy="32663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4083"/>
            <a:ext cx="1971675" cy="4362692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4083"/>
            <a:ext cx="5800725" cy="436269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143000" y="842509"/>
            <a:ext cx="6858000" cy="1792267"/>
          </a:xfrm>
          <a:prstGeom prst="rect">
            <a:avLst/>
          </a:prstGeom>
        </p:spPr>
        <p:txBody>
          <a:bodyPr anchor="b"/>
          <a:lstStyle>
            <a:lvl1pPr algn="ctr">
              <a:defRPr sz="4505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3892"/>
            <a:ext cx="6858000" cy="12429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6435" indent="0" algn="ctr">
              <a:buNone/>
              <a:defRPr sz="1350"/>
            </a:lvl3pPr>
            <a:lvl4pPr marL="1029335" indent="0" algn="ctr">
              <a:buNone/>
              <a:defRPr sz="1200"/>
            </a:lvl4pPr>
            <a:lvl5pPr marL="1372870" indent="0" algn="ctr">
              <a:buNone/>
              <a:defRPr sz="1200"/>
            </a:lvl5pPr>
            <a:lvl6pPr marL="1715770" indent="0" algn="ctr">
              <a:buNone/>
              <a:defRPr sz="1200"/>
            </a:lvl6pPr>
            <a:lvl7pPr marL="2059305" indent="0" algn="ctr">
              <a:buNone/>
              <a:defRPr sz="1200"/>
            </a:lvl7pPr>
            <a:lvl8pPr marL="2402205" indent="0" algn="ctr">
              <a:buNone/>
              <a:defRPr sz="1200"/>
            </a:lvl8pPr>
            <a:lvl9pPr marL="274574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628650" y="1370417"/>
            <a:ext cx="78867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3887" y="1283425"/>
            <a:ext cx="7886700" cy="2141425"/>
          </a:xfrm>
          <a:prstGeom prst="rect">
            <a:avLst/>
          </a:prstGeom>
        </p:spPr>
        <p:txBody>
          <a:bodyPr anchor="b"/>
          <a:lstStyle>
            <a:lvl1pPr>
              <a:defRPr sz="4505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3887" y="3445110"/>
            <a:ext cx="7886700" cy="112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64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9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8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9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2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5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28650" y="1370417"/>
            <a:ext cx="38862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629150" y="1370417"/>
            <a:ext cx="38862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28650" y="1370417"/>
            <a:ext cx="38862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629150" y="1370417"/>
            <a:ext cx="3886200" cy="3266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9842" y="1261975"/>
            <a:ext cx="3868340" cy="618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335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205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9842" y="1880450"/>
            <a:ext cx="3868340" cy="27658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975"/>
            <a:ext cx="3887391" cy="618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335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205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629150" y="1880450"/>
            <a:ext cx="3887391" cy="27658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3200"/>
            <a:ext cx="2949178" cy="1201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887391" y="741217"/>
            <a:ext cx="4629150" cy="365841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4400"/>
            <a:ext cx="2949178" cy="2861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9335" indent="0">
              <a:buNone/>
              <a:defRPr sz="750"/>
            </a:lvl4pPr>
            <a:lvl5pPr marL="1372870" indent="0">
              <a:buNone/>
              <a:defRPr sz="750"/>
            </a:lvl5pPr>
            <a:lvl6pPr marL="1715770" indent="0">
              <a:buNone/>
              <a:defRPr sz="750"/>
            </a:lvl6pPr>
            <a:lvl7pPr marL="2059305" indent="0">
              <a:buNone/>
              <a:defRPr sz="750"/>
            </a:lvl7pPr>
            <a:lvl8pPr marL="2402205" indent="0">
              <a:buNone/>
              <a:defRPr sz="750"/>
            </a:lvl8pPr>
            <a:lvl9pPr marL="274574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3200"/>
            <a:ext cx="2949178" cy="1201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741217"/>
            <a:ext cx="4629150" cy="3658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6435" indent="0">
              <a:buNone/>
              <a:defRPr sz="1800"/>
            </a:lvl3pPr>
            <a:lvl4pPr marL="1029335" indent="0">
              <a:buNone/>
              <a:defRPr sz="1500"/>
            </a:lvl4pPr>
            <a:lvl5pPr marL="1372870" indent="0">
              <a:buNone/>
              <a:defRPr sz="1500"/>
            </a:lvl5pPr>
            <a:lvl6pPr marL="1715770" indent="0">
              <a:buNone/>
              <a:defRPr sz="1500"/>
            </a:lvl6pPr>
            <a:lvl7pPr marL="2059305" indent="0">
              <a:buNone/>
              <a:defRPr sz="1500"/>
            </a:lvl7pPr>
            <a:lvl8pPr marL="2402205" indent="0">
              <a:buNone/>
              <a:defRPr sz="1500"/>
            </a:lvl8pPr>
            <a:lvl9pPr marL="274574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4400"/>
            <a:ext cx="2949178" cy="2861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9335" indent="0">
              <a:buNone/>
              <a:defRPr sz="750"/>
            </a:lvl4pPr>
            <a:lvl5pPr marL="1372870" indent="0">
              <a:buNone/>
              <a:defRPr sz="750"/>
            </a:lvl5pPr>
            <a:lvl6pPr marL="1715770" indent="0">
              <a:buNone/>
              <a:defRPr sz="750"/>
            </a:lvl6pPr>
            <a:lvl7pPr marL="2059305" indent="0">
              <a:buNone/>
              <a:defRPr sz="750"/>
            </a:lvl7pPr>
            <a:lvl8pPr marL="2402205" indent="0">
              <a:buNone/>
              <a:defRPr sz="750"/>
            </a:lvl8pPr>
            <a:lvl9pPr marL="274574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70417"/>
            <a:ext cx="7886700" cy="32663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4083"/>
            <a:ext cx="1971675" cy="4362692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4083"/>
            <a:ext cx="5800725" cy="436269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09"/>
            <a:ext cx="6858000" cy="1792267"/>
          </a:xfrm>
        </p:spPr>
        <p:txBody>
          <a:bodyPr anchor="b"/>
          <a:lstStyle>
            <a:lvl1pPr algn="ctr">
              <a:defRPr sz="338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892"/>
            <a:ext cx="6858000" cy="1242908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985" indent="0" algn="ctr">
              <a:buNone/>
              <a:defRPr sz="1015"/>
            </a:lvl3pPr>
            <a:lvl4pPr marL="772160" indent="0" algn="ctr">
              <a:buNone/>
              <a:defRPr sz="900"/>
            </a:lvl4pPr>
            <a:lvl5pPr marL="1029335" indent="0" algn="ctr">
              <a:buNone/>
              <a:defRPr sz="900"/>
            </a:lvl5pPr>
            <a:lvl6pPr marL="1287145" indent="0" algn="ctr">
              <a:buNone/>
              <a:defRPr sz="900"/>
            </a:lvl6pPr>
            <a:lvl7pPr marL="1544320" indent="0" algn="ctr">
              <a:buNone/>
              <a:defRPr sz="900"/>
            </a:lvl7pPr>
            <a:lvl8pPr marL="1801495" indent="0" algn="ctr">
              <a:buNone/>
              <a:defRPr sz="900"/>
            </a:lvl8pPr>
            <a:lvl9pPr marL="2059305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29842" y="1261975"/>
            <a:ext cx="3868340" cy="618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335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205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9842" y="1880450"/>
            <a:ext cx="3868340" cy="27658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975"/>
            <a:ext cx="3887391" cy="618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9335" indent="0">
              <a:buNone/>
              <a:defRPr sz="1200" b="1"/>
            </a:lvl4pPr>
            <a:lvl5pPr marL="137287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9305" indent="0">
              <a:buNone/>
              <a:defRPr sz="1200" b="1"/>
            </a:lvl7pPr>
            <a:lvl8pPr marL="2402205" indent="0">
              <a:buNone/>
              <a:defRPr sz="1200" b="1"/>
            </a:lvl8pPr>
            <a:lvl9pPr marL="274574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629150" y="1880450"/>
            <a:ext cx="3887391" cy="27658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Slid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582B-94F2-4A39-BD22-5C3C98719B45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0F438-CA7B-4287-AE71-3C822CF7F658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09"/>
            <a:ext cx="6858000" cy="1792267"/>
          </a:xfrm>
        </p:spPr>
        <p:txBody>
          <a:bodyPr anchor="b"/>
          <a:lstStyle>
            <a:lvl1pPr algn="ctr">
              <a:defRPr sz="338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892"/>
            <a:ext cx="6858000" cy="1242908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985" indent="0" algn="ctr">
              <a:buNone/>
              <a:defRPr sz="1015"/>
            </a:lvl3pPr>
            <a:lvl4pPr marL="772160" indent="0" algn="ctr">
              <a:buNone/>
              <a:defRPr sz="900"/>
            </a:lvl4pPr>
            <a:lvl5pPr marL="1029335" indent="0" algn="ctr">
              <a:buNone/>
              <a:defRPr sz="900"/>
            </a:lvl5pPr>
            <a:lvl6pPr marL="1287145" indent="0" algn="ctr">
              <a:buNone/>
              <a:defRPr sz="900"/>
            </a:lvl6pPr>
            <a:lvl7pPr marL="1544320" indent="0" algn="ctr">
              <a:buNone/>
              <a:defRPr sz="900"/>
            </a:lvl7pPr>
            <a:lvl8pPr marL="1801495" indent="0" algn="ctr">
              <a:buNone/>
              <a:defRPr sz="900"/>
            </a:lvl8pPr>
            <a:lvl9pPr marL="2059305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EC582B-94F2-4A39-BD22-5C3C98719B45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F438-CA7B-4287-AE71-3C822CF7F658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25"/>
            <a:ext cx="7886700" cy="2141425"/>
          </a:xfrm>
        </p:spPr>
        <p:txBody>
          <a:bodyPr anchor="b"/>
          <a:lstStyle>
            <a:lvl1pPr>
              <a:defRPr sz="338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109"/>
            <a:ext cx="7886700" cy="1126125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98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21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93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71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43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14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93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00"/>
            <a:ext cx="4032504" cy="33974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1200"/>
            <a:ext cx="4032504" cy="33974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83"/>
            <a:ext cx="7886700" cy="9950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1975"/>
            <a:ext cx="3868340" cy="61847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985" indent="0">
              <a:buNone/>
              <a:defRPr sz="1015" b="1"/>
            </a:lvl3pPr>
            <a:lvl4pPr marL="772160" indent="0">
              <a:buNone/>
              <a:defRPr sz="900" b="1"/>
            </a:lvl4pPr>
            <a:lvl5pPr marL="1029335" indent="0">
              <a:buNone/>
              <a:defRPr sz="900" b="1"/>
            </a:lvl5pPr>
            <a:lvl6pPr marL="1287145" indent="0">
              <a:buNone/>
              <a:defRPr sz="900" b="1"/>
            </a:lvl6pPr>
            <a:lvl7pPr marL="1544320" indent="0">
              <a:buNone/>
              <a:defRPr sz="900" b="1"/>
            </a:lvl7pPr>
            <a:lvl8pPr marL="1801495" indent="0">
              <a:buNone/>
              <a:defRPr sz="900" b="1"/>
            </a:lvl8pPr>
            <a:lvl9pPr marL="2059305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80450"/>
            <a:ext cx="3868340" cy="27658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975"/>
            <a:ext cx="3887391" cy="61847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985" indent="0">
              <a:buNone/>
              <a:defRPr sz="1015" b="1"/>
            </a:lvl3pPr>
            <a:lvl4pPr marL="772160" indent="0">
              <a:buNone/>
              <a:defRPr sz="900" b="1"/>
            </a:lvl4pPr>
            <a:lvl5pPr marL="1029335" indent="0">
              <a:buNone/>
              <a:defRPr sz="900" b="1"/>
            </a:lvl5pPr>
            <a:lvl6pPr marL="1287145" indent="0">
              <a:buNone/>
              <a:defRPr sz="900" b="1"/>
            </a:lvl6pPr>
            <a:lvl7pPr marL="1544320" indent="0">
              <a:buNone/>
              <a:defRPr sz="900" b="1"/>
            </a:lvl7pPr>
            <a:lvl8pPr marL="1801495" indent="0">
              <a:buNone/>
              <a:defRPr sz="900" b="1"/>
            </a:lvl8pPr>
            <a:lvl9pPr marL="2059305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450"/>
            <a:ext cx="3887391" cy="27658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00"/>
            <a:ext cx="2949178" cy="1201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17"/>
            <a:ext cx="4629150" cy="365841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00"/>
            <a:ext cx="2949178" cy="286119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985" indent="0">
              <a:buNone/>
              <a:defRPr sz="675"/>
            </a:lvl3pPr>
            <a:lvl4pPr marL="772160" indent="0">
              <a:buNone/>
              <a:defRPr sz="565"/>
            </a:lvl4pPr>
            <a:lvl5pPr marL="1029335" indent="0">
              <a:buNone/>
              <a:defRPr sz="565"/>
            </a:lvl5pPr>
            <a:lvl6pPr marL="1287145" indent="0">
              <a:buNone/>
              <a:defRPr sz="565"/>
            </a:lvl6pPr>
            <a:lvl7pPr marL="1544320" indent="0">
              <a:buNone/>
              <a:defRPr sz="565"/>
            </a:lvl7pPr>
            <a:lvl8pPr marL="1801495" indent="0">
              <a:buNone/>
              <a:defRPr sz="565"/>
            </a:lvl8pPr>
            <a:lvl9pPr marL="2059305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00"/>
            <a:ext cx="2949178" cy="1201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1217"/>
            <a:ext cx="4629150" cy="365841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985" indent="0">
              <a:buNone/>
              <a:defRPr sz="1350"/>
            </a:lvl3pPr>
            <a:lvl4pPr marL="772160" indent="0">
              <a:buNone/>
              <a:defRPr sz="1125"/>
            </a:lvl4pPr>
            <a:lvl5pPr marL="1029335" indent="0">
              <a:buNone/>
              <a:defRPr sz="1125"/>
            </a:lvl5pPr>
            <a:lvl6pPr marL="1287145" indent="0">
              <a:buNone/>
              <a:defRPr sz="1125"/>
            </a:lvl6pPr>
            <a:lvl7pPr marL="1544320" indent="0">
              <a:buNone/>
              <a:defRPr sz="1125"/>
            </a:lvl7pPr>
            <a:lvl8pPr marL="1801495" indent="0">
              <a:buNone/>
              <a:defRPr sz="1125"/>
            </a:lvl8pPr>
            <a:lvl9pPr marL="2059305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00"/>
            <a:ext cx="2949178" cy="286119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985" indent="0">
              <a:buNone/>
              <a:defRPr sz="675"/>
            </a:lvl3pPr>
            <a:lvl4pPr marL="772160" indent="0">
              <a:buNone/>
              <a:defRPr sz="565"/>
            </a:lvl4pPr>
            <a:lvl5pPr marL="1029335" indent="0">
              <a:buNone/>
              <a:defRPr sz="565"/>
            </a:lvl5pPr>
            <a:lvl6pPr marL="1287145" indent="0">
              <a:buNone/>
              <a:defRPr sz="565"/>
            </a:lvl6pPr>
            <a:lvl7pPr marL="1544320" indent="0">
              <a:buNone/>
              <a:defRPr sz="565"/>
            </a:lvl7pPr>
            <a:lvl8pPr marL="1801495" indent="0">
              <a:buNone/>
              <a:defRPr sz="565"/>
            </a:lvl8pPr>
            <a:lvl9pPr marL="2059305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59"/>
            <a:ext cx="2057400" cy="43924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59"/>
            <a:ext cx="6052930" cy="43924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00"/>
            <a:ext cx="6858000" cy="179224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863"/>
            <a:ext cx="6858000" cy="124289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Slid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582B-94F2-4A39-BD22-5C3C98719B45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0F438-CA7B-4287-AE71-3C822CF7F658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00"/>
            <a:ext cx="6858000" cy="179224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863"/>
            <a:ext cx="6858000" cy="124289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7D4EB-6D09-4F72-BD9B-A1BCA707D48E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70B8A-FF4E-4445-A4E4-D5CD5D42BC4A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582B-94F2-4A39-BD22-5C3C98719B45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0F438-CA7B-4287-AE71-3C822CF7F658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66"/>
            <a:ext cx="7886700" cy="214140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126"/>
            <a:ext cx="7886700" cy="11261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3B49-4DE2-4E21-AC47-D746BE9D1B57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FC552-5CA1-43B6-A769-CE544D9A2171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02"/>
            <a:ext cx="3886200" cy="32663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02"/>
            <a:ext cx="3886200" cy="32663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2ACE2-E9A0-4A87-AD20-14581EACE8DD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E6242-BECC-4721-A26D-C1ECFC16338E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83"/>
            <a:ext cx="7886700" cy="9950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962"/>
            <a:ext cx="3868340" cy="6184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430"/>
            <a:ext cx="3868340" cy="27658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1962"/>
            <a:ext cx="3887391" cy="6184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80430"/>
            <a:ext cx="3887391" cy="27658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73382-0D5F-4842-B2C7-07A7513EAF89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7BA56-C40C-45BB-A227-B7BB501A7ADF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7B55B-27CF-4934-BD3C-3A1CA4EEB092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50A03-DAE9-4154-8D73-93BFF55C40B1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B35E-8F94-4D36-8E7C-E7199508B95D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1F526-D74C-4CE1-BF24-70812F259802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196"/>
            <a:ext cx="2949178" cy="120118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63"/>
            <a:ext cx="4629150" cy="365837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384"/>
            <a:ext cx="2949178" cy="286116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F15D6-1524-4B9D-BC5B-DE31D1EFE5C4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96C96-F3AD-456A-9E43-BBB70CB293FA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196"/>
            <a:ext cx="2949178" cy="120118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263"/>
            <a:ext cx="4629150" cy="365837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384"/>
            <a:ext cx="2949178" cy="286116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8952-16F2-4B3C-B34C-FE32B832E317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3BC65-C70C-4CCB-93C5-3FD713AE1507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089A3-08A9-42A5-8A3E-9511A45F4FF3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A8FF0-1FF7-4122-8EA5-4C90924D131A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4080"/>
            <a:ext cx="1971675" cy="43626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80"/>
            <a:ext cx="5800725" cy="436264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BAE12-A717-42A6-87EC-99A2A1B1620F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97943-79BC-46D8-9C4E-E24730D72D45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3200"/>
            <a:ext cx="2949178" cy="1201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887391" y="741217"/>
            <a:ext cx="4629150" cy="365841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4400"/>
            <a:ext cx="2949178" cy="2861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9335" indent="0">
              <a:buNone/>
              <a:defRPr sz="750"/>
            </a:lvl4pPr>
            <a:lvl5pPr marL="1372870" indent="0">
              <a:buNone/>
              <a:defRPr sz="750"/>
            </a:lvl5pPr>
            <a:lvl6pPr marL="1715770" indent="0">
              <a:buNone/>
              <a:defRPr sz="750"/>
            </a:lvl6pPr>
            <a:lvl7pPr marL="2059305" indent="0">
              <a:buNone/>
              <a:defRPr sz="750"/>
            </a:lvl7pPr>
            <a:lvl8pPr marL="2402205" indent="0">
              <a:buNone/>
              <a:defRPr sz="750"/>
            </a:lvl8pPr>
            <a:lvl9pPr marL="274574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09"/>
            <a:ext cx="6858000" cy="1792267"/>
          </a:xfrm>
        </p:spPr>
        <p:txBody>
          <a:bodyPr anchor="b"/>
          <a:lstStyle>
            <a:lvl1pPr algn="ctr">
              <a:defRPr sz="338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892"/>
            <a:ext cx="6858000" cy="1242908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985" indent="0" algn="ctr">
              <a:buNone/>
              <a:defRPr sz="1015"/>
            </a:lvl3pPr>
            <a:lvl4pPr marL="772160" indent="0" algn="ctr">
              <a:buNone/>
              <a:defRPr sz="900"/>
            </a:lvl4pPr>
            <a:lvl5pPr marL="1029335" indent="0" algn="ctr">
              <a:buNone/>
              <a:defRPr sz="900"/>
            </a:lvl5pPr>
            <a:lvl6pPr marL="1287145" indent="0" algn="ctr">
              <a:buNone/>
              <a:defRPr sz="900"/>
            </a:lvl6pPr>
            <a:lvl7pPr marL="1544320" indent="0" algn="ctr">
              <a:buNone/>
              <a:defRPr sz="900"/>
            </a:lvl7pPr>
            <a:lvl8pPr marL="1801495" indent="0" algn="ctr">
              <a:buNone/>
              <a:defRPr sz="900"/>
            </a:lvl8pPr>
            <a:lvl9pPr marL="2059305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EC582B-94F2-4A39-BD22-5C3C98719B45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F438-CA7B-4287-AE71-3C822CF7F658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25"/>
            <a:ext cx="7886700" cy="2141425"/>
          </a:xfrm>
        </p:spPr>
        <p:txBody>
          <a:bodyPr anchor="b"/>
          <a:lstStyle>
            <a:lvl1pPr>
              <a:defRPr sz="338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109"/>
            <a:ext cx="7886700" cy="1126125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985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21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93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71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43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14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93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00"/>
            <a:ext cx="4032504" cy="33974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1200"/>
            <a:ext cx="4032504" cy="33974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83"/>
            <a:ext cx="7886700" cy="9950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1975"/>
            <a:ext cx="3868340" cy="61847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985" indent="0">
              <a:buNone/>
              <a:defRPr sz="1015" b="1"/>
            </a:lvl3pPr>
            <a:lvl4pPr marL="772160" indent="0">
              <a:buNone/>
              <a:defRPr sz="900" b="1"/>
            </a:lvl4pPr>
            <a:lvl5pPr marL="1029335" indent="0">
              <a:buNone/>
              <a:defRPr sz="900" b="1"/>
            </a:lvl5pPr>
            <a:lvl6pPr marL="1287145" indent="0">
              <a:buNone/>
              <a:defRPr sz="900" b="1"/>
            </a:lvl6pPr>
            <a:lvl7pPr marL="1544320" indent="0">
              <a:buNone/>
              <a:defRPr sz="900" b="1"/>
            </a:lvl7pPr>
            <a:lvl8pPr marL="1801495" indent="0">
              <a:buNone/>
              <a:defRPr sz="900" b="1"/>
            </a:lvl8pPr>
            <a:lvl9pPr marL="2059305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80450"/>
            <a:ext cx="3868340" cy="27658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975"/>
            <a:ext cx="3887391" cy="61847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985" indent="0">
              <a:buNone/>
              <a:defRPr sz="1015" b="1"/>
            </a:lvl3pPr>
            <a:lvl4pPr marL="772160" indent="0">
              <a:buNone/>
              <a:defRPr sz="900" b="1"/>
            </a:lvl4pPr>
            <a:lvl5pPr marL="1029335" indent="0">
              <a:buNone/>
              <a:defRPr sz="900" b="1"/>
            </a:lvl5pPr>
            <a:lvl6pPr marL="1287145" indent="0">
              <a:buNone/>
              <a:defRPr sz="900" b="1"/>
            </a:lvl6pPr>
            <a:lvl7pPr marL="1544320" indent="0">
              <a:buNone/>
              <a:defRPr sz="900" b="1"/>
            </a:lvl7pPr>
            <a:lvl8pPr marL="1801495" indent="0">
              <a:buNone/>
              <a:defRPr sz="900" b="1"/>
            </a:lvl8pPr>
            <a:lvl9pPr marL="2059305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450"/>
            <a:ext cx="3887391" cy="27658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00"/>
            <a:ext cx="2949178" cy="1201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17"/>
            <a:ext cx="4629150" cy="365841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00"/>
            <a:ext cx="2949178" cy="286119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985" indent="0">
              <a:buNone/>
              <a:defRPr sz="675"/>
            </a:lvl3pPr>
            <a:lvl4pPr marL="772160" indent="0">
              <a:buNone/>
              <a:defRPr sz="565"/>
            </a:lvl4pPr>
            <a:lvl5pPr marL="1029335" indent="0">
              <a:buNone/>
              <a:defRPr sz="565"/>
            </a:lvl5pPr>
            <a:lvl6pPr marL="1287145" indent="0">
              <a:buNone/>
              <a:defRPr sz="565"/>
            </a:lvl6pPr>
            <a:lvl7pPr marL="1544320" indent="0">
              <a:buNone/>
              <a:defRPr sz="565"/>
            </a:lvl7pPr>
            <a:lvl8pPr marL="1801495" indent="0">
              <a:buNone/>
              <a:defRPr sz="565"/>
            </a:lvl8pPr>
            <a:lvl9pPr marL="2059305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00"/>
            <a:ext cx="2949178" cy="1201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1217"/>
            <a:ext cx="4629150" cy="365841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985" indent="0">
              <a:buNone/>
              <a:defRPr sz="1350"/>
            </a:lvl3pPr>
            <a:lvl4pPr marL="772160" indent="0">
              <a:buNone/>
              <a:defRPr sz="1125"/>
            </a:lvl4pPr>
            <a:lvl5pPr marL="1029335" indent="0">
              <a:buNone/>
              <a:defRPr sz="1125"/>
            </a:lvl5pPr>
            <a:lvl6pPr marL="1287145" indent="0">
              <a:buNone/>
              <a:defRPr sz="1125"/>
            </a:lvl6pPr>
            <a:lvl7pPr marL="1544320" indent="0">
              <a:buNone/>
              <a:defRPr sz="1125"/>
            </a:lvl7pPr>
            <a:lvl8pPr marL="1801495" indent="0">
              <a:buNone/>
              <a:defRPr sz="1125"/>
            </a:lvl8pPr>
            <a:lvl9pPr marL="2059305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00"/>
            <a:ext cx="2949178" cy="286119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985" indent="0">
              <a:buNone/>
              <a:defRPr sz="675"/>
            </a:lvl3pPr>
            <a:lvl4pPr marL="772160" indent="0">
              <a:buNone/>
              <a:defRPr sz="565"/>
            </a:lvl4pPr>
            <a:lvl5pPr marL="1029335" indent="0">
              <a:buNone/>
              <a:defRPr sz="565"/>
            </a:lvl5pPr>
            <a:lvl6pPr marL="1287145" indent="0">
              <a:buNone/>
              <a:defRPr sz="565"/>
            </a:lvl6pPr>
            <a:lvl7pPr marL="1544320" indent="0">
              <a:buNone/>
              <a:defRPr sz="565"/>
            </a:lvl7pPr>
            <a:lvl8pPr marL="1801495" indent="0">
              <a:buNone/>
              <a:defRPr sz="565"/>
            </a:lvl8pPr>
            <a:lvl9pPr marL="2059305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29841" y="343200"/>
            <a:ext cx="2949178" cy="1201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741217"/>
            <a:ext cx="4629150" cy="3658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6435" indent="0">
              <a:buNone/>
              <a:defRPr sz="1800"/>
            </a:lvl3pPr>
            <a:lvl4pPr marL="1029335" indent="0">
              <a:buNone/>
              <a:defRPr sz="1500"/>
            </a:lvl4pPr>
            <a:lvl5pPr marL="1372870" indent="0">
              <a:buNone/>
              <a:defRPr sz="1500"/>
            </a:lvl5pPr>
            <a:lvl6pPr marL="1715770" indent="0">
              <a:buNone/>
              <a:defRPr sz="1500"/>
            </a:lvl6pPr>
            <a:lvl7pPr marL="2059305" indent="0">
              <a:buNone/>
              <a:defRPr sz="1500"/>
            </a:lvl7pPr>
            <a:lvl8pPr marL="2402205" indent="0">
              <a:buNone/>
              <a:defRPr sz="1500"/>
            </a:lvl8pPr>
            <a:lvl9pPr marL="274574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4400"/>
            <a:ext cx="2949178" cy="2861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9335" indent="0">
              <a:buNone/>
              <a:defRPr sz="750"/>
            </a:lvl4pPr>
            <a:lvl5pPr marL="1372870" indent="0">
              <a:buNone/>
              <a:defRPr sz="750"/>
            </a:lvl5pPr>
            <a:lvl6pPr marL="1715770" indent="0">
              <a:buNone/>
              <a:defRPr sz="750"/>
            </a:lvl6pPr>
            <a:lvl7pPr marL="2059305" indent="0">
              <a:buNone/>
              <a:defRPr sz="750"/>
            </a:lvl7pPr>
            <a:lvl8pPr marL="2402205" indent="0">
              <a:buNone/>
              <a:defRPr sz="750"/>
            </a:lvl8pPr>
            <a:lvl9pPr marL="274574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59"/>
            <a:ext cx="2057400" cy="43924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59"/>
            <a:ext cx="6052930" cy="43924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7" Type="http://schemas.openxmlformats.org/officeDocument/2006/relationships/theme" Target="../theme/theme7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6435" rtl="0" eaLnBrk="1" latinLnBrk="0" hangingPunct="1">
        <a:lnSpc>
          <a:spcPct val="90000"/>
        </a:lnSpc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64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9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8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4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43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785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75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429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719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64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8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7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22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574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84"/>
            <a:ext cx="7886700" cy="995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17"/>
            <a:ext cx="7886700" cy="326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8B342-EC13-4CF3-A736-0A590DA2DDE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FBCDF-6C43-4203-8323-15371418594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6435" rtl="0" eaLnBrk="1" latinLnBrk="0" hangingPunct="1">
        <a:lnSpc>
          <a:spcPct val="90000"/>
        </a:lnSpc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64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9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8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4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43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785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75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429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719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64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8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7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22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574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3034487" y="3987360"/>
            <a:ext cx="411353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ậu Bé Và Cô Gái đọc Những Cuốn Sách-vector Misc-miễn Phí Vector Miễn Phí  Tải Về"/>
          <p:cNvPicPr>
            <a:picLocks noChangeAspect="1" noChangeArrowheads="1"/>
          </p:cNvPicPr>
          <p:nvPr userDrawn="1"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>
            <a:fillRect/>
          </a:stretch>
        </p:blipFill>
        <p:spPr bwMode="auto">
          <a:xfrm>
            <a:off x="1627389" y="0"/>
            <a:ext cx="5889223" cy="39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6435" rtl="0" eaLnBrk="1" latinLnBrk="0" hangingPunct="1">
        <a:lnSpc>
          <a:spcPct val="90000"/>
        </a:lnSpc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64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9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8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4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43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785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75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429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719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64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8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7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22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574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3161546" y="4244193"/>
            <a:ext cx="385953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5 tuyệt chiêu luyện nói tiếng Anh cho học sinh tiểu học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4" y="0"/>
            <a:ext cx="8055033" cy="42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6435" rtl="0" eaLnBrk="1" latinLnBrk="0" hangingPunct="1">
        <a:lnSpc>
          <a:spcPct val="90000"/>
        </a:lnSpc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64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9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8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4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43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785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75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429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719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64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3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8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77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2205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5740" algn="l" defTabSz="6864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603952"/>
            <a:ext cx="9144000" cy="3683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FCFCF"/>
                </a:solidFill>
              </a:rPr>
              <a:t>www.9slide.vn</a:t>
            </a:r>
            <a:endParaRPr lang="en-US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83"/>
            <a:ext cx="7886700" cy="995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17"/>
            <a:ext cx="7886700" cy="326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434"/>
            <a:ext cx="2057400" cy="27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434"/>
            <a:ext cx="3086100" cy="27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434"/>
            <a:ext cx="2057400" cy="27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8" y="4497536"/>
            <a:ext cx="1227582" cy="6504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 algn="l" defTabSz="514985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905" algn="l" defTabSz="514985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985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985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1065" indent="-128905" algn="l" defTabSz="514985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8240" indent="-128905" algn="l" defTabSz="514985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5415" indent="-128905" algn="l" defTabSz="514985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3225" indent="-128905" algn="l" defTabSz="514985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30400" indent="-128905" algn="l" defTabSz="514985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8210" indent="-128905" algn="l" defTabSz="514985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985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2160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9335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7145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4320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1495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9305" algn="l" defTabSz="514985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6159"/>
            <a:ext cx="8229600" cy="858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1200"/>
            <a:ext cx="8229600" cy="339744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8017"/>
            <a:ext cx="2133600" cy="357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8017"/>
            <a:ext cx="2895600" cy="357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8017"/>
            <a:ext cx="2133600" cy="357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9Slide.vn - 2019"/>
          <p:cNvSpPr txBox="1"/>
          <p:nvPr userDrawn="1"/>
        </p:nvSpPr>
        <p:spPr>
          <a:xfrm>
            <a:off x="0" y="-603952"/>
            <a:ext cx="9144000" cy="3683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FCFCF"/>
                </a:solidFill>
              </a:rPr>
              <a:t>www.9slide.vn</a:t>
            </a:r>
            <a:endParaRPr lang="en-US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marL="0" lvl="0" indent="0" algn="ctr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885" lvl="2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1420" lvl="3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4320" lvl="4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7855" lvl="5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30755" lvl="6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4290" lvl="7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7190" lvl="8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6435" lvl="2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9335" lvl="3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2870" lvl="4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5770" lvl="5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9305" lvl="6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2205" lvl="7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5740" lvl="8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603945"/>
            <a:ext cx="9144000" cy="3683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FCFCF"/>
                </a:solidFill>
              </a:rPr>
              <a:t>www.9slide.vn</a:t>
            </a:r>
            <a:endParaRPr lang="en-US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80"/>
            <a:ext cx="7886700" cy="995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02"/>
            <a:ext cx="7886700" cy="3266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382"/>
            <a:ext cx="2057400" cy="274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382"/>
            <a:ext cx="3086100" cy="274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382"/>
            <a:ext cx="2057400" cy="274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8" y="4497487"/>
            <a:ext cx="1227582" cy="6504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083"/>
            <a:ext cx="7886700" cy="99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402"/>
            <a:ext cx="7886700" cy="326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436"/>
            <a:ext cx="2057400" cy="274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692A8A-6B82-44EE-911C-E30666E9E814}" type="datetimeFigureOut">
              <a:rPr lang="vi-VN" altLang="en-US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vi-VN" alt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436"/>
            <a:ext cx="3086100" cy="274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436"/>
            <a:ext cx="2057400" cy="27408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2A45EA-09EB-43A6-A39A-855C324BAFB0}" type="slidenum">
              <a:rPr lang="vi-VN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vi-VN" altLang="en-US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6159"/>
            <a:ext cx="8229600" cy="858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1200"/>
            <a:ext cx="8229600" cy="339744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8017"/>
            <a:ext cx="2133600" cy="357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8017"/>
            <a:ext cx="2895600" cy="357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8017"/>
            <a:ext cx="2133600" cy="357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9Slide.vn - 2019"/>
          <p:cNvSpPr txBox="1"/>
          <p:nvPr userDrawn="1"/>
        </p:nvSpPr>
        <p:spPr>
          <a:xfrm>
            <a:off x="0" y="-603952"/>
            <a:ext cx="9144000" cy="3683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FCFCF"/>
                </a:solidFill>
              </a:rPr>
              <a:t>www.9slide.vn</a:t>
            </a:r>
            <a:endParaRPr lang="en-US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lvl1pPr marL="0" lvl="0" indent="0" algn="ctr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885" lvl="2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1420" lvl="3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4320" lvl="4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7855" lvl="5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30755" lvl="6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4290" lvl="7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7190" lvl="8" indent="-171450" algn="l" defTabSz="686435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6435" lvl="2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9335" lvl="3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2870" lvl="4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5770" lvl="5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9305" lvl="6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2205" lvl="7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5740" lvl="8" indent="0" algn="l" defTabSz="68643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9.xml"/><Relationship Id="rId4" Type="http://schemas.openxmlformats.org/officeDocument/2006/relationships/customXml" Target="../ink/ink2.xml"/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5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7.png"/><Relationship Id="rId2" Type="http://schemas.openxmlformats.org/officeDocument/2006/relationships/slide" Target="slide17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6" Type="http://schemas.openxmlformats.org/officeDocument/2006/relationships/slideLayout" Target="../slideLayouts/slideLayout14.xml"/><Relationship Id="rId25" Type="http://schemas.openxmlformats.org/officeDocument/2006/relationships/audio" Target="../media/audio3.wav"/><Relationship Id="rId24" Type="http://schemas.openxmlformats.org/officeDocument/2006/relationships/image" Target="../media/image35.png"/><Relationship Id="rId23" Type="http://schemas.microsoft.com/office/2007/relationships/media" Target="../media/media3.mp3"/><Relationship Id="rId22" Type="http://schemas.openxmlformats.org/officeDocument/2006/relationships/audio" Target="../media/media3.mp3"/><Relationship Id="rId21" Type="http://schemas.openxmlformats.org/officeDocument/2006/relationships/image" Target="../media/image34.png"/><Relationship Id="rId20" Type="http://schemas.openxmlformats.org/officeDocument/2006/relationships/slide" Target="slide1.xml"/><Relationship Id="rId2" Type="http://schemas.openxmlformats.org/officeDocument/2006/relationships/image" Target="../media/image20.jpeg"/><Relationship Id="rId19" Type="http://schemas.openxmlformats.org/officeDocument/2006/relationships/image" Target="../media/image33.png"/><Relationship Id="rId18" Type="http://schemas.openxmlformats.org/officeDocument/2006/relationships/slide" Target="slide18.xml"/><Relationship Id="rId17" Type="http://schemas.openxmlformats.org/officeDocument/2006/relationships/slide" Target="slide17.xml"/><Relationship Id="rId16" Type="http://schemas.openxmlformats.org/officeDocument/2006/relationships/slide" Target="slide16.xml"/><Relationship Id="rId15" Type="http://schemas.openxmlformats.org/officeDocument/2006/relationships/slide" Target="slide15.xml"/><Relationship Id="rId14" Type="http://schemas.openxmlformats.org/officeDocument/2006/relationships/image" Target="../media/image32.png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openxmlformats.org/officeDocument/2006/relationships/image" Target="../media/image41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Relationship Id="rId3" Type="http://schemas.openxmlformats.org/officeDocument/2006/relationships/slide" Target="slide14.xml"/><Relationship Id="rId2" Type="http://schemas.openxmlformats.org/officeDocument/2006/relationships/image" Target="../media/image37.png"/><Relationship Id="rId17" Type="http://schemas.openxmlformats.org/officeDocument/2006/relationships/slideLayout" Target="../slideLayouts/slideLayout15.xml"/><Relationship Id="rId16" Type="http://schemas.openxmlformats.org/officeDocument/2006/relationships/audio" Target="../media/audio7.wav"/><Relationship Id="rId15" Type="http://schemas.openxmlformats.org/officeDocument/2006/relationships/audio" Target="../media/audio6.wav"/><Relationship Id="rId14" Type="http://schemas.openxmlformats.org/officeDocument/2006/relationships/audio" Target="../media/audio5.wav"/><Relationship Id="rId13" Type="http://schemas.openxmlformats.org/officeDocument/2006/relationships/audio" Target="../media/audio1.wav"/><Relationship Id="rId12" Type="http://schemas.openxmlformats.org/officeDocument/2006/relationships/audio" Target="../media/audio4.wav"/><Relationship Id="rId11" Type="http://schemas.openxmlformats.org/officeDocument/2006/relationships/image" Target="../media/image8.png"/><Relationship Id="rId10" Type="http://schemas.microsoft.com/office/2007/relationships/media" Target="../media/media4.mp3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2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Relationship Id="rId3" Type="http://schemas.openxmlformats.org/officeDocument/2006/relationships/slide" Target="slide14.xml"/><Relationship Id="rId2" Type="http://schemas.openxmlformats.org/officeDocument/2006/relationships/image" Target="../media/image37.png"/><Relationship Id="rId13" Type="http://schemas.openxmlformats.org/officeDocument/2006/relationships/slideLayout" Target="../slideLayouts/slideLayout15.xml"/><Relationship Id="rId12" Type="http://schemas.openxmlformats.org/officeDocument/2006/relationships/audio" Target="../media/audio7.wav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2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Relationship Id="rId3" Type="http://schemas.openxmlformats.org/officeDocument/2006/relationships/slide" Target="slide14.xml"/><Relationship Id="rId2" Type="http://schemas.openxmlformats.org/officeDocument/2006/relationships/image" Target="../media/image37.png"/><Relationship Id="rId13" Type="http://schemas.openxmlformats.org/officeDocument/2006/relationships/slideLayout" Target="../slideLayouts/slideLayout15.xml"/><Relationship Id="rId12" Type="http://schemas.openxmlformats.org/officeDocument/2006/relationships/audio" Target="../media/audio6.wav"/><Relationship Id="rId11" Type="http://schemas.openxmlformats.org/officeDocument/2006/relationships/audio" Target="../media/audio7.wav"/><Relationship Id="rId10" Type="http://schemas.openxmlformats.org/officeDocument/2006/relationships/audio" Target="../media/audio5.wav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2.png"/><Relationship Id="rId7" Type="http://schemas.microsoft.com/office/2007/relationships/hdphoto" Target="../media/image40.wdp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Relationship Id="rId3" Type="http://schemas.openxmlformats.org/officeDocument/2006/relationships/slide" Target="slide14.xml"/><Relationship Id="rId2" Type="http://schemas.openxmlformats.org/officeDocument/2006/relationships/image" Target="../media/image37.png"/><Relationship Id="rId13" Type="http://schemas.openxmlformats.org/officeDocument/2006/relationships/slideLayout" Target="../slideLayouts/slideLayout15.xml"/><Relationship Id="rId12" Type="http://schemas.openxmlformats.org/officeDocument/2006/relationships/audio" Target="../media/audio7.wav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media" Target="../media/media5.mp3"/><Relationship Id="rId7" Type="http://schemas.openxmlformats.org/officeDocument/2006/relationships/audio" Target="../media/media5.mp3"/><Relationship Id="rId6" Type="http://schemas.openxmlformats.org/officeDocument/2006/relationships/image" Target="../media/image46.png"/><Relationship Id="rId5" Type="http://schemas.microsoft.com/office/2007/relationships/media" Target="file:///D:\TTGTS%20Thien%20Ngan\Vi%20cuoc%20song%20dep%20tuoi%20Beat%20-%20Beat.mp3" TargetMode="External"/><Relationship Id="rId4" Type="http://schemas.openxmlformats.org/officeDocument/2006/relationships/audio" Target="file:///D:\TTGTS%20Thien%20Ngan\Vi%20cuoc%20song%20dep%20tuoi%20Beat%20-%20Beat.mp3" TargetMode="External"/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0" Type="http://schemas.openxmlformats.org/officeDocument/2006/relationships/slideLayout" Target="../slideLayouts/slideLayout75.xml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6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9.xml"/><Relationship Id="rId4" Type="http://schemas.openxmlformats.org/officeDocument/2006/relationships/image" Target="../media/image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5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com 44"/>
          <p:cNvSpPr txBox="1"/>
          <p:nvPr/>
        </p:nvSpPr>
        <p:spPr>
          <a:xfrm>
            <a:off x="1119982" y="288128"/>
            <a:ext cx="66554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TRƯƠNG ĐÌNH NAM</a:t>
            </a:r>
            <a:endParaRPr lang="en-US" sz="27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9Slide.com 45"/>
          <p:cNvSpPr txBox="1"/>
          <p:nvPr/>
        </p:nvSpPr>
        <p:spPr>
          <a:xfrm>
            <a:off x="9144000" y="2345531"/>
            <a:ext cx="34509075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5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LIỆT CHÀO MỪNG  QUÝ THẦY CÔ VỀ THĂM LỚP 5A TIẾT SINH HOẠT LỚP-CHỦ ĐIỂM:BIẾT ƠN THẦY CÔ </a:t>
            </a:r>
            <a:endParaRPr lang="en-US" sz="4950" b="1" kern="1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9Slide.com 46"/>
          <p:cNvSpPr txBox="1"/>
          <p:nvPr/>
        </p:nvSpPr>
        <p:spPr>
          <a:xfrm>
            <a:off x="2203450" y="3545613"/>
            <a:ext cx="49009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 VIÊN:ĐINH THỊ THU NHÀN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5" name="Ink 4"/>
              <p14:cNvContentPartPr/>
              <p14:nvPr/>
            </p14:nvContentPartPr>
            <p14:xfrm>
              <a:off x="6348095" y="4309745"/>
              <a:ext cx="13335" cy="360"/>
            </p14:xfrm>
          </p:contentPart>
        </mc:Choice>
        <mc:Fallback xmlns="">
          <p:pic>
            <p:nvPicPr>
              <p:cNvPr id="5" name="Ink 4"/>
            </p:nvPicPr>
            <p:blipFill>
              <a:blip r:embed="rId3"/>
            </p:blipFill>
            <p:spPr>
              <a:xfrm>
                <a:off x="6348095" y="4309745"/>
                <a:ext cx="1333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6" name="Ink 5"/>
              <p14:cNvContentPartPr/>
              <p14:nvPr/>
            </p14:nvContentPartPr>
            <p14:xfrm>
              <a:off x="5235575" y="2640965"/>
              <a:ext cx="13335" cy="360"/>
            </p14:xfrm>
          </p:contentPart>
        </mc:Choice>
        <mc:Fallback xmlns="">
          <p:pic>
            <p:nvPicPr>
              <p:cNvPr id="6" name="Ink 5"/>
            </p:nvPicPr>
            <p:blipFill>
              <a:blip r:embed="rId3"/>
            </p:blipFill>
            <p:spPr>
              <a:xfrm>
                <a:off x="5235575" y="2640965"/>
                <a:ext cx="13335" cy="360"/>
              </a:xfrm>
              <a:prstGeom prst="rect"/>
            </p:spPr>
          </p:pic>
        </mc:Fallback>
      </mc:AlternateContent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1</a:t>
            </a:r>
            <a:endParaRPr lang="en-US" sz="6000">
              <a:latin typeface="Arial Rounded MT Bold" pitchFamily="34" charset="0"/>
            </a:endParaRPr>
          </a:p>
        </p:txBody>
      </p:sp>
      <p:pic>
        <p:nvPicPr>
          <p:cNvPr id="2" name="Picture 2" descr="Kết quả hình ảnh cho đồng hồ clip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570" y="593090"/>
            <a:ext cx="1853565" cy="20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701190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2</a:t>
            </a:r>
            <a:endParaRPr lang="en-US" sz="6000">
              <a:latin typeface="Arial Rounded MT Bol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49044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3</a:t>
            </a:r>
            <a:endParaRPr lang="en-US" sz="6000">
              <a:latin typeface="Arial Rounded MT Bold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48409" y="98563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4</a:t>
            </a:r>
            <a:endParaRPr lang="en-US" sz="6000">
              <a:latin typeface="Arial Rounded MT Bold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94586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5</a:t>
            </a:r>
            <a:endParaRPr lang="en-US" sz="6000">
              <a:latin typeface="Arial Rounded MT Bold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1190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6</a:t>
            </a:r>
            <a:endParaRPr lang="en-US" sz="6000">
              <a:latin typeface="Arial Rounded MT Bol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45869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7</a:t>
            </a:r>
            <a:endParaRPr lang="en-US" sz="6000">
              <a:latin typeface="Arial Rounded MT Bold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8</a:t>
            </a:r>
            <a:endParaRPr lang="en-US" sz="6000">
              <a:latin typeface="Arial Rounded MT Bol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61414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6000">
                <a:latin typeface="Arial Rounded MT Bold" pitchFamily="34" charset="0"/>
              </a:rPr>
              <a:t>9</a:t>
            </a:r>
            <a:endParaRPr lang="en-US" sz="6000">
              <a:latin typeface="Arial Rounded MT Bol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17624" y="91578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4586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344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16989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47774" y="91515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34439" y="98500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10639" y="9748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934439" y="107199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947139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19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010639" y="98436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9344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11909" y="91451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11909" y="91388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16354" y="90880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94650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9344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935709" y="91324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1571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29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9344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934439" y="91261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858239" y="91197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94586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934439" y="9748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858239" y="9113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15084" y="9107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934439" y="98373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945234" y="91007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011909" y="90943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39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944599" y="90880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860779" y="98309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935074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34439" y="90816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01444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934439" y="98246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94396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01381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49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01317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010639" y="90753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011909" y="98182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010639" y="90689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94332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011909" y="98119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59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010639" y="90626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6934439" y="90562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86014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010639" y="9805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701254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93507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6934439" y="90499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69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85950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694269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010639" y="9748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934439" y="9748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344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942059" y="9043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6941424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11909" y="97992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011274" y="97928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79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010639" y="90372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858239" y="97865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694078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6940154" y="90308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693507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7010639" y="90245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89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90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6934439" y="97801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91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693951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92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6934439" y="90181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93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6938884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94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69344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95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96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93507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97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935709" y="97738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98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750">
                <a:latin typeface="Arial Rounded MT Bold" pitchFamily="34" charset="0"/>
              </a:rPr>
              <a:t>99</a:t>
            </a:r>
            <a:endParaRPr lang="en-US" sz="3750">
              <a:latin typeface="Arial Rounded MT Bold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85887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100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7010639" y="97674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101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93824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102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7010639" y="90118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103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104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6937614" y="97611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105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69344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106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7010639" y="97547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107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6858239" y="90054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108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109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110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693697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111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6936344" y="89991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112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935709" y="89927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113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6858239" y="8986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114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93507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115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68582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116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117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935074" y="9748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118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9344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>
                <a:latin typeface="Arial Rounded MT Bold" pitchFamily="34" charset="0"/>
              </a:rPr>
              <a:t>119</a:t>
            </a:r>
            <a:endParaRPr lang="en-US" sz="2550">
              <a:latin typeface="Arial Rounded MT Bold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120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904736" y="1180051"/>
            <a:ext cx="1482099" cy="10147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Hết</a:t>
            </a:r>
            <a:r>
              <a:rPr lang="en-US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giờ</a:t>
            </a:r>
            <a:endParaRPr lang="en-US" sz="3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839460" y="135890"/>
            <a:ext cx="1691005" cy="383540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>
              <a:defRPr/>
            </a:pPr>
            <a:r>
              <a:rPr lang="en-US" sz="3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906D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Bắt</a:t>
            </a:r>
            <a:r>
              <a:rPr lang="en-US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906D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1906D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đầu</a:t>
            </a:r>
            <a:endParaRPr lang="en-US" sz="3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1906D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5" name="Text Box 124"/>
          <p:cNvSpPr txBox="1"/>
          <p:nvPr/>
        </p:nvSpPr>
        <p:spPr>
          <a:xfrm>
            <a:off x="75883" y="59531"/>
            <a:ext cx="5563076" cy="7372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 2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Kế hoạch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tuần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Gợi ý nội dung thảo luận:</a:t>
            </a:r>
            <a:endParaRPr lang="en-US" sz="2100"/>
          </a:p>
        </p:txBody>
      </p:sp>
      <p:sp>
        <p:nvSpPr>
          <p:cNvPr id="126" name="Oval 125"/>
          <p:cNvSpPr/>
          <p:nvPr/>
        </p:nvSpPr>
        <p:spPr>
          <a:xfrm>
            <a:off x="694967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121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6934439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122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934439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123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010639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124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018259" y="98627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125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94396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126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862049" y="9869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127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7010639" y="91642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128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018894" y="9875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129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6862684" y="98817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130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6862684" y="9170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131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6943329" y="9170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132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6989684" y="9170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133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6989684" y="10440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134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6934439" y="9869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135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701317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136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68582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137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6858239" y="91769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138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6934439" y="91832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139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686331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140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7010639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141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6858239" y="97865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142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6950314" y="8986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143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6951584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144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6947139" y="98881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145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3" name="Text Box 152"/>
          <p:cNvSpPr txBox="1"/>
          <p:nvPr/>
        </p:nvSpPr>
        <p:spPr>
          <a:xfrm>
            <a:off x="76200" y="821690"/>
            <a:ext cx="4898390" cy="4324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Về nề nếp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-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-  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......</a:t>
            </a:r>
            <a:endParaRPr lang="en-US" altLang="vi-VN" sz="21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Học tập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 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....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Phong trào và các hoạt động khác.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1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...</a:t>
            </a:r>
            <a:endParaRPr lang="en-US" sz="2100"/>
          </a:p>
        </p:txBody>
      </p:sp>
      <p:sp>
        <p:nvSpPr>
          <p:cNvPr id="137" name="Oval 136"/>
          <p:cNvSpPr/>
          <p:nvPr/>
        </p:nvSpPr>
        <p:spPr>
          <a:xfrm>
            <a:off x="7019529" y="91896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146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6934439" y="98182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147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7020164" y="107263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148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7146529" y="104596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149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6952219" y="107199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150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6934439" y="98944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151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863954" y="99008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152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6940789" y="105104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153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6952854" y="104596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154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695348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155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6864589" y="98119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156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6954124" y="99071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157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7010639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158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6934439" y="104469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159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6989684" y="898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160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6858239" y="99262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161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7020799" y="99198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162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6936344" y="9742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163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7010639" y="10440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164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7021434" y="10440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165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7022069" y="98563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166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7086839" y="1025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167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6949679" y="98627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168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6858239" y="107326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169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6989684" y="98627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170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6990319" y="105167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171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6989684" y="107390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172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6865224" y="1052313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173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6936979" y="10504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174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7086839" y="99325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175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6865859" y="1025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176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6949679" y="107453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177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6936344" y="11266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178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7086839" y="107199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179</a:t>
            </a:r>
            <a:endParaRPr lang="en-US" sz="2550" dirty="0">
              <a:latin typeface="Arial Rounded MT Bold" pitchFamily="34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7086839" y="1025008"/>
            <a:ext cx="1240407" cy="12753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>
              <a:defRPr/>
            </a:pPr>
            <a:r>
              <a:rPr lang="en-US" sz="2550" dirty="0">
                <a:latin typeface="Arial Rounded MT Bold" pitchFamily="34" charset="0"/>
              </a:rPr>
              <a:t>180</a:t>
            </a:r>
            <a:endParaRPr lang="en-US" sz="255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7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8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8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8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9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6000"/>
                            </p:stCondLst>
                            <p:childTnLst>
                              <p:par>
                                <p:cTn id="30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0000"/>
                            </p:stCondLst>
                            <p:childTnLst>
                              <p:par>
                                <p:cTn id="32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81000"/>
                            </p:stCondLst>
                            <p:childTnLst>
                              <p:par>
                                <p:cTn id="32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2000"/>
                            </p:stCondLst>
                            <p:childTnLst>
                              <p:par>
                                <p:cTn id="33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83000"/>
                            </p:stCondLst>
                            <p:childTnLst>
                              <p:par>
                                <p:cTn id="3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4000"/>
                            </p:stCondLst>
                            <p:childTnLst>
                              <p:par>
                                <p:cTn id="3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85000"/>
                            </p:stCondLst>
                            <p:childTnLst>
                              <p:par>
                                <p:cTn id="34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6000"/>
                            </p:stCondLst>
                            <p:childTnLst>
                              <p:par>
                                <p:cTn id="3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5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8000"/>
                            </p:stCondLst>
                            <p:childTnLst>
                              <p:par>
                                <p:cTn id="35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89000"/>
                            </p:stCondLst>
                            <p:childTnLst>
                              <p:par>
                                <p:cTn id="3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6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92000"/>
                            </p:stCondLst>
                            <p:childTnLst>
                              <p:par>
                                <p:cTn id="3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7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8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95000"/>
                            </p:stCondLst>
                            <p:childTnLst>
                              <p:par>
                                <p:cTn id="38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8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9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9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99000"/>
                            </p:stCondLst>
                            <p:childTnLst>
                              <p:par>
                                <p:cTn id="40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40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40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4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41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4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42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42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43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4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4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44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4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45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45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4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4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6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7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8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8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8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9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9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50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50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50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5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28000"/>
                            </p:stCondLst>
                            <p:childTnLst>
                              <p:par>
                                <p:cTn id="51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5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52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52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53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5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5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54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5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55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38000"/>
                            </p:stCondLst>
                            <p:childTnLst>
                              <p:par>
                                <p:cTn id="55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5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5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56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42000"/>
                            </p:stCondLst>
                            <p:childTnLst>
                              <p:par>
                                <p:cTn id="5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57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58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58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58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59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48000"/>
                            </p:stCondLst>
                            <p:childTnLst>
                              <p:par>
                                <p:cTn id="59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60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60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60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52000"/>
                            </p:stCondLst>
                            <p:childTnLst>
                              <p:par>
                                <p:cTn id="6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61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6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62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62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63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158000"/>
                            </p:stCondLst>
                            <p:childTnLst>
                              <p:par>
                                <p:cTn id="63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64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64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64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162000"/>
                            </p:stCondLst>
                            <p:childTnLst>
                              <p:par>
                                <p:cTn id="65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65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66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66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66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67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168000"/>
                            </p:stCondLst>
                            <p:childTnLst>
                              <p:par>
                                <p:cTn id="67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68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68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68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172000"/>
                            </p:stCondLst>
                            <p:childTnLst>
                              <p:par>
                                <p:cTn id="69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69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70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70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70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7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78000"/>
                            </p:stCondLst>
                            <p:childTnLst>
                              <p:par>
                                <p:cTn id="71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7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92" grpId="0" bldLvl="0" animBg="1"/>
      <p:bldP spid="94" grpId="0" bldLvl="0" animBg="1"/>
      <p:bldP spid="95" grpId="0" bldLvl="0" animBg="1"/>
      <p:bldP spid="96" grpId="0" bldLvl="0" animBg="1"/>
      <p:bldP spid="97" grpId="0" bldLvl="0" animBg="1"/>
      <p:bldP spid="98" grpId="0" bldLvl="0" animBg="1"/>
      <p:bldP spid="99" grpId="0" bldLvl="0" animBg="1"/>
      <p:bldP spid="100" grpId="0" bldLvl="0" animBg="1"/>
      <p:bldP spid="101" grpId="0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06" grpId="0" bldLvl="0" animBg="1"/>
      <p:bldP spid="107" grpId="0" bldLvl="0" animBg="1"/>
      <p:bldP spid="108" grpId="0" bldLvl="0" animBg="1"/>
      <p:bldP spid="109" grpId="0" bldLvl="0" animBg="1"/>
      <p:bldP spid="110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7" grpId="0" bldLvl="0" animBg="1"/>
      <p:bldP spid="118" grpId="0" bldLvl="0" animBg="1"/>
      <p:bldP spid="119" grpId="0" bldLvl="0" animBg="1"/>
      <p:bldP spid="120" grpId="0" bldLvl="0" animBg="1"/>
      <p:bldP spid="121" grpId="0" bldLvl="0" animBg="1"/>
      <p:bldP spid="122" grpId="0" bldLvl="0" animBg="1"/>
      <p:bldP spid="123" grpId="0" bldLvl="0" animBg="1"/>
      <p:bldP spid="126" grpId="0" bldLvl="0" animBg="1"/>
      <p:bldP spid="127" grpId="0" bldLvl="0" animBg="1"/>
      <p:bldP spid="128" grpId="0" bldLvl="0" animBg="1"/>
      <p:bldP spid="129" grpId="0" bldLvl="0" animBg="1"/>
      <p:bldP spid="130" grpId="0" bldLvl="0" animBg="1"/>
      <p:bldP spid="131" grpId="0" bldLvl="0" animBg="1"/>
      <p:bldP spid="132" grpId="0" bldLvl="0" animBg="1"/>
      <p:bldP spid="133" grpId="0" bldLvl="0" animBg="1"/>
      <p:bldP spid="134" grpId="0" bldLvl="0" animBg="1"/>
      <p:bldP spid="135" grpId="0" bldLvl="0" animBg="1"/>
      <p:bldP spid="136" grpId="0" bldLvl="0" animBg="1"/>
      <p:bldP spid="138" grpId="0" bldLvl="0" animBg="1"/>
      <p:bldP spid="139" grpId="0" bldLvl="0" animBg="1"/>
      <p:bldP spid="140" grpId="0" bldLvl="0" animBg="1"/>
      <p:bldP spid="141" grpId="0" bldLvl="0" animBg="1"/>
      <p:bldP spid="142" grpId="0" bldLvl="0" animBg="1"/>
      <p:bldP spid="143" grpId="0" bldLvl="0" animBg="1"/>
      <p:bldP spid="144" grpId="0" bldLvl="0" animBg="1"/>
      <p:bldP spid="145" grpId="0" bldLvl="0" animBg="1"/>
      <p:bldP spid="146" grpId="0" bldLvl="0" animBg="1"/>
      <p:bldP spid="147" grpId="0" bldLvl="0" animBg="1"/>
      <p:bldP spid="148" grpId="0" bldLvl="0" animBg="1"/>
      <p:bldP spid="149" grpId="0" bldLvl="0" animBg="1"/>
      <p:bldP spid="150" grpId="0" bldLvl="0" animBg="1"/>
      <p:bldP spid="151" grpId="0" bldLvl="0" animBg="1"/>
      <p:bldP spid="137" grpId="0" bldLvl="0" animBg="1"/>
      <p:bldP spid="154" grpId="0" bldLvl="0" animBg="1"/>
      <p:bldP spid="155" grpId="0" bldLvl="0" animBg="1"/>
      <p:bldP spid="156" grpId="0" bldLvl="0" animBg="1"/>
      <p:bldP spid="157" grpId="0" bldLvl="0" animBg="1"/>
      <p:bldP spid="158" grpId="0" bldLvl="0" animBg="1"/>
      <p:bldP spid="159" grpId="0" bldLvl="0" animBg="1"/>
      <p:bldP spid="160" grpId="0" bldLvl="0" animBg="1"/>
      <p:bldP spid="161" grpId="0" bldLvl="0" animBg="1"/>
      <p:bldP spid="162" grpId="0" bldLvl="0" animBg="1"/>
      <p:bldP spid="163" grpId="0" bldLvl="0" animBg="1"/>
      <p:bldP spid="164" grpId="0" bldLvl="0" animBg="1"/>
      <p:bldP spid="165" grpId="0" bldLvl="0" animBg="1"/>
      <p:bldP spid="166" grpId="0" bldLvl="0" animBg="1"/>
      <p:bldP spid="167" grpId="0" bldLvl="0" animBg="1"/>
      <p:bldP spid="169" grpId="0" bldLvl="0" animBg="1"/>
      <p:bldP spid="170" grpId="0" bldLvl="0" animBg="1"/>
      <p:bldP spid="172" grpId="0" bldLvl="0" animBg="1"/>
      <p:bldP spid="173" grpId="0" bldLvl="0" animBg="1"/>
      <p:bldP spid="174" grpId="0" bldLvl="0" animBg="1"/>
      <p:bldP spid="175" grpId="0" bldLvl="0" animBg="1"/>
      <p:bldP spid="176" grpId="0" bldLvl="0" animBg="1"/>
      <p:bldP spid="177" grpId="0" bldLvl="0" animBg="1"/>
      <p:bldP spid="178" grpId="0" bldLvl="0" animBg="1"/>
      <p:bldP spid="179" grpId="0" bldLvl="0" animBg="1"/>
      <p:bldP spid="180" grpId="0" bldLvl="0" animBg="1"/>
      <p:bldP spid="181" grpId="0" bldLvl="0" animBg="1"/>
      <p:bldP spid="182" grpId="0" bldLvl="0" animBg="1"/>
      <p:bldP spid="183" grpId="0" bldLvl="0" animBg="1"/>
      <p:bldP spid="185" grpId="0" bldLvl="0" animBg="1"/>
      <p:bldP spid="186" grpId="0" bldLvl="0" animBg="1"/>
      <p:bldP spid="187" grpId="0" bldLvl="0" animBg="1"/>
      <p:bldP spid="188" grpId="0" bldLvl="0" animBg="1"/>
      <p:bldP spid="189" grpId="0" bldLvl="0" animBg="1"/>
      <p:bldP spid="19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3"/>
            <a:ext cx="9144000" cy="5265549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76508" y="211984"/>
            <a:ext cx="5318183" cy="48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432" tIns="35715" rIns="71432" bIns="3571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Kế hoạch</a:t>
            </a:r>
            <a:r>
              <a:rPr lang="en-US" altLang="en-US" sz="27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27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7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7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tuần</a:t>
            </a:r>
            <a:r>
              <a:rPr lang="en-US" altLang="en-US" sz="27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13</a:t>
            </a:r>
            <a:endParaRPr lang="en-US" altLang="en-US" sz="2700" b="1" u="sng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624840"/>
            <a:ext cx="8513445" cy="336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7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3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thực hiện tốt nội quy trường, lớp.</a:t>
            </a:r>
            <a:endParaRPr kumimoji="0" lang="en-US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Lễ phép, kính trọng thầy cô   </a:t>
            </a:r>
            <a:endParaRPr kumimoji="0" lang="en-US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n-US" altLang="en-US" sz="2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 Phát huy tinh thần tự giác, tự học trong học tập. Tham gia thi TNTV đầy đủ để báo số lượng về trường.</a:t>
            </a:r>
            <a:endParaRPr lang="en-US" altLang="en-US" sz="22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n-US" altLang="en-US" sz="2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Tiếp tục thực hiện: Đôi bạn cùng tiến.</a:t>
            </a:r>
            <a:endParaRPr lang="en-US" altLang="en-US" sz="22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sz="2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Tham gia tập luyện múa hát tập thể, Nghi thức đội, trực sao đỏ đầy đủ.</a:t>
            </a:r>
            <a:r>
              <a:rPr lang="en-US" altLang="en-US" sz="2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-Chấp hành luật ATGT.</a:t>
            </a:r>
            <a:endParaRPr lang="en-US" altLang="en-US" sz="22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sz="2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Tiếp tục rèn luyện tiếng anh chuẩn bị cho hội thi giao lưu Tiếng Anh cấp huyện.</a:t>
            </a:r>
            <a:endParaRPr lang="en-US" altLang="en-US" sz="22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  <a:buClrTx/>
              <a:buNone/>
              <a:defRPr/>
            </a:pPr>
            <a:endParaRPr kumimoji="0" lang="en-US" alt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04800" y="3641090"/>
            <a:ext cx="8609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:-Sáng thứ hai,TTYT </a:t>
            </a:r>
            <a:r>
              <a:rPr lang="vi-V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Đại Hưng tẩy giun cho học sinh,nên các em chú ý ăn uống đầy đủ,đảm bảo.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thứ ba,có các cô trong BGK hội thi GVCN giỏi về thăm lớp tiết SHL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thứ tư,2 bạn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tham gia BDHSNK môn T.A(Ngân Thi), TDTT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(Bảo Hân)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com 5"/>
          <p:cNvSpPr txBox="1"/>
          <p:nvPr/>
        </p:nvSpPr>
        <p:spPr>
          <a:xfrm>
            <a:off x="990519" y="2269377"/>
            <a:ext cx="60071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đề.</a:t>
            </a:r>
            <a:endPara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schemeClr val="bg1"/>
              </a:solidFill>
              <a:latin typeface="#9Slide05 MetroScript" panose="03060702040507070403" pitchFamily="66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62000" y="12065"/>
            <a:ext cx="7961630" cy="2257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24 tháng 11 năm  2023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lớp tuần 12</a:t>
            </a:r>
            <a:endParaRPr lang="en-US" altLang="vi-VN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en-US" altLang="vi-V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alt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Biết ơn thầy, cô giáo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55009"/>
            <a:ext cx="9004300" cy="6851342"/>
          </a:xfrm>
          <a:prstGeom prst="rect">
            <a:avLst/>
          </a:prstGeom>
        </p:spPr>
      </p:pic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402772" y="146612"/>
            <a:ext cx="4696616" cy="521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anose="02040502050505030304" pitchFamily="18" charset="0"/>
              </a:rPr>
              <a:t>BÔNG</a:t>
            </a:r>
            <a:r>
              <a:rPr lang="en-U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anose="02040502050505030304" pitchFamily="18" charset="0"/>
              </a:rPr>
              <a:t>HỒNG</a:t>
            </a:r>
            <a:r>
              <a:rPr lang="en-U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anose="02040502050505030304" pitchFamily="18" charset="0"/>
              </a:rPr>
              <a:t>TẶNG</a:t>
            </a:r>
            <a:r>
              <a:rPr lang="en-US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8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anose="02040502050505030304" pitchFamily="18" charset="0"/>
              </a:rPr>
              <a:t>CÔ</a:t>
            </a:r>
            <a:endParaRPr lang="en-US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6" name="Ảnh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5390" y="4437510"/>
            <a:ext cx="2286778" cy="887364"/>
          </a:xfrm>
          <a:prstGeom prst="rect">
            <a:avLst/>
          </a:prstGeom>
        </p:spPr>
      </p:pic>
      <p:pic>
        <p:nvPicPr>
          <p:cNvPr id="2" name="BongHongTangCoBeatInstrumental-V.A-325336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5029" y="400264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36" y="-931658"/>
            <a:ext cx="3962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9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1" b="15651"/>
          <a:stretch>
            <a:fillRect/>
          </a:stretch>
        </p:blipFill>
        <p:spPr>
          <a:xfrm>
            <a:off x="6017675" y="-864108"/>
            <a:ext cx="2782856" cy="1942919"/>
          </a:xfrm>
          <a:prstGeom prst="rect">
            <a:avLst/>
          </a:prstGeom>
        </p:spPr>
      </p:pic>
      <p:pic>
        <p:nvPicPr>
          <p:cNvPr id="27" name="HS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1" t="43386" r="17823" b="23810"/>
          <a:stretch>
            <a:fillRect/>
          </a:stretch>
        </p:blipFill>
        <p:spPr>
          <a:xfrm>
            <a:off x="4444747" y="1941041"/>
            <a:ext cx="1251523" cy="2110468"/>
          </a:xfrm>
          <a:prstGeom prst="rect">
            <a:avLst/>
          </a:prstGeom>
        </p:spPr>
      </p:pic>
      <p:pic>
        <p:nvPicPr>
          <p:cNvPr id="32" name="Hoa1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>
            <a:fillRect/>
          </a:stretch>
        </p:blipFill>
        <p:spPr bwMode="auto">
          <a:xfrm rot="497781" flipH="1">
            <a:off x="4372755" y="1989015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HS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0" t="31883" r="3867" b="10784"/>
          <a:stretch>
            <a:fillRect/>
          </a:stretch>
        </p:blipFill>
        <p:spPr>
          <a:xfrm>
            <a:off x="5623156" y="1838695"/>
            <a:ext cx="1697240" cy="2225040"/>
          </a:xfrm>
          <a:prstGeom prst="rect">
            <a:avLst/>
          </a:prstGeom>
        </p:spPr>
      </p:pic>
      <p:pic>
        <p:nvPicPr>
          <p:cNvPr id="33" name="Hoa2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>
            <a:fillRect/>
          </a:stretch>
        </p:blipFill>
        <p:spPr bwMode="auto">
          <a:xfrm rot="497781" flipH="1">
            <a:off x="5513742" y="1871045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S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2857" r="49643" b="11964"/>
          <a:stretch>
            <a:fillRect/>
          </a:stretch>
        </p:blipFill>
        <p:spPr>
          <a:xfrm flipH="1">
            <a:off x="6731060" y="1794018"/>
            <a:ext cx="1378150" cy="2314394"/>
          </a:xfrm>
          <a:prstGeom prst="rect">
            <a:avLst/>
          </a:prstGeom>
        </p:spPr>
      </p:pic>
      <p:pic>
        <p:nvPicPr>
          <p:cNvPr id="34" name="Hoa3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>
            <a:fillRect/>
          </a:stretch>
        </p:blipFill>
        <p:spPr bwMode="auto">
          <a:xfrm rot="497781" flipH="1">
            <a:off x="6690964" y="2024813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HS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8" t="29643" r="12975" b="11250"/>
          <a:stretch>
            <a:fillRect/>
          </a:stretch>
        </p:blipFill>
        <p:spPr>
          <a:xfrm>
            <a:off x="7941597" y="1921932"/>
            <a:ext cx="1275517" cy="2385290"/>
          </a:xfrm>
          <a:prstGeom prst="rect">
            <a:avLst/>
          </a:prstGeom>
        </p:spPr>
      </p:pic>
      <p:pic>
        <p:nvPicPr>
          <p:cNvPr id="35" name="Hoa 4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>
            <a:fillRect/>
          </a:stretch>
        </p:blipFill>
        <p:spPr bwMode="auto">
          <a:xfrm rot="497781" flipH="1">
            <a:off x="7782214" y="2079895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123" b="5516"/>
          <a:stretch>
            <a:fillRect/>
          </a:stretch>
        </p:blipFill>
        <p:spPr>
          <a:xfrm>
            <a:off x="897004" y="848747"/>
            <a:ext cx="832875" cy="12000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50011" b="58502"/>
          <a:stretch>
            <a:fillRect/>
          </a:stretch>
        </p:blipFill>
        <p:spPr>
          <a:xfrm>
            <a:off x="1024004" y="1005846"/>
            <a:ext cx="381001" cy="5270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7" r="31997" b="5516"/>
          <a:stretch>
            <a:fillRect/>
          </a:stretch>
        </p:blipFill>
        <p:spPr>
          <a:xfrm>
            <a:off x="1164609" y="792396"/>
            <a:ext cx="358140" cy="12000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5" t="34675" r="38279" b="10331"/>
          <a:stretch>
            <a:fillRect/>
          </a:stretch>
        </p:blipFill>
        <p:spPr>
          <a:xfrm>
            <a:off x="889653" y="1343205"/>
            <a:ext cx="508001" cy="698500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984826" y="211165"/>
            <a:ext cx="2459824" cy="1270000"/>
          </a:xfrm>
          <a:prstGeom prst="wedgeEllipseCallout">
            <a:avLst>
              <a:gd name="adj1" fmla="val -7040"/>
              <a:gd name="adj2" fmla="val 5807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cảm ơn con!</a:t>
            </a:r>
            <a:endParaRPr lang="vi-VN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53510" r="65429" b="7664"/>
          <a:stretch>
            <a:fillRect/>
          </a:stretch>
        </p:blipFill>
        <p:spPr>
          <a:xfrm>
            <a:off x="526532" y="3937166"/>
            <a:ext cx="1578428" cy="19267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53291" r="46953" b="4811"/>
          <a:stretch>
            <a:fillRect/>
          </a:stretch>
        </p:blipFill>
        <p:spPr>
          <a:xfrm>
            <a:off x="3544923" y="3979776"/>
            <a:ext cx="1331065" cy="20791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7" t="53264" r="27666" b="5853"/>
          <a:stretch>
            <a:fillRect/>
          </a:stretch>
        </p:blipFill>
        <p:spPr>
          <a:xfrm>
            <a:off x="2018436" y="3847134"/>
            <a:ext cx="1381126" cy="2028825"/>
          </a:xfrm>
          <a:prstGeom prst="rect">
            <a:avLst/>
          </a:prstGeom>
        </p:spPr>
      </p:pic>
      <p:sp>
        <p:nvSpPr>
          <p:cNvPr id="7" name="S1">
            <a:hlinkClick r:id="rId15" action="ppaction://hlinksldjump"/>
          </p:cNvPr>
          <p:cNvSpPr/>
          <p:nvPr/>
        </p:nvSpPr>
        <p:spPr>
          <a:xfrm>
            <a:off x="658699" y="291403"/>
            <a:ext cx="365760" cy="365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vi-VN" dirty="0"/>
          </a:p>
        </p:txBody>
      </p:sp>
      <p:sp>
        <p:nvSpPr>
          <p:cNvPr id="26" name="S2">
            <a:hlinkClick r:id="rId16" action="ppaction://hlinksldjump"/>
          </p:cNvPr>
          <p:cNvSpPr/>
          <p:nvPr/>
        </p:nvSpPr>
        <p:spPr>
          <a:xfrm>
            <a:off x="609804" y="693219"/>
            <a:ext cx="365760" cy="365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vi-VN" dirty="0"/>
          </a:p>
        </p:txBody>
      </p:sp>
      <p:sp>
        <p:nvSpPr>
          <p:cNvPr id="44" name="S3">
            <a:hlinkClick r:id="rId17" action="ppaction://hlinksldjump"/>
          </p:cNvPr>
          <p:cNvSpPr/>
          <p:nvPr/>
        </p:nvSpPr>
        <p:spPr>
          <a:xfrm>
            <a:off x="637081" y="1151920"/>
            <a:ext cx="365760" cy="365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vi-VN" dirty="0"/>
          </a:p>
        </p:txBody>
      </p:sp>
      <p:sp>
        <p:nvSpPr>
          <p:cNvPr id="45" name="S4">
            <a:hlinkClick r:id="rId18" action="ppaction://hlinksldjump"/>
          </p:cNvPr>
          <p:cNvSpPr/>
          <p:nvPr/>
        </p:nvSpPr>
        <p:spPr>
          <a:xfrm>
            <a:off x="609776" y="1674386"/>
            <a:ext cx="365760" cy="365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vi-VN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123" b="5516"/>
          <a:stretch>
            <a:fillRect/>
          </a:stretch>
        </p:blipFill>
        <p:spPr>
          <a:xfrm>
            <a:off x="917052" y="817017"/>
            <a:ext cx="832875" cy="1200067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423688" y="-855000"/>
            <a:ext cx="720312" cy="705823"/>
          </a:xfrm>
          <a:prstGeom prst="rect">
            <a:avLst/>
          </a:prstGeom>
        </p:spPr>
      </p:pic>
      <p:pic>
        <p:nvPicPr>
          <p:cNvPr id="2" name="BongHongTangCoBeatInstrumental-V.A-3253365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58031" y="449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14792 -0.0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-0.15208 -4.0740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08 -4.07407E-6 L -0.39618 0.2423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-0.0037 L -0.37448 -0.106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0.26233 -0.0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27257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32 -0.01111 L -0.34861 0.150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57 0.01366 L -0.47326 -0.0928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5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40903 0.00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3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0.40139 -0.0087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903 0.00648 L -0.30729 0.2259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39 -0.0088 L -0.60642 -0.1303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52066 -0.016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-162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53576 -0.0171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bldLvl="0" animBg="1"/>
      <p:bldP spid="20" grpId="1" bldLvl="0" animBg="1"/>
      <p:bldP spid="20" grpId="2" bldLvl="0" animBg="1"/>
      <p:bldP spid="20" grpId="3" bldLvl="0" animBg="1"/>
      <p:bldP spid="20" grpId="4" bldLvl="0" animBg="1"/>
      <p:bldP spid="20" grpId="5" bldLvl="0" animBg="1"/>
      <p:bldP spid="20" grpId="6" bldLvl="0" animBg="1"/>
      <p:bldP spid="20" grpId="7" bldLvl="0" animBg="1"/>
      <p:bldP spid="7" grpId="0" bldLvl="0" animBg="1"/>
      <p:bldP spid="26" grpId="0" bldLvl="0" animBg="1"/>
      <p:bldP spid="44" grpId="0" bldLvl="0" animBg="1"/>
      <p:bldP spid="4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>
            <a:fillRect/>
          </a:stretch>
        </p:blipFill>
        <p:spPr>
          <a:xfrm>
            <a:off x="0" y="45063"/>
            <a:ext cx="9144000" cy="519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200" y="251528"/>
            <a:ext cx="1572964" cy="827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956" y="793437"/>
            <a:ext cx="811808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 Lễ kỉ niệm ngày nhà giáo Việt Nam được tổ chức lần đầu tiên ở nước ta vào năm nào?</a:t>
            </a:r>
            <a:endParaRPr lang="en-US" alt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A"/>
          <p:cNvSpPr/>
          <p:nvPr/>
        </p:nvSpPr>
        <p:spPr>
          <a:xfrm>
            <a:off x="283031" y="3629914"/>
            <a:ext cx="413636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20/11/1982.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283031" y="2459727"/>
            <a:ext cx="413636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A. 20/10/1982.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4724198" y="2520388"/>
            <a:ext cx="4132262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20/10/1975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4724197" y="3629914"/>
            <a:ext cx="4132262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20/11/1975.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0901" y="136156"/>
            <a:ext cx="720312" cy="705823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2361997" y="15598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6" name="Rounded Rectangle 24"/>
          <p:cNvSpPr/>
          <p:nvPr/>
        </p:nvSpPr>
        <p:spPr>
          <a:xfrm>
            <a:off x="2361997" y="15616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7" name="Rounded Rectangle 25"/>
          <p:cNvSpPr/>
          <p:nvPr/>
        </p:nvSpPr>
        <p:spPr>
          <a:xfrm>
            <a:off x="2395017" y="13564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8" name="Rounded Rectangle 26"/>
          <p:cNvSpPr/>
          <p:nvPr/>
        </p:nvSpPr>
        <p:spPr>
          <a:xfrm>
            <a:off x="2361997" y="13616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9" name="Rounded Rectangle 27"/>
          <p:cNvSpPr/>
          <p:nvPr/>
        </p:nvSpPr>
        <p:spPr>
          <a:xfrm>
            <a:off x="2394382" y="15598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0" name="Rounded Rectangle 28"/>
          <p:cNvSpPr/>
          <p:nvPr/>
        </p:nvSpPr>
        <p:spPr>
          <a:xfrm>
            <a:off x="2361997" y="13590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2394382" y="13610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2361997" y="15598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2394382" y="15638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2395017" y="15618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7" y="13616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47" y="3561547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red butto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27" y="2520373"/>
            <a:ext cx="680773" cy="663227"/>
          </a:xfrm>
          <a:prstGeom prst="rect">
            <a:avLst/>
          </a:prstGeom>
        </p:spPr>
      </p:pic>
      <p:pic>
        <p:nvPicPr>
          <p:cNvPr id="30" name="red butto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27" y="2497800"/>
            <a:ext cx="680773" cy="663227"/>
          </a:xfrm>
          <a:prstGeom prst="rect">
            <a:avLst/>
          </a:prstGeom>
        </p:spPr>
      </p:pic>
      <p:pic>
        <p:nvPicPr>
          <p:cNvPr id="31" name="red butto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663373"/>
            <a:ext cx="680773" cy="663227"/>
          </a:xfrm>
          <a:prstGeom prst="rect">
            <a:avLst/>
          </a:prstGeom>
        </p:spPr>
      </p:pic>
      <p:pic>
        <p:nvPicPr>
          <p:cNvPr id="6" name="Tieng-chuong-het-gio-reng-www_tiengdong_com (3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91000" y="288290"/>
            <a:ext cx="619125" cy="619125"/>
          </a:xfrm>
          <a:prstGeom prst="rect">
            <a:avLst/>
          </a:prstGeom>
        </p:spPr>
      </p:pic>
      <p:sp>
        <p:nvSpPr>
          <p:cNvPr id="7" name="Rounded Rectangle 32"/>
          <p:cNvSpPr/>
          <p:nvPr/>
        </p:nvSpPr>
        <p:spPr>
          <a:xfrm>
            <a:off x="2395017" y="2120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smtClean="0">
                <a:solidFill>
                  <a:srgbClr val="002060"/>
                </a:solidFill>
              </a:rPr>
              <a:t>00:00</a:t>
            </a:r>
            <a:endParaRPr lang="en-US" sz="32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48000">
                                        <p:cTn display="1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1" bldLvl="0" animBg="1"/>
      <p:bldP spid="12" grpId="1" bldLvl="0" animBg="1"/>
      <p:bldP spid="13" grpId="1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>
            <a:fillRect/>
          </a:stretch>
        </p:blipFill>
        <p:spPr>
          <a:xfrm>
            <a:off x="0" y="135600"/>
            <a:ext cx="9144000" cy="519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135958"/>
            <a:ext cx="1572964" cy="827315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621" y="212356"/>
            <a:ext cx="720312" cy="705823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3809797" y="2874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6" name="Rounded Rectangle 24"/>
          <p:cNvSpPr/>
          <p:nvPr/>
        </p:nvSpPr>
        <p:spPr>
          <a:xfrm>
            <a:off x="3809797" y="27745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7" name="Rounded Rectangle 25"/>
          <p:cNvSpPr/>
          <p:nvPr/>
        </p:nvSpPr>
        <p:spPr>
          <a:xfrm>
            <a:off x="3885997" y="28741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8" name="Rounded Rectangle 26"/>
          <p:cNvSpPr/>
          <p:nvPr/>
        </p:nvSpPr>
        <p:spPr>
          <a:xfrm>
            <a:off x="3809797" y="27777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9" name="Rounded Rectangle 27"/>
          <p:cNvSpPr/>
          <p:nvPr/>
        </p:nvSpPr>
        <p:spPr>
          <a:xfrm>
            <a:off x="3885997" y="2874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0" name="Rounded Rectangle 28"/>
          <p:cNvSpPr/>
          <p:nvPr/>
        </p:nvSpPr>
        <p:spPr>
          <a:xfrm>
            <a:off x="3885997" y="27751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3809797" y="23262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3809797" y="21186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3809797" y="23258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3809797" y="2120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3809797" y="2120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00:00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97" y="17299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62000" y="592800"/>
            <a:ext cx="78486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bài thơ “Ngày đầu tiên đi học” của nhà thơ Viễn Phương, cô giáo được so sánh với ai?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457200" y="2497800"/>
            <a:ext cx="40386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giáo như mẹ hiền.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190500" y="3564890"/>
            <a:ext cx="43053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giáo như bạn hiền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Pentagon 32"/>
          <p:cNvSpPr/>
          <p:nvPr/>
        </p:nvSpPr>
        <p:spPr>
          <a:xfrm rot="10800000">
            <a:off x="4953000" y="2497801"/>
            <a:ext cx="38862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01920" y="2574290"/>
            <a:ext cx="3645535" cy="7620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giáo như mặt trời.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Pentagon 34"/>
          <p:cNvSpPr/>
          <p:nvPr/>
        </p:nvSpPr>
        <p:spPr>
          <a:xfrm rot="10800000">
            <a:off x="4953000" y="3488400"/>
            <a:ext cx="38862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9210" y="3564890"/>
            <a:ext cx="3834130" cy="7620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 như vầng trăng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8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97800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64600"/>
            <a:ext cx="841881" cy="820183"/>
          </a:xfrm>
          <a:prstGeom prst="rect">
            <a:avLst/>
          </a:prstGeom>
        </p:spPr>
      </p:pic>
      <p:pic>
        <p:nvPicPr>
          <p:cNvPr id="42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19" y="2421600"/>
            <a:ext cx="841881" cy="820183"/>
          </a:xfrm>
          <a:prstGeom prst="rect">
            <a:avLst/>
          </a:prstGeom>
        </p:spPr>
      </p:pic>
      <p:pic>
        <p:nvPicPr>
          <p:cNvPr id="43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506417"/>
            <a:ext cx="841881" cy="82018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>
            <a:fillRect/>
          </a:stretch>
        </p:blipFill>
        <p:spPr>
          <a:xfrm>
            <a:off x="0" y="45063"/>
            <a:ext cx="9144000" cy="519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337378"/>
            <a:ext cx="1572964" cy="827315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421" y="287921"/>
            <a:ext cx="720312" cy="705823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3962197" y="2112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00:10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6" name="Rounded Rectangle 24"/>
          <p:cNvSpPr/>
          <p:nvPr/>
        </p:nvSpPr>
        <p:spPr>
          <a:xfrm>
            <a:off x="3962197" y="21141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00:09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7" name="Rounded Rectangle 25"/>
          <p:cNvSpPr/>
          <p:nvPr/>
        </p:nvSpPr>
        <p:spPr>
          <a:xfrm>
            <a:off x="3962197" y="21121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00:08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8" name="Rounded Rectangle 26"/>
          <p:cNvSpPr/>
          <p:nvPr/>
        </p:nvSpPr>
        <p:spPr>
          <a:xfrm>
            <a:off x="3962197" y="21173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00:07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19" name="Rounded Rectangle 27"/>
          <p:cNvSpPr/>
          <p:nvPr/>
        </p:nvSpPr>
        <p:spPr>
          <a:xfrm>
            <a:off x="3962197" y="2112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00:06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0" name="Rounded Rectangle 28"/>
          <p:cNvSpPr/>
          <p:nvPr/>
        </p:nvSpPr>
        <p:spPr>
          <a:xfrm>
            <a:off x="3962197" y="21147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00:05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3962197" y="2116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00:04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3962197" y="2112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00:03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3962197" y="21162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00:02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3962197" y="21142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00:01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3962197" y="21142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00:00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97" y="1069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04800" y="516890"/>
            <a:ext cx="861250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x-none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r>
              <a:rPr lang="vi-VN" altLang="x-none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 từ 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</a:t>
            </a:r>
            <a:r>
              <a:rPr lang="vi-VN" altLang="x-none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tiếp vào chỗ trống:</a:t>
            </a:r>
            <a:endParaRPr lang="vi-VN" altLang="x-none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"Khi ... thầy bạc ... em vẫn còn xanh”</a:t>
            </a:r>
            <a:endParaRPr lang="en-US" alt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457200" y="2497800"/>
            <a:ext cx="40386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</a:t>
            </a: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457200" y="3593691"/>
            <a:ext cx="40386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</a:t>
            </a: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Pentagon 29"/>
          <p:cNvSpPr/>
          <p:nvPr/>
        </p:nvSpPr>
        <p:spPr>
          <a:xfrm rot="10800000">
            <a:off x="4953000" y="2497801"/>
            <a:ext cx="38862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86400" y="2574000"/>
            <a:ext cx="1905000" cy="7620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</a:t>
            </a:r>
            <a:r>
              <a:rPr lang="en-US" altLang="vi-VN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Mái tóc</a:t>
            </a:r>
            <a:endParaRPr lang="en-US" altLang="vi-VN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vi-VN" sz="27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Pentagon 31"/>
          <p:cNvSpPr/>
          <p:nvPr/>
        </p:nvSpPr>
        <p:spPr>
          <a:xfrm rot="10800000">
            <a:off x="4953000" y="3488400"/>
            <a:ext cx="38862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86400" y="3640800"/>
            <a:ext cx="1524000" cy="7620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 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Tóc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88400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64600"/>
            <a:ext cx="841881" cy="820183"/>
          </a:xfrm>
          <a:prstGeom prst="rect">
            <a:avLst/>
          </a:prstGeom>
        </p:spPr>
      </p:pic>
      <p:pic>
        <p:nvPicPr>
          <p:cNvPr id="36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19" y="2421600"/>
            <a:ext cx="841881" cy="820183"/>
          </a:xfrm>
          <a:prstGeom prst="rect">
            <a:avLst/>
          </a:prstGeom>
        </p:spPr>
      </p:pic>
      <p:pic>
        <p:nvPicPr>
          <p:cNvPr id="37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97800"/>
            <a:ext cx="841881" cy="82018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>
            <a:fillRect/>
          </a:stretch>
        </p:blipFill>
        <p:spPr>
          <a:xfrm>
            <a:off x="0" y="-16532"/>
            <a:ext cx="9144000" cy="519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8808"/>
            <a:ext cx="1572964" cy="827315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621" y="135521"/>
            <a:ext cx="720312" cy="705823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3962197" y="2874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6" name="Rounded Rectangle 24"/>
          <p:cNvSpPr/>
          <p:nvPr/>
        </p:nvSpPr>
        <p:spPr>
          <a:xfrm>
            <a:off x="3962197" y="28761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7" name="Rounded Rectangle 25"/>
          <p:cNvSpPr/>
          <p:nvPr/>
        </p:nvSpPr>
        <p:spPr>
          <a:xfrm>
            <a:off x="3962197" y="28741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8" name="Rounded Rectangle 26"/>
          <p:cNvSpPr/>
          <p:nvPr/>
        </p:nvSpPr>
        <p:spPr>
          <a:xfrm>
            <a:off x="3962197" y="28793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9" name="Rounded Rectangle 27"/>
          <p:cNvSpPr/>
          <p:nvPr/>
        </p:nvSpPr>
        <p:spPr>
          <a:xfrm>
            <a:off x="3962197" y="2874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0" name="Rounded Rectangle 28"/>
          <p:cNvSpPr/>
          <p:nvPr/>
        </p:nvSpPr>
        <p:spPr>
          <a:xfrm>
            <a:off x="3962197" y="28767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3962197" y="2878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2" name="Rounded Rectangle 30"/>
          <p:cNvSpPr/>
          <p:nvPr/>
        </p:nvSpPr>
        <p:spPr>
          <a:xfrm>
            <a:off x="3962197" y="28743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3" name="Rounded Rectangle 31"/>
          <p:cNvSpPr/>
          <p:nvPr/>
        </p:nvSpPr>
        <p:spPr>
          <a:xfrm>
            <a:off x="3962197" y="28782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3962197" y="28762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3962197" y="28762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00:00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62" y="21172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28600" y="906145"/>
            <a:ext cx="8590915" cy="1370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altLang="x-non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Câu thành ngữ: “Tôn sư trọng đạo”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có nghĩa là gì?</a:t>
            </a:r>
            <a:r>
              <a:rPr lang="vi-VN" altLang="x-non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 </a:t>
            </a:r>
            <a:endParaRPr lang="vi-VN" alt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457200" y="2497800"/>
            <a:ext cx="40386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vi-VN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sáng tạo của thầy cô. </a:t>
            </a:r>
            <a:endParaRPr lang="en-US" altLang="vi-VN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450273" y="3564600"/>
            <a:ext cx="40386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altLang="vi-VN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Lòng trung thành đối với thầy cô.</a:t>
            </a:r>
            <a:endParaRPr lang="en-US" altLang="vi-VN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Pentagon 30"/>
          <p:cNvSpPr/>
          <p:nvPr/>
        </p:nvSpPr>
        <p:spPr>
          <a:xfrm rot="10800000">
            <a:off x="4953000" y="2497801"/>
            <a:ext cx="38862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45735" y="2574290"/>
            <a:ext cx="3364865" cy="7620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 fontScale="67500" lnSpcReduction="10000"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Lòng biết ơn, kính trọng đối với thầy cô.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Pentagon 32"/>
          <p:cNvSpPr/>
          <p:nvPr/>
        </p:nvSpPr>
        <p:spPr>
          <a:xfrm rot="10800000">
            <a:off x="4953000" y="3488400"/>
            <a:ext cx="3886200" cy="7620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38800" y="3564600"/>
            <a:ext cx="3124200" cy="76200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 đỡ thầy cô.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Hình ảnh có li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21600"/>
            <a:ext cx="841253" cy="8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64600"/>
            <a:ext cx="841881" cy="820183"/>
          </a:xfrm>
          <a:prstGeom prst="rect">
            <a:avLst/>
          </a:prstGeom>
        </p:spPr>
      </p:pic>
      <p:pic>
        <p:nvPicPr>
          <p:cNvPr id="37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97800"/>
            <a:ext cx="841881" cy="820183"/>
          </a:xfrm>
          <a:prstGeom prst="rect">
            <a:avLst/>
          </a:prstGeom>
        </p:spPr>
      </p:pic>
      <p:pic>
        <p:nvPicPr>
          <p:cNvPr id="38" name="red butto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506417"/>
            <a:ext cx="841881" cy="820183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nhpowerpo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" y="2223"/>
            <a:ext cx="9098280" cy="5098256"/>
          </a:xfrm>
          <a:prstGeom prst="rect">
            <a:avLst/>
          </a:prstGeom>
          <a:noFill/>
          <a:ln w="9525">
            <a:noFill/>
          </a:ln>
          <a:effectLst>
            <a:outerShdw dist="107763" dir="134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059" name="Picture 16" descr="HANH PHU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331436"/>
            <a:ext cx="2232422" cy="1373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Picture 17" descr="manh kho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456" y="1331436"/>
            <a:ext cx="2743200" cy="1276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86" name="Text Box 18"/>
          <p:cNvSpPr txBox="1"/>
          <p:nvPr/>
        </p:nvSpPr>
        <p:spPr>
          <a:xfrm>
            <a:off x="195739" y="745173"/>
            <a:ext cx="7633811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300" b="1" i="1" kern="1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Chúc quý thầy cô mạnh khỏe, hạnh phúc</a:t>
            </a:r>
            <a:endParaRPr lang="vi-VN" sz="3300" b="1" i="1" kern="10" smtClean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vi-VN" sz="3300" b="1" i="1" kern="10" dirty="0" smtClean="0">
              <a:solidFill>
                <a:schemeClr val="tx1"/>
              </a:solidFill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45062" name="WordArt 19"/>
          <p:cNvSpPr>
            <a:spLocks noTextEdit="1"/>
          </p:cNvSpPr>
          <p:nvPr/>
        </p:nvSpPr>
        <p:spPr>
          <a:xfrm>
            <a:off x="2286000" y="3857466"/>
            <a:ext cx="4629150" cy="6072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7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THÂN ÁI KÍNH CHÀO</a:t>
            </a:r>
            <a:endParaRPr lang="en-US" sz="2700" b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Vi cuoc song dep tuoi Beat - Beat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43075" y="5145723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nhac ket - Dat nuoc tron niem vui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5839" y="4510881"/>
            <a:ext cx="371475" cy="3714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08271" y="3004026"/>
            <a:ext cx="658415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i="1" kern="1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Chúc các em luôn chăm ngoan, học giỏi</a:t>
            </a:r>
            <a:r>
              <a:rPr lang="en-US" altLang="vi-VN" sz="2700" b="1" i="1" kern="1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!</a:t>
            </a:r>
            <a:endParaRPr lang="en-US" altLang="vi-VN" sz="2700" b="1" i="1" kern="10" smtClean="0">
              <a:solidFill>
                <a:schemeClr val="tx1"/>
              </a:solidFill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5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40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83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com 21"/>
          <p:cNvSpPr txBox="1"/>
          <p:nvPr/>
        </p:nvSpPr>
        <p:spPr>
          <a:xfrm>
            <a:off x="3200401" y="2059445"/>
            <a:ext cx="303022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950" b="1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Khởi động</a:t>
            </a:r>
            <a:endParaRPr lang="en-US" sz="4950" spc="540">
              <a:solidFill>
                <a:srgbClr val="44546A"/>
              </a:solidFill>
              <a:latin typeface="#9Slide05 MetroScript" panose="03060702040507070403" pitchFamily="66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com 21"/>
          <p:cNvSpPr txBox="1"/>
          <p:nvPr/>
        </p:nvSpPr>
        <p:spPr>
          <a:xfrm>
            <a:off x="3200401" y="2059445"/>
            <a:ext cx="303022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950" b="1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Khởi động</a:t>
            </a:r>
            <a:endParaRPr lang="en-US" sz="4950" spc="540">
              <a:solidFill>
                <a:srgbClr val="44546A"/>
              </a:solidFill>
              <a:latin typeface="#9Slide05 MetroScript" panose="03060702040507070403" pitchFamily="66" charset="0"/>
            </a:endParaRPr>
          </a:p>
        </p:txBody>
      </p:sp>
      <p:pic>
        <p:nvPicPr>
          <p:cNvPr id="2" name="ThayCoChoEmMuaXuan-BePhuongAnh-2461686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303149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com 275"/>
          <p:cNvSpPr txBox="1"/>
          <p:nvPr/>
        </p:nvSpPr>
        <p:spPr>
          <a:xfrm>
            <a:off x="1404780" y="1888603"/>
            <a:ext cx="629920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US" sz="49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endParaRPr lang="en-US" sz="4950" spc="540">
              <a:solidFill>
                <a:srgbClr val="44546A"/>
              </a:solidFill>
              <a:latin typeface="#9Slide05 MetroScript" panose="03060702040507070403" pitchFamily="66" charset="0"/>
            </a:endParaRPr>
          </a:p>
        </p:txBody>
      </p:sp>
      <p:sp>
        <p:nvSpPr>
          <p:cNvPr id="3" name="9Slide.com 276"/>
          <p:cNvSpPr txBox="1"/>
          <p:nvPr/>
        </p:nvSpPr>
        <p:spPr>
          <a:xfrm>
            <a:off x="1066484" y="2803167"/>
            <a:ext cx="7145655" cy="286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 DUNG</a:t>
            </a:r>
            <a:endPara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1. Báo cáo tổng kết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hoạt động tuần 12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000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2. Kế hoạch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hoạt động tuần 13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000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3. Sinh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hoạt theo chủ đề: Biết ơn thầy cô giáo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99820" y="212090"/>
            <a:ext cx="7350760" cy="2257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24 tháng 11 năm  2023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vi-VN" sz="32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lớp tuần 12</a:t>
            </a:r>
            <a:endParaRPr lang="en-US" altLang="vi-VN" sz="32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</a:t>
            </a:r>
            <a:r>
              <a:rPr lang="en-US" alt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Biết ơn thầy, cô giáo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com 2"/>
          <p:cNvSpPr txBox="1"/>
          <p:nvPr/>
        </p:nvSpPr>
        <p:spPr>
          <a:xfrm>
            <a:off x="115412" y="2230868"/>
            <a:ext cx="847788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540">
                <a:solidFill>
                  <a:schemeClr val="tx1"/>
                </a:solidFill>
                <a:latin typeface="#9Slide05 MetroScript" panose="03060702040507070403" pitchFamily="66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Báo cáo tổng kết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12. 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b="1" spc="54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35635" y="212090"/>
            <a:ext cx="8004810" cy="2257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24 tháng 11 năm  2023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lớp tuần 12</a:t>
            </a:r>
            <a:endParaRPr lang="en-US" altLang="vi-VN" sz="32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Biết ơn thầy, cô giáo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com 2"/>
          <p:cNvSpPr txBox="1"/>
          <p:nvPr/>
        </p:nvSpPr>
        <p:spPr>
          <a:xfrm>
            <a:off x="115412" y="2230868"/>
            <a:ext cx="847788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spc="540">
                <a:solidFill>
                  <a:schemeClr val="tx1"/>
                </a:solidFill>
                <a:latin typeface="#9Slide05 MetroScript" panose="03060702040507070403" pitchFamily="66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Báo cáo tổng kết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12. 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b="1" spc="54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35635" y="212090"/>
            <a:ext cx="8004810" cy="2257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24 tháng 11 năm  2023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vi-VN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lớp tuần 12</a:t>
            </a:r>
            <a:endParaRPr lang="en-US" altLang="vi-VN" sz="32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Biết ơn thầy, cô giáo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com 2"/>
          <p:cNvSpPr txBox="1"/>
          <p:nvPr/>
        </p:nvSpPr>
        <p:spPr>
          <a:xfrm>
            <a:off x="2156778" y="745444"/>
            <a:ext cx="4774565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TUYÊN DƯƠNG</a:t>
            </a:r>
            <a:endParaRPr lang="en-US" sz="4950" spc="540">
              <a:solidFill>
                <a:schemeClr val="bg1"/>
              </a:solidFill>
              <a:latin typeface="#9Slide05 MetroScript" panose="03060702040507070403" pitchFamily="66" charset="0"/>
            </a:endParaRPr>
          </a:p>
        </p:txBody>
      </p:sp>
      <p:sp>
        <p:nvSpPr>
          <p:cNvPr id="3" name="9Slide.com 3"/>
          <p:cNvSpPr txBox="1"/>
          <p:nvPr/>
        </p:nvSpPr>
        <p:spPr>
          <a:xfrm>
            <a:off x="9296083" y="2040691"/>
            <a:ext cx="6730365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5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 tập tốt-Rèn luyện tốt.</a:t>
            </a:r>
            <a:endParaRPr lang="en-US" sz="4950">
              <a:solidFill>
                <a:schemeClr val="bg1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5" name="CitylandVungBuocTuongLaiBeat-V.A-261115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409829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97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com 3"/>
          <p:cNvSpPr txBox="1"/>
          <p:nvPr/>
        </p:nvSpPr>
        <p:spPr>
          <a:xfrm>
            <a:off x="1041401" y="2746488"/>
            <a:ext cx="70548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 2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Kế hoạch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3000" b="1" spc="54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38200" y="135890"/>
            <a:ext cx="7830185" cy="2257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24 tháng 11 năm  2023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 lớp tuần 12</a:t>
            </a:r>
            <a:endParaRPr lang="en-US" altLang="vi-VN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en-US" altLang="vi-V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alt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</a:t>
            </a: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Biết ơn thầy, cô giáo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156845" y="855345"/>
            <a:ext cx="4739005" cy="429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Về nề nếp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-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-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......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altLang="vi-VN" sz="21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Học tập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 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....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Phong trào và các hoạt động khác.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 </a:t>
            </a:r>
            <a:endParaRPr lang="en-US" altLang="vi-VN" sz="21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...</a:t>
            </a:r>
            <a:endParaRPr lang="en-US" sz="2100"/>
          </a:p>
        </p:txBody>
      </p:sp>
      <p:sp>
        <p:nvSpPr>
          <p:cNvPr id="8" name="Text Box 7"/>
          <p:cNvSpPr txBox="1"/>
          <p:nvPr/>
        </p:nvSpPr>
        <p:spPr>
          <a:xfrm>
            <a:off x="156845" y="160020"/>
            <a:ext cx="6432550" cy="7372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 2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:Kế hoạch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tuần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13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Gợi ý nội dung thảo luận:</a:t>
            </a:r>
            <a:endParaRPr lang="en-US" sz="21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3478</Words>
  <Application>WPS Presentation</Application>
  <PresentationFormat>Custom</PresentationFormat>
  <Paragraphs>622</Paragraphs>
  <Slides>19</Slides>
  <Notes>0</Notes>
  <HiddenSlides>0</HiddenSlides>
  <MMClips>10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19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Times New Roman</vt:lpstr>
      <vt:lpstr>Calibri Light</vt:lpstr>
      <vt:lpstr>#9Slide05 MetroScript</vt:lpstr>
      <vt:lpstr>Mongolian Baiti</vt:lpstr>
      <vt:lpstr>Wingdings 3</vt:lpstr>
      <vt:lpstr>Tahoma</vt:lpstr>
      <vt:lpstr>Arial Rounded MT Bold</vt:lpstr>
      <vt:lpstr>Arial Unicode MS</vt:lpstr>
      <vt:lpstr>#9Slide03 IcielUni Sans Heavy</vt:lpstr>
      <vt:lpstr>Microsoft YaHei</vt:lpstr>
      <vt:lpstr>Arial Unicode MS</vt:lpstr>
      <vt:lpstr>Palatino Linotype</vt:lpstr>
      <vt:lpstr>Times New Roman</vt:lpstr>
      <vt:lpstr>等线</vt:lpstr>
      <vt:lpstr>Segoe Print</vt:lpstr>
      <vt:lpstr>Calibri</vt:lpstr>
      <vt:lpstr>8_Thiết kế Tùy chỉnh</vt:lpstr>
      <vt:lpstr>1_Office Theme</vt:lpstr>
      <vt:lpstr>4_Thiết kế Tùy chỉnh</vt:lpstr>
      <vt:lpstr>2_Thiết kế Tùy chỉnh</vt:lpstr>
      <vt:lpstr>2_Custom Design</vt:lpstr>
      <vt:lpstr>2_Default Design</vt:lpstr>
      <vt:lpstr>1_Custom Design</vt:lpstr>
      <vt:lpstr>1_Default Design</vt:lpstr>
      <vt:lpstr>3_Default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187</cp:revision>
  <dcterms:created xsi:type="dcterms:W3CDTF">2021-08-14T08:17:00Z</dcterms:created>
  <dcterms:modified xsi:type="dcterms:W3CDTF">2023-11-27T02:24:52Z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1C95F7F9AEBC4838AF423DCD6E3BB80E_13</vt:lpwstr>
  </property>
  <property fmtid="{D5CDD505-2E9C-101B-9397-08002B2CF9AE}" pid="3" name="KSOProductBuildVer">
    <vt:lpwstr>1033-12.2.0.13306</vt:lpwstr>
  </property>
</Properties>
</file>