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21"/>
  </p:notesMasterIdLst>
  <p:sldIdLst>
    <p:sldId id="283" r:id="rId2"/>
    <p:sldId id="263" r:id="rId3"/>
    <p:sldId id="259" r:id="rId4"/>
    <p:sldId id="261" r:id="rId5"/>
    <p:sldId id="256" r:id="rId6"/>
    <p:sldId id="257" r:id="rId7"/>
    <p:sldId id="258" r:id="rId8"/>
    <p:sldId id="310" r:id="rId9"/>
    <p:sldId id="260" r:id="rId10"/>
    <p:sldId id="311" r:id="rId11"/>
    <p:sldId id="262" r:id="rId12"/>
    <p:sldId id="265" r:id="rId13"/>
    <p:sldId id="270" r:id="rId14"/>
    <p:sldId id="277" r:id="rId15"/>
    <p:sldId id="278" r:id="rId16"/>
    <p:sldId id="279" r:id="rId17"/>
    <p:sldId id="269" r:id="rId18"/>
    <p:sldId id="308" r:id="rId19"/>
    <p:sldId id="271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NI Chu truyen thong" panose="020B0604020202020204" charset="0"/>
      <p:regular r:id="rId28"/>
    </p:embeddedFont>
    <p:embeddedFont>
      <p:font typeface="VNI-Time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0948-566F-433A-BBC4-E24A3B468B4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CB69C-4D08-4D10-BC77-19BC93C9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523FF2-D133-4F15-AC23-6507A6BD733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3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0711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1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1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1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76300"/>
            <a:ext cx="8001000" cy="8001000"/>
          </a:xfrm>
          <a:prstGeom prst="rect">
            <a:avLst/>
          </a:prstGeom>
        </p:spPr>
      </p:pic>
      <p:pic>
        <p:nvPicPr>
          <p:cNvPr id="7" name="Nhac-nen-ai-la-trieu-phu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48" y="26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0" y="8343900"/>
            <a:ext cx="1600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901" y="1714501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8923" y="2057401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Đứng, đứa trẻ, vai, chung, Trẻ mới biết đi, Trẻ sơ sinh, Tay áo, 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8001" r="11111" b="12996"/>
          <a:stretch/>
        </p:blipFill>
        <p:spPr bwMode="auto">
          <a:xfrm>
            <a:off x="1221443" y="1409700"/>
            <a:ext cx="396571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2" name="Picture 4" descr="ghe-cherry-go-tu-nhi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1" t="-6430" r="8366" b="1234"/>
          <a:stretch/>
        </p:blipFill>
        <p:spPr bwMode="auto">
          <a:xfrm>
            <a:off x="5187157" y="1638300"/>
            <a:ext cx="407791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4" name="Picture 6" descr="Về Hoành Bồ khám phá núi song sinh với núi Bài Thơ - Môi trường Du lị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229466"/>
            <a:ext cx="5263752" cy="39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9400" y="8633461"/>
            <a:ext cx="305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em bé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8633461"/>
            <a:ext cx="305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ghế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4305" y="8633461"/>
            <a:ext cx="305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núi</a:t>
            </a:r>
          </a:p>
        </p:txBody>
      </p:sp>
    </p:spTree>
    <p:extLst>
      <p:ext uri="{BB962C8B-B14F-4D97-AF65-F5344CB8AC3E}">
        <p14:creationId xmlns:p14="http://schemas.microsoft.com/office/powerpoint/2010/main" val="17123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4.32099E-6 L -0.47508 -0.204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9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4.32099E-6 L 0.17075 -0.204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33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111E-6 -4.32099E-6 L 0.28863 -0.204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283">
            <a:off x="12425937" y="-541690"/>
            <a:ext cx="3586715" cy="38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 rot="1992092">
            <a:off x="11322339" y="1635765"/>
            <a:ext cx="3871084" cy="1478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8" b="25259"/>
          <a:stretch>
            <a:fillRect/>
          </a:stretch>
        </p:blipFill>
        <p:spPr bwMode="auto">
          <a:xfrm>
            <a:off x="12343240" y="7252649"/>
            <a:ext cx="2805113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 rot="21094520">
            <a:off x="12214218" y="7422534"/>
            <a:ext cx="1169195" cy="12287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2" name="Rectangle 1"/>
          <p:cNvSpPr/>
          <p:nvPr/>
        </p:nvSpPr>
        <p:spPr>
          <a:xfrm>
            <a:off x="1972523" y="1616409"/>
            <a:ext cx="10439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của chiếc cào</a:t>
            </a: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Làm sao nhai được?</a:t>
            </a: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thuyền rẽ nước</a:t>
            </a: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Thì ngửi cái gì? </a:t>
            </a:r>
          </a:p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Cái ấm không nghe</a:t>
            </a: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lại mọc?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94" y="1888178"/>
            <a:ext cx="6508506" cy="650850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1260883">
            <a:off x="11301457" y="4648445"/>
            <a:ext cx="1512095" cy="11215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18197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00200" y="88011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011400" y="88011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90297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gốc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44600" y="9028043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chuyển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i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3900"/>
            <a:ext cx="5091112" cy="453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95912" y="78867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4706600" y="69723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97000" y="742503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gốc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834836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chuyển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953000" y="7962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097000" y="70485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30200" y="84201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chuyển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84201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latin typeface="UNI Chu truyen thong" panose="03030302030807070C03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NI Chu truyen thong" panose="03030302030807070C03" pitchFamily="66" charset="0"/>
              </a:rPr>
              <a:t>gốc</a:t>
            </a:r>
            <a:endParaRPr lang="en-US" sz="5400" b="1" dirty="0">
              <a:solidFill>
                <a:srgbClr val="FF0000"/>
              </a:solidFill>
              <a:latin typeface="UNI Chu truyen thong" panose="03030302030807070C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7"/>
          <p:cNvSpPr>
            <a:spLocks noChangeArrowheads="1"/>
          </p:cNvSpPr>
          <p:nvPr/>
        </p:nvSpPr>
        <p:spPr bwMode="auto">
          <a:xfrm>
            <a:off x="3543301" y="1797176"/>
            <a:ext cx="118106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900" b="1" i="1">
                <a:latin typeface="Times New Roman" pitchFamily="18" charset="0"/>
                <a:cs typeface="Times New Roman" pitchFamily="18" charset="0"/>
              </a:rPr>
              <a:t> AI NHANH HƠN???</a:t>
            </a:r>
            <a:endParaRPr lang="en-US" sz="9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29100" y="3976688"/>
            <a:ext cx="1017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6000">
                <a:latin typeface="Times New Roman" pitchFamily="18" charset="0"/>
                <a:cs typeface="Times New Roman" pitchFamily="18" charset="0"/>
              </a:rPr>
              <a:t>Con cò có cái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 thật cao.</a:t>
            </a:r>
          </a:p>
          <a:p>
            <a:pPr eaLnBrk="1" hangingPunct="1">
              <a:buFontTx/>
              <a:buChar char="-"/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 tay bé Nụ thật tròn trịa.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0" y="6858000"/>
            <a:ext cx="67437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6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886700" y="571501"/>
            <a:ext cx="434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</a:rPr>
              <a:t> Từ nhiều nghĩa</a:t>
            </a:r>
            <a:endParaRPr lang="en-US" sz="4200" b="1" i="1">
              <a:latin typeface="Times New Roman" pitchFamily="18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543300" y="0"/>
            <a:ext cx="115443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Thöù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tư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ngaøy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11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thaùng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10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năm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2023</a:t>
            </a:r>
          </a:p>
          <a:p>
            <a:r>
              <a:rPr lang="en-US" sz="36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Luyện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từ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94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3543301" y="2025776"/>
            <a:ext cx="118106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900" b="1" i="1">
                <a:latin typeface="Times New Roman" pitchFamily="18" charset="0"/>
                <a:cs typeface="Times New Roman" pitchFamily="18" charset="0"/>
              </a:rPr>
              <a:t> AI NHANH HƠN???</a:t>
            </a:r>
            <a:endParaRPr lang="en-US" sz="9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4433888"/>
            <a:ext cx="1211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6000">
                <a:latin typeface="Times New Roman" pitchFamily="18" charset="0"/>
                <a:cs typeface="Times New Roman" pitchFamily="18" charset="0"/>
              </a:rPr>
              <a:t>Mọi người đang xem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6000">
                <a:latin typeface="Times New Roman" pitchFamily="18" charset="0"/>
                <a:cs typeface="Times New Roman" pitchFamily="18" charset="0"/>
              </a:rPr>
              <a:t>Chúng nó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 nhau quả bóng.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0" y="6858001"/>
            <a:ext cx="67437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6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886700" y="571501"/>
            <a:ext cx="434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</a:rPr>
              <a:t> Từ nhiều nghĩa</a:t>
            </a:r>
            <a:endParaRPr lang="en-US" sz="4200" b="1" i="1">
              <a:latin typeface="Times New Roman" pitchFamily="18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543300" y="0"/>
            <a:ext cx="115443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Thöù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tư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ngaøy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11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thaùng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10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năm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2023</a:t>
            </a:r>
          </a:p>
          <a:p>
            <a:r>
              <a:rPr lang="en-US" sz="36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Luyện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từ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39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7"/>
          <p:cNvSpPr>
            <a:spLocks noChangeArrowheads="1"/>
          </p:cNvSpPr>
          <p:nvPr/>
        </p:nvSpPr>
        <p:spPr bwMode="auto">
          <a:xfrm>
            <a:off x="3543301" y="2140076"/>
            <a:ext cx="118106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900" b="1" i="1">
                <a:latin typeface="Times New Roman" pitchFamily="18" charset="0"/>
                <a:cs typeface="Times New Roman" pitchFamily="18" charset="0"/>
              </a:rPr>
              <a:t> AI NHANH HƠN???</a:t>
            </a:r>
            <a:endParaRPr lang="en-US" sz="9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0" y="3314700"/>
            <a:ext cx="13144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6000">
                <a:latin typeface="Times New Roman" pitchFamily="18" charset="0"/>
                <a:cs typeface="Times New Roman" pitchFamily="18" charset="0"/>
              </a:rPr>
              <a:t>Bữa tối, nhà Lan thường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cơm muộn.</a:t>
            </a:r>
          </a:p>
          <a:p>
            <a:pPr eaLnBrk="1" hangingPunct="1">
              <a:buFontTx/>
              <a:buChar char="-"/>
            </a:pPr>
            <a:r>
              <a:rPr lang="en-US" sz="6000">
                <a:latin typeface="Times New Roman" pitchFamily="18" charset="0"/>
                <a:cs typeface="Times New Roman" pitchFamily="18" charset="0"/>
              </a:rPr>
              <a:t>Xe này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ăn 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xăng tốn lắm.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0" y="6858000"/>
            <a:ext cx="67437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6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886700" y="571501"/>
            <a:ext cx="434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</a:rPr>
              <a:t> Từ nhiều nghĩa</a:t>
            </a:r>
            <a:endParaRPr lang="en-US" sz="4200" b="1" i="1">
              <a:latin typeface="Times New Roman" pitchFamily="18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543300" y="0"/>
            <a:ext cx="115443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Thöù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tư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ngaøy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11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thaùng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10 </a:t>
            </a:r>
            <a:r>
              <a:rPr lang="en-US" sz="4200" b="1" dirty="0" err="1">
                <a:solidFill>
                  <a:srgbClr val="0000CC"/>
                </a:solidFill>
                <a:latin typeface="VNI-Times" pitchFamily="2" charset="0"/>
              </a:rPr>
              <a:t>năm</a:t>
            </a:r>
            <a:r>
              <a:rPr lang="en-US" sz="4200" b="1" dirty="0">
                <a:solidFill>
                  <a:srgbClr val="0000CC"/>
                </a:solidFill>
                <a:latin typeface="VNI-Times" pitchFamily="2" charset="0"/>
              </a:rPr>
              <a:t> 2023</a:t>
            </a:r>
          </a:p>
          <a:p>
            <a:r>
              <a:rPr lang="en-US" sz="36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Luyện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từ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câu</a:t>
            </a:r>
            <a:r>
              <a:rPr lang="en-US" sz="3600" b="1" u="sng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45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7" y="-74841"/>
            <a:ext cx="5202062" cy="520206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9390720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8095827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6292064"/>
            <a:ext cx="18288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989858" y="5376417"/>
            <a:ext cx="16308285" cy="187790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206914" y="8941938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9203843" y="7642442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656428" y="9095240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Anh dũng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9653357" y="7795744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Sợ hãi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209499" y="7642442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9203843" y="8937336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659013" y="7795744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Hèn nhát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9653357" y="9090638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Nhát gan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1295789"/>
            <a:ext cx="731045" cy="731045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2218040"/>
            <a:ext cx="731045" cy="731045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111233"/>
            <a:ext cx="731045" cy="731045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945617"/>
            <a:ext cx="731045" cy="731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615584" y="5515345"/>
            <a:ext cx="14075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</a:rPr>
              <a:t>Đồng nghĩa với “dũng cảm”?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7" y="-74841"/>
            <a:ext cx="5202062" cy="520206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9390720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8095827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6292064"/>
            <a:ext cx="18288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989858" y="5376417"/>
            <a:ext cx="16308285" cy="187790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555299" y="5515346"/>
            <a:ext cx="14075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</a:rPr>
              <a:t>Trái nghĩa với “cẩn thận”?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209499" y="7642443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209499" y="8937336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659013" y="7795745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Cẩu thả</a:t>
            </a:r>
            <a:endParaRPr lang="en-US" sz="3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659013" y="9090638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Chu đáo</a:t>
            </a:r>
            <a:endParaRPr lang="en-US" sz="3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9203843" y="7642443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9203843" y="8937336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653357" y="7795745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Nắn nót</a:t>
            </a:r>
            <a:endParaRPr lang="en-US" sz="3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9653357" y="9090638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Thận trọng</a:t>
            </a:r>
            <a:endParaRPr lang="en-US" sz="3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1295789"/>
            <a:ext cx="731045" cy="731045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2218040"/>
            <a:ext cx="731045" cy="731045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111233"/>
            <a:ext cx="731045" cy="731045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945617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7" y="-74841"/>
            <a:ext cx="5202062" cy="520206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9390720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8095827"/>
            <a:ext cx="18288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6292064"/>
            <a:ext cx="18288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989858" y="5376417"/>
            <a:ext cx="16308285" cy="187790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9203843" y="7650875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209499" y="8937336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9653357" y="7804177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Cái bàn – Bàn bạc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659013" y="9090638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</a:rPr>
              <a:t>Khổng lồ - Bé tí 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209499" y="7642442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9203843" y="8937336"/>
            <a:ext cx="7874660" cy="9067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659013" y="7795744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</a:rPr>
              <a:t>Xinh xắn – Xinh đẹp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9653357" y="9090638"/>
            <a:ext cx="697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6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3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Bao la – Rộng lớn</a:t>
            </a:r>
            <a:endParaRPr lang="en-US" sz="3600" b="1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1295789"/>
            <a:ext cx="731045" cy="731045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1" y="2218040"/>
            <a:ext cx="731045" cy="731045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111233"/>
            <a:ext cx="731045" cy="731045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4358" y="3945617"/>
            <a:ext cx="731045" cy="731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3004816" y="5537529"/>
            <a:ext cx="14075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</a:rPr>
              <a:t>Tìm cặp từ đồng âm?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286000" y="7787148"/>
            <a:ext cx="13716000" cy="2156952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371168 h 1437968"/>
              <a:gd name="connsiteX1" fmla="*/ 2182761 w 9144000"/>
              <a:gd name="connsiteY1" fmla="*/ 0 h 1437968"/>
              <a:gd name="connsiteX2" fmla="*/ 9144000 w 9144000"/>
              <a:gd name="connsiteY2" fmla="*/ 371168 h 1437968"/>
              <a:gd name="connsiteX3" fmla="*/ 9144000 w 9144000"/>
              <a:gd name="connsiteY3" fmla="*/ 1437968 h 1437968"/>
              <a:gd name="connsiteX4" fmla="*/ 0 w 9144000"/>
              <a:gd name="connsiteY4" fmla="*/ 1437968 h 1437968"/>
              <a:gd name="connsiteX5" fmla="*/ 0 w 9144000"/>
              <a:gd name="connsiteY5" fmla="*/ 371168 h 14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37968">
                <a:moveTo>
                  <a:pt x="0" y="371168"/>
                </a:moveTo>
                <a:lnTo>
                  <a:pt x="2182761" y="0"/>
                </a:lnTo>
                <a:lnTo>
                  <a:pt x="9144000" y="371168"/>
                </a:lnTo>
                <a:lnTo>
                  <a:pt x="9144000" y="1437968"/>
                </a:lnTo>
                <a:lnTo>
                  <a:pt x="0" y="1437968"/>
                </a:lnTo>
                <a:lnTo>
                  <a:pt x="0" y="371168"/>
                </a:lnTo>
                <a:close/>
              </a:path>
            </a:pathLst>
          </a:custGeom>
          <a:solidFill>
            <a:srgbClr val="03E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13" name="Picture 12" descr="tree (1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-342900"/>
            <a:ext cx="10260972" cy="9372600"/>
          </a:xfrm>
          <a:prstGeom prst="rect">
            <a:avLst/>
          </a:prstGeom>
        </p:spPr>
      </p:pic>
      <p:pic>
        <p:nvPicPr>
          <p:cNvPr id="31" name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3716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2700" y="1371601"/>
            <a:ext cx="1619250" cy="14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3900" y="28575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9300" y="42291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44200" y="43434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amster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01600" y="6858000"/>
            <a:ext cx="2971800" cy="2971800"/>
          </a:xfrm>
          <a:prstGeom prst="rect">
            <a:avLst/>
          </a:prstGeom>
        </p:spPr>
      </p:pic>
      <p:pic>
        <p:nvPicPr>
          <p:cNvPr id="1026" name="táo 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3716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táo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2700" y="1371601"/>
            <a:ext cx="1619250" cy="14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táo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9300" y="42291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táo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3900" y="28575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táo 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44200" y="4343400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628900" y="5943600"/>
            <a:ext cx="491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r>
              <a:rPr lang="vi-V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hái quả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Câu 1</a:t>
            </a:r>
            <a:endParaRPr lang="en-US" dirty="0"/>
          </a:p>
        </p:txBody>
      </p:sp>
      <p:pic>
        <p:nvPicPr>
          <p:cNvPr id="4" name="Picture 3" descr="app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0" y="83439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0" y="8343900"/>
            <a:ext cx="16002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1" y="1485900"/>
            <a:ext cx="1771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/>
              <a:t>CÂU 2</a:t>
            </a:r>
            <a:endParaRPr lang="en-US" sz="4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0" y="8343900"/>
            <a:ext cx="1600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125730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0" y="8343900"/>
            <a:ext cx="1600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1" y="3429000"/>
            <a:ext cx="1726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271</Words>
  <Application>Microsoft Office PowerPoint</Application>
  <PresentationFormat>Custom</PresentationFormat>
  <Paragraphs>63</Paragraphs>
  <Slides>19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Arial</vt:lpstr>
      <vt:lpstr>Calibri</vt:lpstr>
      <vt:lpstr>VNI-Times</vt:lpstr>
      <vt:lpstr>Arial Unicode MS</vt:lpstr>
      <vt:lpstr>Calibri Light</vt:lpstr>
      <vt:lpstr>UNI Chu truyen thong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User</dc:creator>
  <cp:lastModifiedBy>Administrator</cp:lastModifiedBy>
  <cp:revision>45</cp:revision>
  <dcterms:created xsi:type="dcterms:W3CDTF">2006-08-16T00:00:00Z</dcterms:created>
  <dcterms:modified xsi:type="dcterms:W3CDTF">2023-10-26T07:59:25Z</dcterms:modified>
  <dc:identifier>DAFO4rHXCXo</dc:identifier>
</cp:coreProperties>
</file>