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9D2F3-F172-46E8-B6BA-BA546F045CDE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33818-CE3D-42A8-995C-F98AC1C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1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3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1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0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7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3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1746-1F60-47B7-9517-3BEB08D10D3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E1B4B-096A-4218-99B3-90342B35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0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svg"/><Relationship Id="rId11" Type="http://schemas.openxmlformats.org/officeDocument/2006/relationships/image" Target="../media/image130.sv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hyperlink" Target="https://www.youtube.com/watch?v=qgT1sModryA" TargetMode="Externa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3">
            <a:extLst>
              <a:ext uri="{FF2B5EF4-FFF2-40B4-BE49-F238E27FC236}">
                <a16:creationId xmlns:a16="http://schemas.microsoft.com/office/drawing/2014/main" id="{F3E8FF01-356A-4F8F-8D4C-27CF699EEB26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6C9890-8A1E-4822-A0AB-D90E94C6738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8D5FE1-1D94-446D-A0EB-F3118780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69624" y="5087991"/>
            <a:ext cx="1160958" cy="543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609600" y="279399"/>
            <a:ext cx="11391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uan sát hình 1 SGK và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những ích lợi của âm thanh đối với con người.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9DC16-0D8D-ABC2-60FB-78F2DB318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" y="2338387"/>
            <a:ext cx="10625138" cy="3279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12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hita">
            <a:hlinkClick r:id="" action="ppaction://media"/>
            <a:extLst>
              <a:ext uri="{FF2B5EF4-FFF2-40B4-BE49-F238E27FC236}">
                <a16:creationId xmlns:a16="http://schemas.microsoft.com/office/drawing/2014/main" id="{B28E2474-DB33-64AC-E585-49E80651B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610" y="613411"/>
            <a:ext cx="3098800" cy="5681910"/>
          </a:xfrm>
          <a:prstGeom prst="rect">
            <a:avLst/>
          </a:prstGeom>
        </p:spPr>
      </p:pic>
      <p:pic>
        <p:nvPicPr>
          <p:cNvPr id="5" name="trống">
            <a:hlinkClick r:id="" action="ppaction://media"/>
            <a:extLst>
              <a:ext uri="{FF2B5EF4-FFF2-40B4-BE49-F238E27FC236}">
                <a16:creationId xmlns:a16="http://schemas.microsoft.com/office/drawing/2014/main" id="{00AD8121-6881-5FC2-5E2D-54F17A6D94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73195" y="585470"/>
            <a:ext cx="3860800" cy="5699760"/>
          </a:xfrm>
          <a:prstGeom prst="rect">
            <a:avLst/>
          </a:prstGeom>
        </p:spPr>
      </p:pic>
      <p:pic>
        <p:nvPicPr>
          <p:cNvPr id="6" name="sáo">
            <a:hlinkClick r:id="" action="ppaction://media"/>
            <a:extLst>
              <a:ext uri="{FF2B5EF4-FFF2-40B4-BE49-F238E27FC236}">
                <a16:creationId xmlns:a16="http://schemas.microsoft.com/office/drawing/2014/main" id="{72F9F7B8-9DC2-BC4A-3A70-D417F9171B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72475" y="657224"/>
            <a:ext cx="3494405" cy="56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1">
            <a:extLst>
              <a:ext uri="{FF2B5EF4-FFF2-40B4-BE49-F238E27FC236}">
                <a16:creationId xmlns:a16="http://schemas.microsoft.com/office/drawing/2014/main" id="{AB84DC2A-C0A2-4AB8-8421-2F756CF4E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" r="6004" b="-3571"/>
          <a:stretch/>
        </p:blipFill>
        <p:spPr>
          <a:xfrm>
            <a:off x="-337050" y="2191695"/>
            <a:ext cx="7188839" cy="4516732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A1247A99-73BF-4B75-9BAC-9D25D9849E43}"/>
              </a:ext>
            </a:extLst>
          </p:cNvPr>
          <p:cNvSpPr txBox="1"/>
          <p:nvPr/>
        </p:nvSpPr>
        <p:spPr>
          <a:xfrm>
            <a:off x="5481314" y="1412264"/>
            <a:ext cx="699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https://www.youtube.com/watch?v=qgT1sModryA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9918FB-04B8-4FCF-A396-8809A482B183}"/>
              </a:ext>
            </a:extLst>
          </p:cNvPr>
          <p:cNvSpPr/>
          <p:nvPr/>
        </p:nvSpPr>
        <p:spPr>
          <a:xfrm>
            <a:off x="1341210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aphic 154">
            <a:extLst>
              <a:ext uri="{FF2B5EF4-FFF2-40B4-BE49-F238E27FC236}">
                <a16:creationId xmlns:a16="http://schemas.microsoft.com/office/drawing/2014/main" id="{B12269AF-3C29-49C3-9C05-CB62977B2C91}"/>
              </a:ext>
            </a:extLst>
          </p:cNvPr>
          <p:cNvGrpSpPr/>
          <p:nvPr/>
        </p:nvGrpSpPr>
        <p:grpSpPr>
          <a:xfrm rot="5241908">
            <a:off x="1978326" y="4004052"/>
            <a:ext cx="1734184" cy="1380521"/>
            <a:chOff x="9167261" y="3475651"/>
            <a:chExt cx="1734184" cy="138052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AF7CEF-673C-4467-9C14-5F4473784B86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68EA8C-D0AD-4ED4-8552-F9AEE7AFD66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D616AB4-57B9-4527-8D10-66E3E225047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9448980-2EEF-4043-BAD9-4D477F21727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E73826-12F7-4FF5-B4DE-35FF6EE3CE7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ABD69B-DA4E-4F53-A244-C47B7C3A4E3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AA3D80-4447-4CC8-8813-9091CC7E31C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5F235A4-89E8-4024-BAE5-66EFD88751A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19D72F-57BB-410F-AF18-AEAD8069793C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1142DA-A40D-4876-A639-310374FA830C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B47990-7C9F-4794-9E08-F1450A1C37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9D9C780-7624-4072-823B-193DAA68BC7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9178AD-DA9D-4DF3-BF24-602984ECEB2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6641DF-D184-4E1E-97EE-3C6727E1923F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F7C681-CCE9-419A-943B-2BA2AE562F45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BD3658-26BB-475E-8974-242F3BB6731F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6723BEC-A56D-499C-9661-A73FA2232D9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F4AA182-D4C4-4D61-BB8D-58FD322DAB5B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99BF16C-7AC6-4095-A7D0-DFEB0305931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9" name="Graphic 170">
            <a:extLst>
              <a:ext uri="{FF2B5EF4-FFF2-40B4-BE49-F238E27FC236}">
                <a16:creationId xmlns:a16="http://schemas.microsoft.com/office/drawing/2014/main" id="{C8830C5D-2750-4727-A08F-7734341FFEFC}"/>
              </a:ext>
            </a:extLst>
          </p:cNvPr>
          <p:cNvSpPr/>
          <p:nvPr/>
        </p:nvSpPr>
        <p:spPr>
          <a:xfrm>
            <a:off x="4243867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Graphic 7">
            <a:extLst>
              <a:ext uri="{FF2B5EF4-FFF2-40B4-BE49-F238E27FC236}">
                <a16:creationId xmlns:a16="http://schemas.microsoft.com/office/drawing/2014/main" id="{15459CE9-C8E4-475E-ACE5-78CEEDF76979}"/>
              </a:ext>
            </a:extLst>
          </p:cNvPr>
          <p:cNvGrpSpPr/>
          <p:nvPr/>
        </p:nvGrpSpPr>
        <p:grpSpPr>
          <a:xfrm>
            <a:off x="1959935" y="285234"/>
            <a:ext cx="3012906" cy="5311487"/>
            <a:chOff x="0" y="2213069"/>
            <a:chExt cx="2613113" cy="460668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2E806C7-EC45-4A9E-9C58-381B130CDC7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33" name="Graphic 7">
              <a:extLst>
                <a:ext uri="{FF2B5EF4-FFF2-40B4-BE49-F238E27FC236}">
                  <a16:creationId xmlns:a16="http://schemas.microsoft.com/office/drawing/2014/main" id="{6DDF595B-05F2-41E5-9DDB-92333E5DBFB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01E5884-1FBF-4010-9040-A421EA83C27D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06C5C0E-1C3B-49F6-98DF-FBF1E94C0AAE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C424F1F-8C68-44F1-B704-319747A0B7F5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51ED339-8398-4C37-B769-B4D96D325385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131AC9B-E574-4B82-8CF3-3B3A6912F081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8530B23-BBE3-4B62-A978-58D913E6166E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D8E36E8-3AE2-4771-A011-0CBD7BD9A8F1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F88F791-A05E-46C9-BA68-2BF3A4344426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FEF319F-F255-4769-9D31-D652DE7F2FFF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7C8EB8-B21F-4710-8F84-14C084D773E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CEC55CA-75ED-4E40-82AE-D8DC9FB91F2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6802639-C80C-4428-9F70-30FD47E2C9BF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4" name="Graphic 7">
              <a:extLst>
                <a:ext uri="{FF2B5EF4-FFF2-40B4-BE49-F238E27FC236}">
                  <a16:creationId xmlns:a16="http://schemas.microsoft.com/office/drawing/2014/main" id="{6E767763-76D6-4289-BB0B-11FB31957B08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9C39837-2AA0-423F-8112-67662165CBE0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DF5A798-85F9-4CBF-8AF5-EE4C4164A9FC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A18D42C-FABD-43A1-883C-6763B47E4F6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F03F70A-992D-485D-9E96-2AEE6B308209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9DB5AC5-0B50-468B-A45F-F3B7A974374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DC2C3DC-8030-4A62-9685-F1326F7AD810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AF0CED5-3EFB-4556-AD33-ED7D9641649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3F2E9-28A3-4523-836E-0950FA0F7498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CBB62D9-07A7-40F6-9F5E-AE9493300CF0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DC21467-1D2B-48C6-8296-EFD6372B288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0CC784C-4F85-4800-B761-523345F484D6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0E56606-6F1E-4B8E-8598-77C473C9914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59" name="Graphic 243">
            <a:extLst>
              <a:ext uri="{FF2B5EF4-FFF2-40B4-BE49-F238E27FC236}">
                <a16:creationId xmlns:a16="http://schemas.microsoft.com/office/drawing/2014/main" id="{6B905C58-6553-419B-91C9-E2DF9DCB0A4D}"/>
              </a:ext>
            </a:extLst>
          </p:cNvPr>
          <p:cNvGrpSpPr/>
          <p:nvPr/>
        </p:nvGrpSpPr>
        <p:grpSpPr>
          <a:xfrm rot="1263797">
            <a:off x="813306" y="4130664"/>
            <a:ext cx="1630724" cy="1255170"/>
            <a:chOff x="7982733" y="5589867"/>
            <a:chExt cx="1630724" cy="125517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703BD13-6EE1-490A-BB3C-3E441219729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0061931-0EA8-46E4-AD56-7EC1B00AC20C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962035-8F9F-44E1-97EA-52B67DCAEB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7B44B3-FFBD-4D9A-A532-31911284CC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EA8716F-C295-4684-A108-6FBFF72824DD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5" name="Graphic 233">
            <a:extLst>
              <a:ext uri="{FF2B5EF4-FFF2-40B4-BE49-F238E27FC236}">
                <a16:creationId xmlns:a16="http://schemas.microsoft.com/office/drawing/2014/main" id="{CF44395F-F9CD-4C09-826B-6FEB51F8F518}"/>
              </a:ext>
            </a:extLst>
          </p:cNvPr>
          <p:cNvGrpSpPr/>
          <p:nvPr/>
        </p:nvGrpSpPr>
        <p:grpSpPr>
          <a:xfrm>
            <a:off x="2595002" y="4098686"/>
            <a:ext cx="1484013" cy="1429614"/>
            <a:chOff x="2651548" y="5448024"/>
            <a:chExt cx="1484013" cy="1429614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6123111-2BAF-4F08-94C0-00A6C6A79CF1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75D9D36-A7AC-45A2-A62A-2823622A0291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0299CC0-9E6F-4D14-AAD3-0CBDB5B947FF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CA5C882-1AB8-46AE-A4F7-C4B4A6E641AE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1750172-A12E-48F4-A616-F4F73D85BC92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D7D591-7D5F-4282-945D-EE069BA10E3E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39DBD3-6C68-446F-B1A3-87EDA613B5FB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18ECB7-1DEC-4B7E-9458-04156521B9CE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9FA64D6B-F15C-4BDA-8C12-08689D154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288" y="3317284"/>
            <a:ext cx="2458445" cy="297062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99458AA-EC23-46FF-952D-B6677EAC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601" y="613320"/>
            <a:ext cx="1000125" cy="1085850"/>
          </a:xfrm>
          <a:prstGeom prst="rect">
            <a:avLst/>
          </a:prstGeom>
        </p:spPr>
      </p:pic>
      <p:sp>
        <p:nvSpPr>
          <p:cNvPr id="77" name="mmprod_title">
            <a:extLst>
              <a:ext uri="{FF2B5EF4-FFF2-40B4-BE49-F238E27FC236}">
                <a16:creationId xmlns:a16="http://schemas.microsoft.com/office/drawing/2014/main" id="{132D8A01-6D9A-4257-BF91-BF38C678D201}"/>
              </a:ext>
            </a:extLst>
          </p:cNvPr>
          <p:cNvSpPr>
            <a:spLocks noGrp="1"/>
          </p:cNvSpPr>
          <p:nvPr/>
        </p:nvSpPr>
        <p:spPr>
          <a:xfrm>
            <a:off x="3031009" y="143405"/>
            <a:ext cx="11576493" cy="15989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900" b="1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6717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Hướng dẫn làm nhạc cụ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76717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9" name="Picture 78" descr="A row of glasses with liquid in them&#10;&#10;Description automatically generated with low confidence">
            <a:extLst>
              <a:ext uri="{FF2B5EF4-FFF2-40B4-BE49-F238E27FC236}">
                <a16:creationId xmlns:a16="http://schemas.microsoft.com/office/drawing/2014/main" id="{5750DCD4-D37A-4169-97C5-C4553EF42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96" y="2782043"/>
            <a:ext cx="7095020" cy="370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87FA130-F458-4B5C-BC61-D7CAB95924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03646" y="5528299"/>
            <a:ext cx="1712149" cy="9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3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17DC4-AB3E-935B-4F92-355A99F9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7918"/>
            <a:ext cx="10217564" cy="58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73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91</Words>
  <Application>Microsoft Office PowerPoint</Application>
  <PresentationFormat>Widescreen</PresentationFormat>
  <Paragraphs>11</Paragraphs>
  <Slides>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</dc:creator>
  <cp:lastModifiedBy>PHAN</cp:lastModifiedBy>
  <cp:revision>2</cp:revision>
  <dcterms:created xsi:type="dcterms:W3CDTF">2023-11-13T10:59:49Z</dcterms:created>
  <dcterms:modified xsi:type="dcterms:W3CDTF">2023-11-13T11:11:01Z</dcterms:modified>
</cp:coreProperties>
</file>