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8096-4C18-42AC-AF18-156E196506C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C21B5-B24B-4EC3-94C8-9F97A5982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9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7341-D8DF-4C27-AA51-F5E39E81C0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5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4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6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B1BB-1758-4231-AEAE-52E012295B1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FDED-02A2-4008-9F26-0546DC20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7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95sTwXWz8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343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7BC73-12DD-F26B-47A5-EFFD0D0DCA4E}"/>
              </a:ext>
            </a:extLst>
          </p:cNvPr>
          <p:cNvSpPr txBox="1"/>
          <p:nvPr/>
        </p:nvSpPr>
        <p:spPr>
          <a:xfrm>
            <a:off x="1162049" y="686306"/>
            <a:ext cx="10448925" cy="584775"/>
          </a:xfrm>
          <a:custGeom>
            <a:avLst/>
            <a:gdLst>
              <a:gd name="connsiteX0" fmla="*/ 0 w 10448925"/>
              <a:gd name="connsiteY0" fmla="*/ 0 h 584775"/>
              <a:gd name="connsiteX1" fmla="*/ 10448925 w 10448925"/>
              <a:gd name="connsiteY1" fmla="*/ 0 h 584775"/>
              <a:gd name="connsiteX2" fmla="*/ 10448925 w 10448925"/>
              <a:gd name="connsiteY2" fmla="*/ 584775 h 584775"/>
              <a:gd name="connsiteX3" fmla="*/ 0 w 10448925"/>
              <a:gd name="connsiteY3" fmla="*/ 584775 h 584775"/>
              <a:gd name="connsiteX4" fmla="*/ 0 w 1044892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8925" h="584775" fill="none" extrusionOk="0">
                <a:moveTo>
                  <a:pt x="0" y="0"/>
                </a:moveTo>
                <a:cubicBezTo>
                  <a:pt x="1295525" y="5222"/>
                  <a:pt x="6111604" y="24918"/>
                  <a:pt x="10448925" y="0"/>
                </a:cubicBezTo>
                <a:cubicBezTo>
                  <a:pt x="10406082" y="115750"/>
                  <a:pt x="10454600" y="445323"/>
                  <a:pt x="10448925" y="584775"/>
                </a:cubicBezTo>
                <a:cubicBezTo>
                  <a:pt x="7309726" y="420014"/>
                  <a:pt x="2284751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10448925" h="584775" stroke="0" extrusionOk="0">
                <a:moveTo>
                  <a:pt x="0" y="0"/>
                </a:moveTo>
                <a:cubicBezTo>
                  <a:pt x="3064974" y="11849"/>
                  <a:pt x="5499446" y="-161459"/>
                  <a:pt x="10448925" y="0"/>
                </a:cubicBezTo>
                <a:cubicBezTo>
                  <a:pt x="10422479" y="254320"/>
                  <a:pt x="10406661" y="509640"/>
                  <a:pt x="10448925" y="584775"/>
                </a:cubicBezTo>
                <a:cubicBezTo>
                  <a:pt x="8093557" y="438915"/>
                  <a:pt x="1481692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video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DE045-DA0F-3D0F-D507-85AF9709329B}"/>
              </a:ext>
            </a:extLst>
          </p:cNvPr>
          <p:cNvSpPr txBox="1"/>
          <p:nvPr/>
        </p:nvSpPr>
        <p:spPr>
          <a:xfrm>
            <a:off x="1905000" y="2368034"/>
            <a:ext cx="8458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https://www.youtube.com/watch?v=d95sTwXWz8w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01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400D1854-AD7D-4DD0-0E96-478E966A3C0F}"/>
              </a:ext>
            </a:extLst>
          </p:cNvPr>
          <p:cNvGrpSpPr/>
          <p:nvPr/>
        </p:nvGrpSpPr>
        <p:grpSpPr>
          <a:xfrm>
            <a:off x="161925" y="322192"/>
            <a:ext cx="11906250" cy="754133"/>
            <a:chOff x="692006" y="116442"/>
            <a:chExt cx="11176173" cy="2919244"/>
          </a:xfrm>
        </p:grpSpPr>
        <p:sp>
          <p:nvSpPr>
            <p:cNvPr id="6" name="矩形 16">
              <a:extLst>
                <a:ext uri="{FF2B5EF4-FFF2-40B4-BE49-F238E27FC236}">
                  <a16:creationId xmlns:a16="http://schemas.microsoft.com/office/drawing/2014/main" id="{80D57BD1-011F-4D29-07FE-B6A982CA7BB6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 16">
              <a:extLst>
                <a:ext uri="{FF2B5EF4-FFF2-40B4-BE49-F238E27FC236}">
                  <a16:creationId xmlns:a16="http://schemas.microsoft.com/office/drawing/2014/main" id="{D9514A22-1EDC-AC6F-F815-DFB3838C49C3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Rectangle 70">
            <a:extLst>
              <a:ext uri="{FF2B5EF4-FFF2-40B4-BE49-F238E27FC236}">
                <a16:creationId xmlns:a16="http://schemas.microsoft.com/office/drawing/2014/main" id="{E195E727-1105-8B14-0B91-295D420F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4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F4D20-1008-616B-720F-C825EF3A0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1928812"/>
            <a:ext cx="9281866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65B2-237E-B93B-627B-55C924E9E495}"/>
              </a:ext>
            </a:extLst>
          </p:cNvPr>
          <p:cNvSpPr txBox="1"/>
          <p:nvPr/>
        </p:nvSpPr>
        <p:spPr>
          <a:xfrm>
            <a:off x="1552575" y="4914900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ông phu nghề làm nón lá - huecity.gov.vn">
            <a:extLst>
              <a:ext uri="{FF2B5EF4-FFF2-40B4-BE49-F238E27FC236}">
                <a16:creationId xmlns:a16="http://schemas.microsoft.com/office/drawing/2014/main" id="{2B19720C-6FA4-9FF8-C7F4-6126165E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912018"/>
            <a:ext cx="5184776" cy="38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ạt ảnh chụp làng nghề làm nhang Việt Nam đang khiến cư dân mạng Trung  Quốc sửng sốt, từ khoá lọt hẳn top tìm kiếm Weibo: Quá tuyệt vời!">
            <a:extLst>
              <a:ext uri="{FF2B5EF4-FFF2-40B4-BE49-F238E27FC236}">
                <a16:creationId xmlns:a16="http://schemas.microsoft.com/office/drawing/2014/main" id="{06FCFD77-2520-DF9D-057C-1D59A687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923925"/>
            <a:ext cx="55245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768E9-792D-D6A1-3564-D331BA8644B3}"/>
              </a:ext>
            </a:extLst>
          </p:cNvPr>
          <p:cNvSpPr txBox="1"/>
          <p:nvPr/>
        </p:nvSpPr>
        <p:spPr>
          <a:xfrm>
            <a:off x="7581900" y="4857750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1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ốm sứ Long Loan - Nâng tầm văn hóa Việt">
            <a:extLst>
              <a:ext uri="{FF2B5EF4-FFF2-40B4-BE49-F238E27FC236}">
                <a16:creationId xmlns:a16="http://schemas.microsoft.com/office/drawing/2014/main" id="{730C503C-A4EE-0C9F-2387-6BED3FA4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756642"/>
            <a:ext cx="5638598" cy="40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B65B2-237E-B93B-627B-55C924E9E495}"/>
              </a:ext>
            </a:extLst>
          </p:cNvPr>
          <p:cNvSpPr txBox="1"/>
          <p:nvPr/>
        </p:nvSpPr>
        <p:spPr>
          <a:xfrm>
            <a:off x="1733550" y="4914900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Nghề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gốm</a:t>
            </a:r>
            <a:endParaRPr lang="en-US" sz="3600" b="1" dirty="0"/>
          </a:p>
        </p:txBody>
      </p:sp>
      <p:pic>
        <p:nvPicPr>
          <p:cNvPr id="1028" name="Picture 4" descr="Top 7 Làng nghề đúc đồng ở Việt Nam - Du lịch Chào Việt Nam">
            <a:extLst>
              <a:ext uri="{FF2B5EF4-FFF2-40B4-BE49-F238E27FC236}">
                <a16:creationId xmlns:a16="http://schemas.microsoft.com/office/drawing/2014/main" id="{2EF72C2B-C996-71CB-D40F-8E76871A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800099"/>
            <a:ext cx="49815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EA575-5B4F-51D9-6C39-DA3F090C379D}"/>
              </a:ext>
            </a:extLst>
          </p:cNvPr>
          <p:cNvSpPr txBox="1"/>
          <p:nvPr/>
        </p:nvSpPr>
        <p:spPr>
          <a:xfrm>
            <a:off x="7600950" y="4981575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Nghề</a:t>
            </a:r>
            <a:r>
              <a:rPr lang="en-US" sz="3600" b="1" dirty="0"/>
              <a:t> </a:t>
            </a:r>
            <a:r>
              <a:rPr lang="en-US" sz="3600" b="1" dirty="0" err="1"/>
              <a:t>đúc</a:t>
            </a:r>
            <a:r>
              <a:rPr lang="en-US" sz="3600" b="1" dirty="0"/>
              <a:t> </a:t>
            </a:r>
            <a:r>
              <a:rPr lang="en-US" sz="3600" b="1" dirty="0" err="1"/>
              <a:t>đồng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1348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400D1854-AD7D-4DD0-0E96-478E966A3C0F}"/>
              </a:ext>
            </a:extLst>
          </p:cNvPr>
          <p:cNvGrpSpPr/>
          <p:nvPr/>
        </p:nvGrpSpPr>
        <p:grpSpPr>
          <a:xfrm>
            <a:off x="285750" y="131692"/>
            <a:ext cx="11906250" cy="754133"/>
            <a:chOff x="692006" y="116442"/>
            <a:chExt cx="11176173" cy="2919244"/>
          </a:xfrm>
        </p:grpSpPr>
        <p:sp>
          <p:nvSpPr>
            <p:cNvPr id="6" name="矩形 16">
              <a:extLst>
                <a:ext uri="{FF2B5EF4-FFF2-40B4-BE49-F238E27FC236}">
                  <a16:creationId xmlns:a16="http://schemas.microsoft.com/office/drawing/2014/main" id="{80D57BD1-011F-4D29-07FE-B6A982CA7BB6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 16">
              <a:extLst>
                <a:ext uri="{FF2B5EF4-FFF2-40B4-BE49-F238E27FC236}">
                  <a16:creationId xmlns:a16="http://schemas.microsoft.com/office/drawing/2014/main" id="{D9514A22-1EDC-AC6F-F815-DFB3838C49C3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Rectangle 70">
            <a:extLst>
              <a:ext uri="{FF2B5EF4-FFF2-40B4-BE49-F238E27FC236}">
                <a16:creationId xmlns:a16="http://schemas.microsoft.com/office/drawing/2014/main" id="{E195E727-1105-8B14-0B91-295D420F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9" y="1434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ảnh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A55F9-4596-7131-2629-9203F240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7" y="1052512"/>
            <a:ext cx="61626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6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</dc:creator>
  <cp:lastModifiedBy>PHAN</cp:lastModifiedBy>
  <cp:revision>1</cp:revision>
  <dcterms:created xsi:type="dcterms:W3CDTF">2023-11-13T10:48:08Z</dcterms:created>
  <dcterms:modified xsi:type="dcterms:W3CDTF">2023-11-13T10:48:51Z</dcterms:modified>
</cp:coreProperties>
</file>