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0082F-64FB-4488-AAC0-A48ACD920CF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EF44-C474-49BB-91E1-942610DE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8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5C66C-541F-4121-BDD7-1559F6692F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5C66C-541F-4121-BDD7-1559F6692F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7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4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8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EB5-6DB7-46F9-8EC4-8BDB3107B63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56C0-40E2-485B-B8CB-2EE5303D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0CF67C-FFDB-45E9-3108-CD7B4D56F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2286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47F7BA-BA99-0E6E-59F2-E7591AF2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770">
            <a:off x="697358" y="541891"/>
            <a:ext cx="8224365" cy="557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25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2820AE-7C5B-6BAB-A5D7-5A6FFDF4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770">
            <a:off x="249813" y="307809"/>
            <a:ext cx="8459201" cy="582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57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D754BBE-6286-438C-9512-FADE7B1FFD13}"/>
              </a:ext>
            </a:extLst>
          </p:cNvPr>
          <p:cNvSpPr/>
          <p:nvPr/>
        </p:nvSpPr>
        <p:spPr>
          <a:xfrm>
            <a:off x="272912" y="397276"/>
            <a:ext cx="4587614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7993" y="426394"/>
            <a:ext cx="8573693" cy="6068997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outerShdw blurRad="50800" dist="5080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9" name="Nhóm 7">
            <a:extLst>
              <a:ext uri="{FF2B5EF4-FFF2-40B4-BE49-F238E27FC236}">
                <a16:creationId xmlns="" xmlns:a16="http://schemas.microsoft.com/office/drawing/2014/main" id="{81B405FF-C9C9-4068-913A-2B03F58ACFEB}"/>
              </a:ext>
            </a:extLst>
          </p:cNvPr>
          <p:cNvGrpSpPr/>
          <p:nvPr/>
        </p:nvGrpSpPr>
        <p:grpSpPr>
          <a:xfrm>
            <a:off x="356862" y="635154"/>
            <a:ext cx="8362463" cy="1204600"/>
            <a:chOff x="1169225" y="243763"/>
            <a:chExt cx="11149950" cy="1204600"/>
          </a:xfrm>
        </p:grpSpPr>
        <p:sp>
          <p:nvSpPr>
            <p:cNvPr id="30" name="TextBox 16">
              <a:extLst>
                <a:ext uri="{FF2B5EF4-FFF2-40B4-BE49-F238E27FC236}">
                  <a16:creationId xmlns="" xmlns:a16="http://schemas.microsoft.com/office/drawing/2014/main" id="{29A879BD-CC04-4AC0-82E6-C0AC3CB68FE8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Chọn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thời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gian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thích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hợp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cho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sự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Oval 22">
              <a:extLst>
                <a:ext uri="{FF2B5EF4-FFF2-40B4-BE49-F238E27FC236}">
                  <a16:creationId xmlns="" xmlns:a16="http://schemas.microsoft.com/office/drawing/2014/main" id="{11BBA612-1976-477E-92A7-69869CB231FC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23">
              <a:extLst>
                <a:ext uri="{FF2B5EF4-FFF2-40B4-BE49-F238E27FC236}">
                  <a16:creationId xmlns="" xmlns:a16="http://schemas.microsoft.com/office/drawing/2014/main" id="{6025CB8A-947E-483E-9050-D079521C1C53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A7C1EDF-CFA0-2053-9DAD-4D50A45EC80D}"/>
              </a:ext>
            </a:extLst>
          </p:cNvPr>
          <p:cNvSpPr/>
          <p:nvPr/>
        </p:nvSpPr>
        <p:spPr>
          <a:xfrm>
            <a:off x="318408" y="1839687"/>
            <a:ext cx="2530929" cy="1175657"/>
          </a:xfrm>
          <a:prstGeom prst="roundRect">
            <a:avLst/>
          </a:prstGeom>
          <a:solidFill>
            <a:srgbClr val="F6C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 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66909D3-CFB8-ECF9-98E8-B1CA61B81891}"/>
              </a:ext>
            </a:extLst>
          </p:cNvPr>
          <p:cNvSpPr/>
          <p:nvPr/>
        </p:nvSpPr>
        <p:spPr>
          <a:xfrm>
            <a:off x="3037114" y="1817915"/>
            <a:ext cx="3192236" cy="1175657"/>
          </a:xfrm>
          <a:prstGeom prst="roundRect">
            <a:avLst/>
          </a:prstGeom>
          <a:solidFill>
            <a:srgbClr val="F6C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Hà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E5F6116-8FA0-4D3B-C77A-1D0406D7E539}"/>
              </a:ext>
            </a:extLst>
          </p:cNvPr>
          <p:cNvSpPr/>
          <p:nvPr/>
        </p:nvSpPr>
        <p:spPr>
          <a:xfrm>
            <a:off x="6408964" y="1807029"/>
            <a:ext cx="2269673" cy="1175657"/>
          </a:xfrm>
          <a:prstGeom prst="roundRect">
            <a:avLst/>
          </a:prstGeom>
          <a:solidFill>
            <a:srgbClr val="F6C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gõ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91F3B81-F7F3-3D86-917D-3FBCE8D828B8}"/>
              </a:ext>
            </a:extLst>
          </p:cNvPr>
          <p:cNvSpPr/>
          <p:nvPr/>
        </p:nvSpPr>
        <p:spPr>
          <a:xfrm>
            <a:off x="857250" y="4093030"/>
            <a:ext cx="1706336" cy="696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C4FA4BB-15FB-DE9E-44B6-60F7E9D216E6}"/>
              </a:ext>
            </a:extLst>
          </p:cNvPr>
          <p:cNvSpPr/>
          <p:nvPr/>
        </p:nvSpPr>
        <p:spPr>
          <a:xfrm>
            <a:off x="3886200" y="4049487"/>
            <a:ext cx="1706336" cy="696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EA920BC-0A3D-19E3-3104-9152A64132A3}"/>
              </a:ext>
            </a:extLst>
          </p:cNvPr>
          <p:cNvSpPr/>
          <p:nvPr/>
        </p:nvSpPr>
        <p:spPr>
          <a:xfrm>
            <a:off x="6498771" y="3962401"/>
            <a:ext cx="1706336" cy="696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B08DE76-4C17-E55C-2D24-A578716BC186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1583873" y="3015344"/>
            <a:ext cx="3155495" cy="10341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D9A899A-FD48-9CA5-1127-882F6FE223D6}"/>
              </a:ext>
            </a:extLst>
          </p:cNvPr>
          <p:cNvCxnSpPr>
            <a:cxnSpLocks/>
          </p:cNvCxnSpPr>
          <p:nvPr/>
        </p:nvCxnSpPr>
        <p:spPr>
          <a:xfrm>
            <a:off x="4327073" y="2950030"/>
            <a:ext cx="3155495" cy="10341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985C71D-0639-3771-B66F-B8D74A2B3F15}"/>
              </a:ext>
            </a:extLst>
          </p:cNvPr>
          <p:cNvCxnSpPr>
            <a:cxnSpLocks/>
          </p:cNvCxnSpPr>
          <p:nvPr/>
        </p:nvCxnSpPr>
        <p:spPr>
          <a:xfrm flipH="1">
            <a:off x="1649186" y="2982687"/>
            <a:ext cx="5804809" cy="10994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04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67794C-C5AC-A2B3-D702-B3C5E05F1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8991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15F55C32-78FE-184F-3AA4-1C9A69CEE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406627"/>
            <a:ext cx="8915400" cy="60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0E12297-4050-BB5A-6506-8BA1F7A17AC3}"/>
              </a:ext>
            </a:extLst>
          </p:cNvPr>
          <p:cNvSpPr/>
          <p:nvPr/>
        </p:nvSpPr>
        <p:spPr>
          <a:xfrm>
            <a:off x="257175" y="285750"/>
            <a:ext cx="8615363" cy="621982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xmlns="" id="{299E62CB-CDC6-4562-8DB3-D7B00782361B}"/>
              </a:ext>
            </a:extLst>
          </p:cNvPr>
          <p:cNvGrpSpPr/>
          <p:nvPr/>
        </p:nvGrpSpPr>
        <p:grpSpPr>
          <a:xfrm>
            <a:off x="756912" y="580725"/>
            <a:ext cx="8362463" cy="707886"/>
            <a:chOff x="1169225" y="243763"/>
            <a:chExt cx="11149950" cy="70788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xmlns="" id="{843462A0-8082-D657-710F-67F5E3DC5C05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xmlns="" id="{8AA83FC8-3619-65CD-2801-60B825013ED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xmlns="" id="{210F5845-D34E-F217-EC86-2AA29D8CA865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60133AC-82DC-9DA5-A342-355589FA69A1}"/>
              </a:ext>
            </a:extLst>
          </p:cNvPr>
          <p:cNvGrpSpPr/>
          <p:nvPr/>
        </p:nvGrpSpPr>
        <p:grpSpPr>
          <a:xfrm>
            <a:off x="285750" y="1600200"/>
            <a:ext cx="4122965" cy="1261884"/>
            <a:chOff x="381000" y="1600200"/>
            <a:chExt cx="5497286" cy="12618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D307B28-0F84-DE47-1742-68CCFFF66CF6}"/>
                </a:ext>
              </a:extLst>
            </p:cNvPr>
            <p:cNvSpPr txBox="1"/>
            <p:nvPr/>
          </p:nvSpPr>
          <p:spPr>
            <a:xfrm>
              <a:off x="381000" y="1600200"/>
              <a:ext cx="549728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7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3 kg =              kg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92AD9D3-3DDF-90D0-2615-9423550D1F66}"/>
                </a:ext>
              </a:extLst>
            </p:cNvPr>
            <p:cNvSpPr/>
            <p:nvPr/>
          </p:nvSpPr>
          <p:spPr>
            <a:xfrm>
              <a:off x="3548086" y="1692729"/>
              <a:ext cx="1110343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FEB3E08-9AA3-4E68-E86A-7DA9FBB72E84}"/>
              </a:ext>
            </a:extLst>
          </p:cNvPr>
          <p:cNvGrpSpPr/>
          <p:nvPr/>
        </p:nvGrpSpPr>
        <p:grpSpPr>
          <a:xfrm>
            <a:off x="4572000" y="1609726"/>
            <a:ext cx="4122965" cy="646331"/>
            <a:chOff x="381000" y="1600200"/>
            <a:chExt cx="5497286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5CF3237-76F1-CA63-F711-9A6B9293A885}"/>
                </a:ext>
              </a:extLst>
            </p:cNvPr>
            <p:cNvSpPr txBox="1"/>
            <p:nvPr/>
          </p:nvSpPr>
          <p:spPr>
            <a:xfrm>
              <a:off x="381000" y="1600200"/>
              <a:ext cx="5497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5 kg =           kg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3FA9EC1-6A1D-D344-7BF7-2AD73B13D256}"/>
                </a:ext>
              </a:extLst>
            </p:cNvPr>
            <p:cNvSpPr/>
            <p:nvPr/>
          </p:nvSpPr>
          <p:spPr>
            <a:xfrm>
              <a:off x="2923049" y="1667110"/>
              <a:ext cx="908957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1AA2EAB-E573-FE03-4D17-E64FD9A2AD60}"/>
              </a:ext>
            </a:extLst>
          </p:cNvPr>
          <p:cNvGrpSpPr/>
          <p:nvPr/>
        </p:nvGrpSpPr>
        <p:grpSpPr>
          <a:xfrm>
            <a:off x="314325" y="2647950"/>
            <a:ext cx="4122965" cy="1261884"/>
            <a:chOff x="381000" y="1600200"/>
            <a:chExt cx="5497286" cy="12618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E422D4E-1909-74C4-85DD-0AB83F15BF3A}"/>
                </a:ext>
              </a:extLst>
            </p:cNvPr>
            <p:cNvSpPr txBox="1"/>
            <p:nvPr/>
          </p:nvSpPr>
          <p:spPr>
            <a:xfrm>
              <a:off x="381000" y="1600200"/>
              <a:ext cx="549728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tạ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15 kg =             kg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D3CD081-2079-71A9-21FF-3BE794705987}"/>
                </a:ext>
              </a:extLst>
            </p:cNvPr>
            <p:cNvSpPr/>
            <p:nvPr/>
          </p:nvSpPr>
          <p:spPr>
            <a:xfrm>
              <a:off x="3480426" y="1672693"/>
              <a:ext cx="1110343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415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6B11E1F-0FD6-5AE5-5B39-F713D5FCFF56}"/>
              </a:ext>
            </a:extLst>
          </p:cNvPr>
          <p:cNvGrpSpPr/>
          <p:nvPr/>
        </p:nvGrpSpPr>
        <p:grpSpPr>
          <a:xfrm>
            <a:off x="4543425" y="2552701"/>
            <a:ext cx="3865790" cy="1200329"/>
            <a:chOff x="723900" y="1600200"/>
            <a:chExt cx="5154386" cy="120032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F1C7F39-8901-FE2E-D206-D29493E5C2FD}"/>
                </a:ext>
              </a:extLst>
            </p:cNvPr>
            <p:cNvSpPr txBox="1"/>
            <p:nvPr/>
          </p:nvSpPr>
          <p:spPr>
            <a:xfrm>
              <a:off x="723900" y="1600200"/>
              <a:ext cx="51543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tạ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3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           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7114FCF3-813A-B312-7422-FDFE96C71C20}"/>
                </a:ext>
              </a:extLst>
            </p:cNvPr>
            <p:cNvSpPr/>
            <p:nvPr/>
          </p:nvSpPr>
          <p:spPr>
            <a:xfrm>
              <a:off x="3313247" y="1622113"/>
              <a:ext cx="956582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33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61D9306-D7F9-095E-49B4-8A0CB5AFA1E8}"/>
              </a:ext>
            </a:extLst>
          </p:cNvPr>
          <p:cNvGrpSpPr/>
          <p:nvPr/>
        </p:nvGrpSpPr>
        <p:grpSpPr>
          <a:xfrm>
            <a:off x="314325" y="3686175"/>
            <a:ext cx="4122965" cy="707886"/>
            <a:chOff x="381000" y="1600200"/>
            <a:chExt cx="5497286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DC6B4D9-26A0-ACA6-6795-8B39F9460611}"/>
                </a:ext>
              </a:extLst>
            </p:cNvPr>
            <p:cNvSpPr txBox="1"/>
            <p:nvPr/>
          </p:nvSpPr>
          <p:spPr>
            <a:xfrm>
              <a:off x="381000" y="1600200"/>
              <a:ext cx="5497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tấn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           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0E6F3F4-AF8E-A05C-54B9-9670E0E897A5}"/>
                </a:ext>
              </a:extLst>
            </p:cNvPr>
            <p:cNvSpPr/>
            <p:nvPr/>
          </p:nvSpPr>
          <p:spPr>
            <a:xfrm>
              <a:off x="2553873" y="1707181"/>
              <a:ext cx="1110343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500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BE74D3E-E429-4ACB-42AC-84D19F3F9077}"/>
              </a:ext>
            </a:extLst>
          </p:cNvPr>
          <p:cNvGrpSpPr/>
          <p:nvPr/>
        </p:nvGrpSpPr>
        <p:grpSpPr>
          <a:xfrm>
            <a:off x="4579144" y="3457576"/>
            <a:ext cx="3865790" cy="1200329"/>
            <a:chOff x="723900" y="1600200"/>
            <a:chExt cx="5154386" cy="12003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27AA454-95FE-BBEE-3A23-1E4230A1F05B}"/>
                </a:ext>
              </a:extLst>
            </p:cNvPr>
            <p:cNvSpPr txBox="1"/>
            <p:nvPr/>
          </p:nvSpPr>
          <p:spPr>
            <a:xfrm>
              <a:off x="723900" y="1600200"/>
              <a:ext cx="51543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tấn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89 kg =               kg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55387A1-66D3-0769-5B45-824600DED641}"/>
                </a:ext>
              </a:extLst>
            </p:cNvPr>
            <p:cNvSpPr/>
            <p:nvPr/>
          </p:nvSpPr>
          <p:spPr>
            <a:xfrm>
              <a:off x="3437399" y="1627040"/>
              <a:ext cx="1318532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1 089</a:t>
              </a:r>
            </a:p>
          </p:txBody>
        </p:sp>
      </p:grpSp>
      <p:pic>
        <p:nvPicPr>
          <p:cNvPr id="50" name="Picture 4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xmlns="" id="{8A6CCFBC-54F6-F123-F589-B3B0A6642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12" y="1340282"/>
            <a:ext cx="799787" cy="949080"/>
          </a:xfrm>
          <a:prstGeom prst="rect">
            <a:avLst/>
          </a:prstGeom>
        </p:spPr>
      </p:pic>
      <p:pic>
        <p:nvPicPr>
          <p:cNvPr id="51" name="Picture 50" descr="A pink flower with a yellow center&#10;&#10;Description automatically generated">
            <a:extLst>
              <a:ext uri="{FF2B5EF4-FFF2-40B4-BE49-F238E27FC236}">
                <a16:creationId xmlns:a16="http://schemas.microsoft.com/office/drawing/2014/main" xmlns="" id="{18331D34-2EDD-07E4-6886-C195F918C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48" y="2565722"/>
            <a:ext cx="799787" cy="949080"/>
          </a:xfrm>
          <a:prstGeom prst="rect">
            <a:avLst/>
          </a:prstGeom>
        </p:spPr>
      </p:pic>
      <p:pic>
        <p:nvPicPr>
          <p:cNvPr id="52" name="Picture 51" descr="A pink flower with a yellow center&#10;&#10;Description automatically generated">
            <a:extLst>
              <a:ext uri="{FF2B5EF4-FFF2-40B4-BE49-F238E27FC236}">
                <a16:creationId xmlns:a16="http://schemas.microsoft.com/office/drawing/2014/main" xmlns="" id="{A47E30FC-6E90-2D42-C4E7-F5DC362A5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1" y="3563876"/>
            <a:ext cx="799787" cy="949080"/>
          </a:xfrm>
          <a:prstGeom prst="rect">
            <a:avLst/>
          </a:prstGeom>
        </p:spPr>
      </p:pic>
      <p:pic>
        <p:nvPicPr>
          <p:cNvPr id="54" name="Picture 53" descr="A pink flower with a yellow center&#10;&#10;Description automatically generated">
            <a:extLst>
              <a:ext uri="{FF2B5EF4-FFF2-40B4-BE49-F238E27FC236}">
                <a16:creationId xmlns:a16="http://schemas.microsoft.com/office/drawing/2014/main" xmlns="" id="{42ECC408-524B-BABD-6ACD-0A663F4EA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79" y="1362287"/>
            <a:ext cx="799787" cy="949080"/>
          </a:xfrm>
          <a:prstGeom prst="rect">
            <a:avLst/>
          </a:prstGeom>
        </p:spPr>
      </p:pic>
      <p:pic>
        <p:nvPicPr>
          <p:cNvPr id="55" name="Picture 54" descr="A pink flower with a yellow center&#10;&#10;Description automatically generated">
            <a:extLst>
              <a:ext uri="{FF2B5EF4-FFF2-40B4-BE49-F238E27FC236}">
                <a16:creationId xmlns:a16="http://schemas.microsoft.com/office/drawing/2014/main" xmlns="" id="{68B7C9D7-EB23-6021-1F3C-209512033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94" y="2324313"/>
            <a:ext cx="799787" cy="949080"/>
          </a:xfrm>
          <a:prstGeom prst="rect">
            <a:avLst/>
          </a:prstGeom>
        </p:spPr>
      </p:pic>
      <p:pic>
        <p:nvPicPr>
          <p:cNvPr id="56" name="Picture 55" descr="A pink flower with a yellow center&#10;&#10;Description automatically generated">
            <a:extLst>
              <a:ext uri="{FF2B5EF4-FFF2-40B4-BE49-F238E27FC236}">
                <a16:creationId xmlns:a16="http://schemas.microsoft.com/office/drawing/2014/main" xmlns="" id="{98EC2ECE-C9B4-7D84-A007-356B4CB39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74" y="3464028"/>
            <a:ext cx="1064419" cy="9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0E12297-4050-BB5A-6506-8BA1F7A17AC3}"/>
              </a:ext>
            </a:extLst>
          </p:cNvPr>
          <p:cNvSpPr/>
          <p:nvPr/>
        </p:nvSpPr>
        <p:spPr>
          <a:xfrm>
            <a:off x="257175" y="285750"/>
            <a:ext cx="8615363" cy="621982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xmlns="" id="{299E62CB-CDC6-4562-8DB3-D7B00782361B}"/>
              </a:ext>
            </a:extLst>
          </p:cNvPr>
          <p:cNvGrpSpPr/>
          <p:nvPr/>
        </p:nvGrpSpPr>
        <p:grpSpPr>
          <a:xfrm>
            <a:off x="756912" y="580725"/>
            <a:ext cx="8362463" cy="707886"/>
            <a:chOff x="1169225" y="243763"/>
            <a:chExt cx="11149950" cy="70788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xmlns="" id="{843462A0-8082-D657-710F-67F5E3DC5C05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xmlns="" id="{8AA83FC8-3619-65CD-2801-60B825013ED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xmlns="" id="{210F5845-D34E-F217-EC86-2AA29D8CA865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60133AC-82DC-9DA5-A342-355589FA69A1}"/>
              </a:ext>
            </a:extLst>
          </p:cNvPr>
          <p:cNvGrpSpPr/>
          <p:nvPr/>
        </p:nvGrpSpPr>
        <p:grpSpPr>
          <a:xfrm>
            <a:off x="285750" y="1600200"/>
            <a:ext cx="4122965" cy="1274451"/>
            <a:chOff x="381000" y="1600200"/>
            <a:chExt cx="5497286" cy="1274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0D307B28-0F84-DE47-1742-68CCFFF66CF6}"/>
                    </a:ext>
                  </a:extLst>
                </p:cNvPr>
                <p:cNvSpPr txBox="1"/>
                <p:nvPr/>
              </p:nvSpPr>
              <p:spPr>
                <a:xfrm>
                  <a:off x="381000" y="1600200"/>
                  <a:ext cx="5497286" cy="1274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:r>
                    <a:rPr lang="en-GB" sz="36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8</a:t>
                  </a:r>
                  <a:r>
                    <a:rPr kumimoji="0" lang="en-GB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kumimoji="0" lang="en-GB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GB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sSup>
                        <m:sSupPr>
                          <m:ctrlPr>
                            <a:rPr lang="en-GB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𝐝𝐦</m:t>
                          </m:r>
                        </m:e>
                        <m:sup>
                          <m:r>
                            <a:rPr lang="en-GB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307B28-0F84-DE47-1742-68CCFFF66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1600200"/>
                  <a:ext cx="5497286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3996" t="-15517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92AD9D3-3DDF-90D0-2615-9423550D1F66}"/>
                </a:ext>
              </a:extLst>
            </p:cNvPr>
            <p:cNvSpPr/>
            <p:nvPr/>
          </p:nvSpPr>
          <p:spPr>
            <a:xfrm>
              <a:off x="2811705" y="1660213"/>
              <a:ext cx="1110343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15FB2B3-F09F-A62A-0D53-456CB4FA3CC5}"/>
              </a:ext>
            </a:extLst>
          </p:cNvPr>
          <p:cNvGrpSpPr/>
          <p:nvPr/>
        </p:nvGrpSpPr>
        <p:grpSpPr>
          <a:xfrm>
            <a:off x="328612" y="2677886"/>
            <a:ext cx="4390346" cy="1398909"/>
            <a:chOff x="24492" y="1600200"/>
            <a:chExt cx="5853794" cy="1398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7BBFD9DB-9965-7CBD-EBBF-B14D26AD60D6}"/>
                    </a:ext>
                  </a:extLst>
                </p:cNvPr>
                <p:cNvSpPr txBox="1"/>
                <p:nvPr/>
              </p:nvSpPr>
              <p:spPr>
                <a:xfrm>
                  <a:off x="24492" y="1600200"/>
                  <a:ext cx="5853794" cy="1398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:r>
                    <a:rPr lang="en-GB" sz="40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𝐝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BFD9DB-9965-7CBD-EBBF-B14D26AD6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2" y="1600200"/>
                  <a:ext cx="5853794" cy="769441"/>
                </a:xfrm>
                <a:prstGeom prst="rect">
                  <a:avLst/>
                </a:prstGeom>
                <a:blipFill>
                  <a:blip r:embed="rId6"/>
                  <a:stretch>
                    <a:fillRect l="-4271" t="-15748" b="-36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B67BBB7-4954-9314-CA8C-997D7BAB14F5}"/>
                </a:ext>
              </a:extLst>
            </p:cNvPr>
            <p:cNvSpPr/>
            <p:nvPr/>
          </p:nvSpPr>
          <p:spPr>
            <a:xfrm>
              <a:off x="2768819" y="1689258"/>
              <a:ext cx="996042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82E580-DB98-39CF-1D40-5AA9656482A2}"/>
              </a:ext>
            </a:extLst>
          </p:cNvPr>
          <p:cNvGrpSpPr/>
          <p:nvPr/>
        </p:nvGrpSpPr>
        <p:grpSpPr>
          <a:xfrm>
            <a:off x="335756" y="3722914"/>
            <a:ext cx="4350545" cy="1398909"/>
            <a:chOff x="77560" y="1600200"/>
            <a:chExt cx="5800726" cy="1398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19715755-168F-ED7C-B05D-22FBC552BE32}"/>
                    </a:ext>
                  </a:extLst>
                </p:cNvPr>
                <p:cNvSpPr txBox="1"/>
                <p:nvPr/>
              </p:nvSpPr>
              <p:spPr>
                <a:xfrm>
                  <a:off x="77560" y="1600200"/>
                  <a:ext cx="5800726" cy="1398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c) </a:t>
                  </a:r>
                  <a:r>
                    <a:rPr lang="en-GB" sz="40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𝐜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=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9715755-168F-ED7C-B05D-22FBC552B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0" y="1600200"/>
                  <a:ext cx="5800726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4202" t="-16667" b="-37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6ABCB29-3118-6591-3BD1-9B4DCE96BA72}"/>
                </a:ext>
              </a:extLst>
            </p:cNvPr>
            <p:cNvSpPr/>
            <p:nvPr/>
          </p:nvSpPr>
          <p:spPr>
            <a:xfrm>
              <a:off x="2929337" y="1695827"/>
              <a:ext cx="1012370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1D66855-0430-BD60-CAB5-AD0CBF32F78F}"/>
              </a:ext>
            </a:extLst>
          </p:cNvPr>
          <p:cNvGrpSpPr/>
          <p:nvPr/>
        </p:nvGrpSpPr>
        <p:grpSpPr>
          <a:xfrm>
            <a:off x="4710792" y="1643744"/>
            <a:ext cx="4122965" cy="1351267"/>
            <a:chOff x="381000" y="1600200"/>
            <a:chExt cx="5497286" cy="135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8E6D67C6-DCDF-A702-1617-7088D356BF71}"/>
                    </a:ext>
                  </a:extLst>
                </p:cNvPr>
                <p:cNvSpPr txBox="1"/>
                <p:nvPr/>
              </p:nvSpPr>
              <p:spPr>
                <a:xfrm>
                  <a:off x="381000" y="1600200"/>
                  <a:ext cx="5497286" cy="1351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noProof="0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800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𝐝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E6D67C6-DCDF-A702-1617-7088D356B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1600200"/>
                  <a:ext cx="5497286" cy="721801"/>
                </a:xfrm>
                <a:prstGeom prst="rect">
                  <a:avLst/>
                </a:prstGeom>
                <a:blipFill>
                  <a:blip r:embed="rId8"/>
                  <a:stretch>
                    <a:fillRect l="-3880" t="-13559" b="-35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D9CCBD1-7BE1-C97C-EE8F-C91316D42752}"/>
                </a:ext>
              </a:extLst>
            </p:cNvPr>
            <p:cNvSpPr/>
            <p:nvPr/>
          </p:nvSpPr>
          <p:spPr>
            <a:xfrm>
              <a:off x="3076809" y="1711638"/>
              <a:ext cx="979715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5FBDA46-D33B-437C-0497-8A222D60F122}"/>
              </a:ext>
            </a:extLst>
          </p:cNvPr>
          <p:cNvGrpSpPr/>
          <p:nvPr/>
        </p:nvGrpSpPr>
        <p:grpSpPr>
          <a:xfrm>
            <a:off x="4714875" y="2721429"/>
            <a:ext cx="4429125" cy="1351267"/>
            <a:chOff x="-27214" y="1600200"/>
            <a:chExt cx="5905500" cy="135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20E90BD6-A348-DD53-9283-DA4135E612C9}"/>
                    </a:ext>
                  </a:extLst>
                </p:cNvPr>
                <p:cNvSpPr txBox="1"/>
                <p:nvPr/>
              </p:nvSpPr>
              <p:spPr>
                <a:xfrm>
                  <a:off x="-27214" y="1600200"/>
                  <a:ext cx="5905500" cy="1351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noProof="0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200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𝐜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E90BD6-A348-DD53-9283-DA4135E61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14" y="1600200"/>
                  <a:ext cx="5905500" cy="721801"/>
                </a:xfrm>
                <a:prstGeom prst="rect">
                  <a:avLst/>
                </a:prstGeom>
                <a:blipFill>
                  <a:blip r:embed="rId9"/>
                  <a:stretch>
                    <a:fillRect l="-3612" t="-13445" b="-34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C889119-E126-4664-994A-DA7E6FC7230D}"/>
                </a:ext>
              </a:extLst>
            </p:cNvPr>
            <p:cNvSpPr/>
            <p:nvPr/>
          </p:nvSpPr>
          <p:spPr>
            <a:xfrm>
              <a:off x="2686567" y="1665515"/>
              <a:ext cx="783771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3C3FDE7-6D03-8BA0-EAF5-ED91EC81FE83}"/>
              </a:ext>
            </a:extLst>
          </p:cNvPr>
          <p:cNvGrpSpPr/>
          <p:nvPr/>
        </p:nvGrpSpPr>
        <p:grpSpPr>
          <a:xfrm>
            <a:off x="4807744" y="3766456"/>
            <a:ext cx="4303599" cy="1351267"/>
            <a:chOff x="140154" y="1600200"/>
            <a:chExt cx="5738132" cy="135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57BFBF07-AF7C-7178-7091-A8B3CE6532AB}"/>
                    </a:ext>
                  </a:extLst>
                </p:cNvPr>
                <p:cNvSpPr txBox="1"/>
                <p:nvPr/>
              </p:nvSpPr>
              <p:spPr>
                <a:xfrm>
                  <a:off x="140154" y="1600200"/>
                  <a:ext cx="5738132" cy="1351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</a:t>
                  </a:r>
                  <a:r>
                    <a:rPr lang="en-GB" sz="4000" b="1" noProof="0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00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7BFBF07-AF7C-7178-7091-A8B3CE653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54" y="1600200"/>
                  <a:ext cx="5738132" cy="721801"/>
                </a:xfrm>
                <a:prstGeom prst="rect">
                  <a:avLst/>
                </a:prstGeom>
                <a:blipFill>
                  <a:blip r:embed="rId10"/>
                  <a:stretch>
                    <a:fillRect l="-3826" t="-13559" b="-35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C4E4285-571A-29A8-80A0-6E96C523F1C4}"/>
                </a:ext>
              </a:extLst>
            </p:cNvPr>
            <p:cNvSpPr/>
            <p:nvPr/>
          </p:nvSpPr>
          <p:spPr>
            <a:xfrm>
              <a:off x="3005817" y="1670207"/>
              <a:ext cx="979715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94BEB48-A64B-A2BF-713F-2AA9D39AD0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50" y="1249651"/>
            <a:ext cx="758674" cy="10115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D90FD47-F745-81F5-D780-14D61542F3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47" y="2527642"/>
            <a:ext cx="758674" cy="10115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CCFB451-4FBF-3698-4424-BBBBC81543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92" y="3591158"/>
            <a:ext cx="758674" cy="10115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9A133CD-BEFC-3597-DB19-75FD4BB2BA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45" y="1383659"/>
            <a:ext cx="758674" cy="10115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662EB9E-447D-436B-3F7E-D408169B63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08" y="2445531"/>
            <a:ext cx="758674" cy="10115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C4C5514-1262-4C11-8441-199867FB45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16" y="3642397"/>
            <a:ext cx="758674" cy="10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52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12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234</Words>
  <Application>Microsoft Office PowerPoint</Application>
  <PresentationFormat>On-screen Show (4:3)</PresentationFormat>
  <Paragraphs>43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</dc:creator>
  <cp:lastModifiedBy>PHAN</cp:lastModifiedBy>
  <cp:revision>1</cp:revision>
  <dcterms:created xsi:type="dcterms:W3CDTF">2023-11-04T05:00:45Z</dcterms:created>
  <dcterms:modified xsi:type="dcterms:W3CDTF">2023-11-04T05:08:02Z</dcterms:modified>
</cp:coreProperties>
</file>