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246FB-562D-49B3-AE05-05A7F10F3A6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556BF-96F0-4855-9E12-0C7EA0CE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2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3EDE-D64D-4A76-BC7B-E392462BF88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A26B-6E24-4D04-8E36-E262F8460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5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3EDE-D64D-4A76-BC7B-E392462BF88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A26B-6E24-4D04-8E36-E262F8460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3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3EDE-D64D-4A76-BC7B-E392462BF88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A26B-6E24-4D04-8E36-E262F8460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6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3EDE-D64D-4A76-BC7B-E392462BF88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A26B-6E24-4D04-8E36-E262F8460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5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3EDE-D64D-4A76-BC7B-E392462BF88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A26B-6E24-4D04-8E36-E262F8460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3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3EDE-D64D-4A76-BC7B-E392462BF88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A26B-6E24-4D04-8E36-E262F8460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8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3EDE-D64D-4A76-BC7B-E392462BF88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A26B-6E24-4D04-8E36-E262F8460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0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3EDE-D64D-4A76-BC7B-E392462BF88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A26B-6E24-4D04-8E36-E262F8460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7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3EDE-D64D-4A76-BC7B-E392462BF88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A26B-6E24-4D04-8E36-E262F8460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2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3EDE-D64D-4A76-BC7B-E392462BF88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A26B-6E24-4D04-8E36-E262F8460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7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3EDE-D64D-4A76-BC7B-E392462BF88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A26B-6E24-4D04-8E36-E262F8460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5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E3EDE-D64D-4A76-BC7B-E392462BF88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AA26B-6E24-4D04-8E36-E262F8460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9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Nghệ An: Mở lớp truyền dạy thổi khèn, múa khèn Mông | Báo Dân tộc và Phát  triển">
            <a:extLst>
              <a:ext uri="{FF2B5EF4-FFF2-40B4-BE49-F238E27FC236}">
                <a16:creationId xmlns:a16="http://schemas.microsoft.com/office/drawing/2014/main" id="{C7ACE279-AB1D-BF0A-111D-AF75E49E7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56" y="490112"/>
            <a:ext cx="9337182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9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Linh thiêng tiếng khèn Mông | Báo Dân tộc và Phát triển">
            <a:extLst>
              <a:ext uri="{FF2B5EF4-FFF2-40B4-BE49-F238E27FC236}">
                <a16:creationId xmlns:a16="http://schemas.microsoft.com/office/drawing/2014/main" id="{E87CB610-2C9F-9468-D884-338C332C5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5"/>
            <a:ext cx="10173237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73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Tiếng khèn - nét tươi sáng trong tâm hồn người Mông">
            <a:extLst>
              <a:ext uri="{FF2B5EF4-FFF2-40B4-BE49-F238E27FC236}">
                <a16:creationId xmlns:a16="http://schemas.microsoft.com/office/drawing/2014/main" id="{65BAC55C-ABA8-F734-95A7-044DF611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4705"/>
            <a:ext cx="10571787" cy="580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11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u lịch Tây Bắc - VnExpress">
            <a:extLst>
              <a:ext uri="{FF2B5EF4-FFF2-40B4-BE49-F238E27FC236}">
                <a16:creationId xmlns:a16="http://schemas.microsoft.com/office/drawing/2014/main" id="{58A85D7E-553D-DBF6-447B-6A4BB7C9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568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9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5 bài học từ câu chuyện cổ tích “Cô bé lọ lem”">
            <a:extLst>
              <a:ext uri="{FF2B5EF4-FFF2-40B4-BE49-F238E27FC236}">
                <a16:creationId xmlns:a16="http://schemas.microsoft.com/office/drawing/2014/main" id="{A7EE35D8-41D3-115A-06B0-961C9C1C3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12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5 bài học từ câu chuyện cổ tích “Cô bé lọ lem”">
            <a:extLst>
              <a:ext uri="{FF2B5EF4-FFF2-40B4-BE49-F238E27FC236}">
                <a16:creationId xmlns:a16="http://schemas.microsoft.com/office/drawing/2014/main" id="{BC40606E-758F-BE9B-6A69-CD6A7AFF4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1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96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</dc:creator>
  <cp:lastModifiedBy>PHAN</cp:lastModifiedBy>
  <cp:revision>1</cp:revision>
  <dcterms:created xsi:type="dcterms:W3CDTF">2023-11-13T13:48:04Z</dcterms:created>
  <dcterms:modified xsi:type="dcterms:W3CDTF">2023-11-13T13:48:24Z</dcterms:modified>
</cp:coreProperties>
</file>