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49264-5763-4B09-A0FD-63E466493A2F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74247-C74F-45B3-8A5C-1FD4A20D1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5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99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34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600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47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6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729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055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209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134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528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86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0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0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04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1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44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22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5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1C43D-E35C-4FAF-A701-57B80318D2B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39A8B-758C-4289-A5BA-35F48683C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23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microsoft.com/office/2007/relationships/hdphoto" Target="../media/hdphoto3.wdp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28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00" r="413" b="4652"/>
          <a:stretch/>
        </p:blipFill>
        <p:spPr>
          <a:xfrm>
            <a:off x="16485" y="30480"/>
            <a:ext cx="1217551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30480"/>
            <a:ext cx="12191999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99633" y="5646279"/>
            <a:ext cx="1686265" cy="524255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2078942" y="-182577"/>
            <a:ext cx="7815943" cy="2613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6667" b="1" spc="37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studious ants</a:t>
            </a:r>
            <a:endParaRPr lang="en-US" sz="6667" b="1" spc="37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7656738" y="4858390"/>
            <a:ext cx="1119077" cy="41365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33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8839202" y="2071507"/>
            <a:ext cx="1199545" cy="1357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2511712" y="2633905"/>
            <a:ext cx="919273" cy="953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059" y="3086611"/>
            <a:ext cx="2070837" cy="1600757"/>
          </a:xfrm>
          <a:prstGeom prst="rect">
            <a:avLst/>
          </a:prstGeom>
        </p:spPr>
      </p:pic>
      <p:pic>
        <p:nvPicPr>
          <p:cNvPr id="2" name="4567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01683" y="197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7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268200" cy="68580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099633" y="5646279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433902" y="1026164"/>
            <a:ext cx="7696199" cy="2707000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3145274" y="3971099"/>
            <a:ext cx="3847775" cy="1929584"/>
            <a:chOff x="1667317" y="644142"/>
            <a:chExt cx="8168170" cy="5211050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667317" y="644142"/>
              <a:ext cx="8168170" cy="5211050"/>
              <a:chOff x="5757277" y="1974426"/>
              <a:chExt cx="5100718" cy="342521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57277" y="2077782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36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No / but</a:t>
                </a:r>
                <a:endParaRPr lang="vi-VN" altLang="zh-CN" sz="36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endParaRPr lang="zh-CN" alt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15432" y="744299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6" y="4271965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9296400" y="6087093"/>
            <a:ext cx="985027" cy="59580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0280" y="2532163"/>
            <a:ext cx="1695123" cy="10256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AA070D3-C835-40BC-8EEF-E3F5BDD0AD72}"/>
              </a:ext>
            </a:extLst>
          </p:cNvPr>
          <p:cNvSpPr txBox="1"/>
          <p:nvPr/>
        </p:nvSpPr>
        <p:spPr>
          <a:xfrm>
            <a:off x="3145274" y="1383954"/>
            <a:ext cx="7141493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 </a:t>
            </a:r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 draw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altLang="zh-CN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___, she can’t, ___ she can fly a kite.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268200" cy="68580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099633" y="5646279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433902" y="1026164"/>
            <a:ext cx="7696199" cy="2707000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866287" y="4074941"/>
            <a:ext cx="4703327" cy="1929584"/>
            <a:chOff x="1667317" y="644142"/>
            <a:chExt cx="8168170" cy="5211050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667317" y="644142"/>
              <a:ext cx="8168170" cy="5211050"/>
              <a:chOff x="5757277" y="1974426"/>
              <a:chExt cx="5100718" cy="342521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57277" y="2077782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36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No, she can’t, but she can swim.</a:t>
                </a:r>
                <a:endParaRPr lang="vi-VN" altLang="zh-CN" sz="36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endParaRPr lang="zh-CN" alt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15432" y="744299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6" y="4271965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9296400" y="6087093"/>
            <a:ext cx="985027" cy="59580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192" y="1964005"/>
            <a:ext cx="2673907" cy="14368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AA070D3-C835-40BC-8EEF-E3F5BDD0AD72}"/>
              </a:ext>
            </a:extLst>
          </p:cNvPr>
          <p:cNvSpPr txBox="1"/>
          <p:nvPr/>
        </p:nvSpPr>
        <p:spPr>
          <a:xfrm>
            <a:off x="3176434" y="1394559"/>
            <a:ext cx="5912135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 </a:t>
            </a:r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 ride a bike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altLang="zh-CN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___________.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268200" cy="68580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099633" y="5646279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921089" y="1242621"/>
            <a:ext cx="6984911" cy="2490544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3145274" y="3971099"/>
            <a:ext cx="3847775" cy="1929584"/>
            <a:chOff x="1667317" y="644142"/>
            <a:chExt cx="8168170" cy="5211050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667317" y="644142"/>
              <a:ext cx="8168170" cy="5211050"/>
              <a:chOff x="5757277" y="1974426"/>
              <a:chExt cx="5100718" cy="342521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57277" y="2077782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altLang="zh-CN" sz="3600" b="1" dirty="0" err="1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play</a:t>
                </a:r>
                <a:r>
                  <a:rPr lang="vi-VN" altLang="zh-CN" sz="36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the </a:t>
                </a:r>
                <a:r>
                  <a:rPr lang="vi-VN" altLang="zh-CN" sz="3600" b="1" dirty="0" err="1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piano</a:t>
                </a:r>
                <a:endParaRPr lang="vi-VN" altLang="zh-CN" sz="36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endParaRPr lang="zh-CN" alt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00944" y="905287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6" y="4271965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9296400" y="6087093"/>
            <a:ext cx="985027" cy="59580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5224" y="1879124"/>
            <a:ext cx="1763203" cy="17632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AA070D3-C835-40BC-8EEF-E3F5BDD0AD72}"/>
              </a:ext>
            </a:extLst>
          </p:cNvPr>
          <p:cNvSpPr txBox="1"/>
          <p:nvPr/>
        </p:nvSpPr>
        <p:spPr>
          <a:xfrm>
            <a:off x="3564555" y="1552165"/>
            <a:ext cx="5697976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 </a:t>
            </a:r>
            <a:r>
              <a:rPr lang="vi-VN" altLang="zh-CN" sz="36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________?</a:t>
            </a:r>
          </a:p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vi-VN" altLang="zh-CN" sz="3600" b="1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Yes</a:t>
            </a:r>
            <a:r>
              <a:rPr lang="vi-VN" altLang="zh-CN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I can</a:t>
            </a:r>
            <a:r>
              <a:rPr lang="vi-VN" altLang="zh-CN" sz="3600" b="1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38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1"/>
            <a:ext cx="12191999" cy="68580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099633" y="5646279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694900" y="1359517"/>
            <a:ext cx="6802197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3169871" y="3971097"/>
            <a:ext cx="3847775" cy="1937307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altLang="zh-CN" sz="3600" b="1" dirty="0" err="1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ride</a:t>
                </a:r>
                <a:r>
                  <a:rPr lang="vi-VN" altLang="zh-CN" sz="36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a </a:t>
                </a:r>
                <a:r>
                  <a:rPr lang="vi-VN" altLang="zh-CN" sz="3600" b="1" dirty="0" err="1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bike</a:t>
                </a:r>
                <a:endParaRPr lang="vi-VN" altLang="zh-CN" sz="36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endParaRPr lang="zh-CN" altLang="en-US" sz="36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00944" y="905287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6" y="4271965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9372600" y="5964293"/>
            <a:ext cx="985027" cy="59580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6666"/>
          <a:stretch/>
        </p:blipFill>
        <p:spPr>
          <a:xfrm>
            <a:off x="7017645" y="2512835"/>
            <a:ext cx="1940352" cy="1293315"/>
          </a:xfrm>
          <a:prstGeom prst="round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FEB2BF3-74B4-4679-8E90-43F01A625FF1}"/>
              </a:ext>
            </a:extLst>
          </p:cNvPr>
          <p:cNvSpPr txBox="1"/>
          <p:nvPr/>
        </p:nvSpPr>
        <p:spPr>
          <a:xfrm>
            <a:off x="3227091" y="1696157"/>
            <a:ext cx="5697976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 </a:t>
            </a:r>
            <a:r>
              <a:rPr lang="vi-VN" altLang="zh-CN" sz="36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________?</a:t>
            </a:r>
          </a:p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vi-VN" altLang="zh-CN" sz="3600" b="1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Yes</a:t>
            </a:r>
            <a:r>
              <a:rPr lang="vi-VN" altLang="zh-CN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I can</a:t>
            </a:r>
            <a:r>
              <a:rPr lang="vi-VN" altLang="zh-CN" sz="3600" b="1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268200" cy="68580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099633" y="5646279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90801" y="1242621"/>
            <a:ext cx="7315199" cy="2490544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3145274" y="3971099"/>
            <a:ext cx="3847775" cy="1929584"/>
            <a:chOff x="1667317" y="644142"/>
            <a:chExt cx="8168170" cy="5211050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667317" y="644142"/>
              <a:ext cx="8168170" cy="5211050"/>
              <a:chOff x="5757277" y="1974426"/>
              <a:chExt cx="5100718" cy="342521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57277" y="2077782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36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roller skate</a:t>
                </a:r>
                <a:endParaRPr lang="vi-VN" altLang="zh-CN" sz="36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endParaRPr lang="zh-CN" alt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00944" y="905287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6" y="4271965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9296400" y="6087093"/>
            <a:ext cx="985027" cy="59580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3365" y="2311845"/>
            <a:ext cx="2250684" cy="13576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AA070D3-C835-40BC-8EEF-E3F5BDD0AD72}"/>
              </a:ext>
            </a:extLst>
          </p:cNvPr>
          <p:cNvSpPr txBox="1"/>
          <p:nvPr/>
        </p:nvSpPr>
        <p:spPr>
          <a:xfrm>
            <a:off x="2907372" y="1553682"/>
            <a:ext cx="5562957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 </a:t>
            </a:r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________?</a:t>
            </a:r>
          </a:p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altLang="zh-CN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No, he can’t, but he can cook.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6885288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8349249" y="6206261"/>
            <a:ext cx="985027" cy="59580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48" name="ms pham"/>
          <p:cNvGrpSpPr/>
          <p:nvPr/>
        </p:nvGrpSpPr>
        <p:grpSpPr>
          <a:xfrm>
            <a:off x="5401370" y="6361034"/>
            <a:ext cx="1686265" cy="524255"/>
            <a:chOff x="4767506" y="6385368"/>
            <a:chExt cx="2248353" cy="699007"/>
          </a:xfrm>
        </p:grpSpPr>
        <p:pic>
          <p:nvPicPr>
            <p:cNvPr id="45" name="54484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848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ms pham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608279" y="1224263"/>
            <a:ext cx="6725997" cy="2747319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cdc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ms pham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872325" y="4217959"/>
            <a:ext cx="3847775" cy="1957027"/>
            <a:chOff x="1649182" y="644142"/>
            <a:chExt cx="8168170" cy="5285160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649182" y="644142"/>
              <a:ext cx="8168170" cy="5285160"/>
              <a:chOff x="5745953" y="1974426"/>
              <a:chExt cx="5100718" cy="3473930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4171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45953" y="2126494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No, I </a:t>
                </a:r>
                <a:r>
                  <a:rPr lang="vi-VN" altLang="zh-CN" sz="3600" b="1" dirty="0" err="1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can’t</a:t>
                </a:r>
                <a:r>
                  <a:rPr lang="vi-VN" altLang="zh-CN" sz="36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.</a:t>
                </a:r>
                <a:endParaRPr lang="zh-CN" altLang="en-US" sz="36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252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vfv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00944" y="905287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4545"/>
          <p:cNvGrpSpPr/>
          <p:nvPr/>
        </p:nvGrpSpPr>
        <p:grpSpPr>
          <a:xfrm>
            <a:off x="-2082036" y="4271965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r="203"/>
          <a:stretch/>
        </p:blipFill>
        <p:spPr>
          <a:xfrm>
            <a:off x="6721602" y="2264602"/>
            <a:ext cx="2204351" cy="1373777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EF6A3F-3258-41BB-9E69-39426E2B858A}"/>
              </a:ext>
            </a:extLst>
          </p:cNvPr>
          <p:cNvSpPr txBox="1"/>
          <p:nvPr/>
        </p:nvSpPr>
        <p:spPr>
          <a:xfrm>
            <a:off x="3247011" y="1663829"/>
            <a:ext cx="5697976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vi-VN" altLang="zh-CN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 </a:t>
            </a:r>
            <a:r>
              <a:rPr lang="vi-VN" altLang="zh-CN" sz="32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vi-VN" altLang="zh-CN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altLang="zh-CN" sz="32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ride</a:t>
            </a:r>
            <a:r>
              <a:rPr lang="vi-VN" altLang="zh-CN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</a:t>
            </a:r>
            <a:r>
              <a:rPr lang="vi-VN" altLang="zh-CN" sz="32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horse</a:t>
            </a:r>
            <a:r>
              <a:rPr lang="vi-VN" altLang="zh-CN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  <a:p>
            <a:r>
              <a:rPr lang="vi-VN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vi-VN" altLang="zh-CN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__________.</a:t>
            </a: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883" y="1"/>
            <a:ext cx="12239884" cy="6801059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099633" y="5646279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957102" y="1237888"/>
            <a:ext cx="6649797" cy="2751083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3208129" y="3971099"/>
            <a:ext cx="3847775" cy="1937307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 err="1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Yes</a:t>
                </a:r>
                <a:r>
                  <a:rPr lang="vi-VN" altLang="zh-CN" sz="36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, he can.</a:t>
                </a:r>
                <a:endParaRPr lang="zh-CN" altLang="en-US" sz="36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00944" y="905287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6" y="4271965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" b="972"/>
          <a:stretch/>
        </p:blipFill>
        <p:spPr>
          <a:xfrm>
            <a:off x="7097213" y="2438606"/>
            <a:ext cx="2447467" cy="1416911"/>
          </a:xfrm>
          <a:prstGeom prst="roundRect">
            <a:avLst>
              <a:gd name="adj" fmla="val 5528"/>
            </a:avLst>
          </a:prstGeom>
          <a:ln>
            <a:noFill/>
          </a:ln>
        </p:spPr>
      </p:pic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8458200" y="6209986"/>
            <a:ext cx="985027" cy="59580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6AF2E3-49FC-499A-86F3-163CD5F76E54}"/>
              </a:ext>
            </a:extLst>
          </p:cNvPr>
          <p:cNvSpPr txBox="1"/>
          <p:nvPr/>
        </p:nvSpPr>
        <p:spPr>
          <a:xfrm>
            <a:off x="3490283" y="1666581"/>
            <a:ext cx="5697976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vi-VN" altLang="zh-CN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 he </a:t>
            </a:r>
            <a:r>
              <a:rPr lang="vi-VN" altLang="zh-CN" sz="32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swim</a:t>
            </a:r>
            <a:r>
              <a:rPr lang="vi-VN" altLang="zh-CN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  <a:p>
            <a:r>
              <a:rPr lang="vi-VN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vi-VN" altLang="zh-CN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__________.</a:t>
            </a: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8843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099633" y="5646279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700116" y="1246085"/>
            <a:ext cx="6573597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3169872" y="3971097"/>
            <a:ext cx="5059729" cy="1937307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36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play the guitar / </a:t>
                </a:r>
                <a:r>
                  <a:rPr lang="vi-VN" altLang="zh-CN" sz="36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No, I </a:t>
                </a:r>
                <a:r>
                  <a:rPr lang="vi-VN" altLang="zh-CN" sz="3600" b="1" dirty="0" err="1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can’t</a:t>
                </a:r>
                <a:r>
                  <a:rPr lang="vi-VN" altLang="zh-CN" sz="36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.</a:t>
                </a:r>
              </a:p>
              <a:p>
                <a:pPr algn="ctr"/>
                <a:endParaRPr lang="zh-CN" altLang="en-US" sz="36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00944" y="905287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6" y="4271965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" r="788"/>
          <a:stretch/>
        </p:blipFill>
        <p:spPr>
          <a:xfrm>
            <a:off x="6492904" y="2109775"/>
            <a:ext cx="2226869" cy="1540667"/>
          </a:xfrm>
          <a:prstGeom prst="roundRect">
            <a:avLst/>
          </a:prstGeom>
          <a:ln>
            <a:noFill/>
          </a:ln>
        </p:spPr>
      </p:pic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8458200" y="6209986"/>
            <a:ext cx="985027" cy="59580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FCC3CE-47C4-4E8E-84BF-C194B9A7C889}"/>
              </a:ext>
            </a:extLst>
          </p:cNvPr>
          <p:cNvSpPr txBox="1"/>
          <p:nvPr/>
        </p:nvSpPr>
        <p:spPr>
          <a:xfrm>
            <a:off x="3137927" y="1668017"/>
            <a:ext cx="5697976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vi-VN" altLang="zh-CN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 </a:t>
            </a:r>
            <a:r>
              <a:rPr lang="vi-VN" altLang="zh-CN" sz="32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vi-VN" altLang="zh-CN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_________</a:t>
            </a:r>
            <a:r>
              <a:rPr lang="vi-VN" altLang="zh-CN" sz="32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  <a:p>
            <a:r>
              <a:rPr lang="vi-VN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vi-VN" altLang="zh-CN" sz="3200" b="1" dirty="0">
                <a:latin typeface="Comic Sans MS" panose="030F0702030302020204" pitchFamily="66" charset="0"/>
                <a:cs typeface="Arial" panose="020B0604020202020204" pitchFamily="34" charset="0"/>
              </a:rPr>
              <a:t>__________.</a:t>
            </a:r>
            <a:endParaRPr 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68580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099633" y="5646279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313902" y="1242621"/>
            <a:ext cx="7564197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3169871" y="3971097"/>
            <a:ext cx="3847775" cy="1937307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40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She can</a:t>
                </a:r>
                <a:endParaRPr lang="zh-CN" altLang="en-US" sz="40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00944" y="905287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6" y="4271965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9296400" y="5965497"/>
            <a:ext cx="985027" cy="59580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DF14F5-E20C-4B3C-AFE6-94E4AF9E731C}"/>
              </a:ext>
            </a:extLst>
          </p:cNvPr>
          <p:cNvSpPr txBox="1"/>
          <p:nvPr/>
        </p:nvSpPr>
        <p:spPr>
          <a:xfrm>
            <a:off x="3433013" y="1783315"/>
            <a:ext cx="5697976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 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she</a:t>
            </a:r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roller skate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vi-VN" altLang="zh-CN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altLang="zh-CN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Yes</a:t>
            </a:r>
            <a:r>
              <a:rPr lang="vi-VN" altLang="zh-CN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</a:t>
            </a:r>
            <a:r>
              <a:rPr lang="en-US" altLang="zh-CN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__________</a:t>
            </a:r>
            <a:r>
              <a:rPr lang="vi-VN" altLang="zh-CN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1500" r="413" b="4652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2000" cy="685800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099633" y="5646279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313902" y="1242621"/>
            <a:ext cx="7564197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3169871" y="3971097"/>
            <a:ext cx="5135931" cy="1937307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32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40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Can</a:t>
                </a:r>
                <a:r>
                  <a:rPr lang="vi-VN" altLang="zh-CN" sz="40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40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/ roller skate </a:t>
                </a:r>
                <a:r>
                  <a:rPr lang="vi-VN" altLang="zh-CN" sz="40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/ </a:t>
                </a:r>
                <a:r>
                  <a:rPr lang="en-US" altLang="zh-CN" sz="4000" b="1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rPr>
                  <a:t>he can</a:t>
                </a:r>
                <a:endParaRPr lang="vi-VN" altLang="zh-CN" sz="40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  <a:p>
                <a:pPr algn="ctr"/>
                <a:endParaRPr lang="zh-CN" altLang="en-US" sz="4000" b="1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00944" y="905287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6" y="4271965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9296400" y="5965497"/>
            <a:ext cx="985027" cy="59580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NEXT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DF14F5-E20C-4B3C-AFE6-94E4AF9E731C}"/>
              </a:ext>
            </a:extLst>
          </p:cNvPr>
          <p:cNvSpPr txBox="1"/>
          <p:nvPr/>
        </p:nvSpPr>
        <p:spPr>
          <a:xfrm>
            <a:off x="3476487" y="1723553"/>
            <a:ext cx="5697976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 </a:t>
            </a:r>
            <a:r>
              <a: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_______</a:t>
            </a:r>
            <a:r>
              <a:rPr lang="vi-VN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  <a:p>
            <a:r>
              <a:rPr lang="vi-VN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Yes</a:t>
            </a:r>
            <a:r>
              <a:rPr lang="en-US" altLang="zh-CN" sz="3600" b="1" dirty="0">
                <a:latin typeface="Comic Sans MS" panose="030F0702030302020204" pitchFamily="66" charset="0"/>
                <a:cs typeface="Arial" panose="020B0604020202020204" pitchFamily="34" charset="0"/>
              </a:rPr>
              <a:t>,________.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Track 50b.1 Bùi Liễu">
            <a:hlinkClick r:id="" action="ppaction://media"/>
            <a:extLst>
              <a:ext uri="{FF2B5EF4-FFF2-40B4-BE49-F238E27FC236}">
                <a16:creationId xmlns:a16="http://schemas.microsoft.com/office/drawing/2014/main" id="{550C47D7-449B-4062-9E80-D5A4AE556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1525" y="3218240"/>
            <a:ext cx="487363" cy="4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198</Words>
  <Application>Microsoft Office PowerPoint</Application>
  <PresentationFormat>Widescreen</PresentationFormat>
  <Paragraphs>61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Chuwi</dc:creator>
  <cp:lastModifiedBy>Chuwi</cp:lastModifiedBy>
  <cp:revision>1</cp:revision>
  <dcterms:created xsi:type="dcterms:W3CDTF">2023-10-31T00:38:19Z</dcterms:created>
  <dcterms:modified xsi:type="dcterms:W3CDTF">2023-10-31T00:39:43Z</dcterms:modified>
</cp:coreProperties>
</file>