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F99A-DF5D-4D01-B5A6-62D0A130909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56A32-7A4D-44FC-A765-1084E069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1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4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41CB-F5EC-4613-A69F-E1C3D1462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3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41CB-F5EC-4613-A69F-E1C3D1462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0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5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687A-595C-403C-899A-E8E425AE1E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BB05-A908-47B8-AB0D-4829EEA2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230819" y="228600"/>
            <a:ext cx="868236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218347-9B4B-A58B-3CD6-6E15BACBA594}"/>
              </a:ext>
            </a:extLst>
          </p:cNvPr>
          <p:cNvSpPr/>
          <p:nvPr/>
        </p:nvSpPr>
        <p:spPr>
          <a:xfrm>
            <a:off x="4991855" y="3997206"/>
            <a:ext cx="2912587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27679F8-13CF-0543-0C61-25384C22427E}"/>
                  </a:ext>
                </a:extLst>
              </p:cNvPr>
              <p:cNvSpPr/>
              <p:nvPr/>
            </p:nvSpPr>
            <p:spPr>
              <a:xfrm>
                <a:off x="4059870" y="886740"/>
                <a:ext cx="4534062" cy="3785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4000" b="1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14" y="856500"/>
            <a:ext cx="3008076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6D1C9C-70E5-220E-7464-819718C779B1}"/>
              </a:ext>
            </a:extLst>
          </p:cNvPr>
          <p:cNvSpPr/>
          <p:nvPr/>
        </p:nvSpPr>
        <p:spPr>
          <a:xfrm>
            <a:off x="970214" y="4191454"/>
            <a:ext cx="293478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4991854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1723358" y="2165620"/>
                <a:ext cx="17442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xmlns="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790884" y="867690"/>
            <a:ext cx="128242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13FDB8-B218-CFD2-1911-E4B58DBDA059}"/>
              </a:ext>
            </a:extLst>
          </p:cNvPr>
          <p:cNvSpPr txBox="1"/>
          <p:nvPr/>
        </p:nvSpPr>
        <p:spPr>
          <a:xfrm>
            <a:off x="305566" y="2369370"/>
            <a:ext cx="15703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116953" y="4562265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306895" y="4681553"/>
                <a:ext cx="17442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3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6" grpId="0" animBg="1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5FAF76D-2EA1-551D-7228-2860E9615735}"/>
              </a:ext>
            </a:extLst>
          </p:cNvPr>
          <p:cNvSpPr/>
          <p:nvPr/>
        </p:nvSpPr>
        <p:spPr>
          <a:xfrm>
            <a:off x="178594" y="448735"/>
            <a:ext cx="8508206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2" name="Nhóm 30">
            <a:extLst>
              <a:ext uri="{FF2B5EF4-FFF2-40B4-BE49-F238E27FC236}">
                <a16:creationId xmlns:a16="http://schemas.microsoft.com/office/drawing/2014/main" xmlns="" id="{CAA6AF7E-FA33-E11E-A661-F17BEA871462}"/>
              </a:ext>
            </a:extLst>
          </p:cNvPr>
          <p:cNvGrpSpPr/>
          <p:nvPr/>
        </p:nvGrpSpPr>
        <p:grpSpPr>
          <a:xfrm flipH="1">
            <a:off x="4497203" y="541479"/>
            <a:ext cx="3993653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xmlns="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40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7308682" y="3400010"/>
            <a:ext cx="1377506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Nhóm 129">
            <a:extLst>
              <a:ext uri="{FF2B5EF4-FFF2-40B4-BE49-F238E27FC236}">
                <a16:creationId xmlns:a16="http://schemas.microsoft.com/office/drawing/2014/main" xmlns="" id="{AADC2729-666E-C2B7-BA73-A167C5309613}"/>
              </a:ext>
            </a:extLst>
          </p:cNvPr>
          <p:cNvGrpSpPr/>
          <p:nvPr/>
        </p:nvGrpSpPr>
        <p:grpSpPr>
          <a:xfrm>
            <a:off x="378619" y="1648012"/>
            <a:ext cx="4093369" cy="1785689"/>
            <a:chOff x="4907025" y="693766"/>
            <a:chExt cx="3153508" cy="1339267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xmlns="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xmlns="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129">
            <a:extLst>
              <a:ext uri="{FF2B5EF4-FFF2-40B4-BE49-F238E27FC236}">
                <a16:creationId xmlns:a16="http://schemas.microsoft.com/office/drawing/2014/main" xmlns="" id="{A1FA4C2F-E2D9-9235-A2E6-8D499A22434B}"/>
              </a:ext>
            </a:extLst>
          </p:cNvPr>
          <p:cNvGrpSpPr/>
          <p:nvPr/>
        </p:nvGrpSpPr>
        <p:grpSpPr>
          <a:xfrm>
            <a:off x="457201" y="3238687"/>
            <a:ext cx="4107656" cy="1362052"/>
            <a:chOff x="4907025" y="693766"/>
            <a:chExt cx="3153508" cy="1364570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xmlns="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xmlns="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12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Nhóm 129">
            <a:extLst>
              <a:ext uri="{FF2B5EF4-FFF2-40B4-BE49-F238E27FC236}">
                <a16:creationId xmlns:a16="http://schemas.microsoft.com/office/drawing/2014/main" xmlns="" id="{46E99C96-6498-73B3-57C6-50A29D30F980}"/>
              </a:ext>
            </a:extLst>
          </p:cNvPr>
          <p:cNvGrpSpPr/>
          <p:nvPr/>
        </p:nvGrpSpPr>
        <p:grpSpPr>
          <a:xfrm>
            <a:off x="435769" y="4486462"/>
            <a:ext cx="4107656" cy="1731383"/>
            <a:chOff x="4907025" y="693766"/>
            <a:chExt cx="3153508" cy="1734583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xmlns="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xmlns="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157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8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E3DADED1-FDA6-48BF-8EDD-DEAD1DD6E79F}"/>
              </a:ext>
            </a:extLst>
          </p:cNvPr>
          <p:cNvGrpSpPr/>
          <p:nvPr/>
        </p:nvGrpSpPr>
        <p:grpSpPr>
          <a:xfrm>
            <a:off x="168415" y="152401"/>
            <a:ext cx="8805978" cy="6278879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xmlns="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xmlns="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xmlns="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xmlns="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xmlns="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xmlns="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xmlns="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xmlns="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F2DA5F-C17A-4A8E-89F6-8E87D7D26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7260"/>
          <a:stretch/>
        </p:blipFill>
        <p:spPr>
          <a:xfrm flipH="1">
            <a:off x="-89655" y="2610497"/>
            <a:ext cx="1953041" cy="418381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0747A5D-CEEC-D64C-A5B7-303D37AE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3304485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75E5437-6C1E-0B93-2B8B-F3B7CAB5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228035"/>
            <a:ext cx="4572000" cy="4572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xmlns="" id="{851E0328-B94C-7B16-CC46-325AFAD4D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xmlns="" id="{5E7E1C65-C474-3383-B526-8AF44EABC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39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xmlns="" id="{8D0AFD0F-9FBB-FDA9-0DFC-EA719E4E9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xmlns="" id="{BC537C73-6CBA-49DE-074E-EE66EA4A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xmlns="" id="{532A00A5-9A0F-D960-545E-654488245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xmlns="" id="{A72BCDC0-2C25-4F9E-042F-141C41742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02330BE3-9832-E4DA-146B-471476B8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xmlns="" id="{DC350B0D-687E-378D-B3D3-60DE97C38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12470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xmlns="" id="{98468CF9-306C-327F-419D-91664574C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25978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xmlns="" id="{C1DCB133-BD68-2B9E-04FA-E82695780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1614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xmlns="" id="{7D751DCE-45F6-6468-DBA1-C626E29AC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30758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5">
            <a:extLst>
              <a:ext uri="{FF2B5EF4-FFF2-40B4-BE49-F238E27FC236}">
                <a16:creationId xmlns:a16="http://schemas.microsoft.com/office/drawing/2014/main" xmlns="" id="{641C2FFB-59D6-DA18-6A12-CBB64CED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39902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>
            <a:extLst>
              <a:ext uri="{FF2B5EF4-FFF2-40B4-BE49-F238E27FC236}">
                <a16:creationId xmlns:a16="http://schemas.microsoft.com/office/drawing/2014/main" xmlns="" id="{AA278278-0636-B90B-4238-397D9B646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49046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>
            <a:extLst>
              <a:ext uri="{FF2B5EF4-FFF2-40B4-BE49-F238E27FC236}">
                <a16:creationId xmlns:a16="http://schemas.microsoft.com/office/drawing/2014/main" xmlns="" id="{75A0ACDC-D846-369D-3950-E53B30934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53618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xmlns="" id="{BF8EB1A6-F8DC-154C-8F6E-0956A857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44474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>
            <a:extLst>
              <a:ext uri="{FF2B5EF4-FFF2-40B4-BE49-F238E27FC236}">
                <a16:creationId xmlns:a16="http://schemas.microsoft.com/office/drawing/2014/main" xmlns="" id="{763CD513-6AE5-1F54-1928-CC10C47AD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35330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xmlns="" id="{F918AFC2-F72E-708B-E24F-30A2C5194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6186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xmlns="" id="{DD181EDD-53A1-9116-F070-9A81EAD75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1704285"/>
            <a:ext cx="4572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xmlns="" id="{972105B0-B1E2-BB31-CD28-2D6C76B1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5361885"/>
            <a:ext cx="457200" cy="4572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b="1"/>
          </a:p>
        </p:txBody>
      </p:sp>
      <p:sp>
        <p:nvSpPr>
          <p:cNvPr id="53" name="Line 23">
            <a:extLst>
              <a:ext uri="{FF2B5EF4-FFF2-40B4-BE49-F238E27FC236}">
                <a16:creationId xmlns:a16="http://schemas.microsoft.com/office/drawing/2014/main" xmlns="" id="{3422377F-D454-4077-9564-77F2F13C6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9839" y="5652398"/>
            <a:ext cx="282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xmlns="" id="{FB6829BD-9DFD-9629-4172-A7862500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9" y="5369824"/>
            <a:ext cx="103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mm</a:t>
            </a:r>
            <a:r>
              <a:rPr lang="en-US" altLang="vi-VN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29">
            <a:extLst>
              <a:ext uri="{FF2B5EF4-FFF2-40B4-BE49-F238E27FC236}">
                <a16:creationId xmlns:a16="http://schemas.microsoft.com/office/drawing/2014/main" xmlns="" id="{0DD7814E-EA28-611E-65B2-37D07E7F7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98579"/>
              </p:ext>
            </p:extLst>
          </p:nvPr>
        </p:nvGraphicFramePr>
        <p:xfrm>
          <a:off x="5372100" y="429508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29508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0">
            <a:extLst>
              <a:ext uri="{FF2B5EF4-FFF2-40B4-BE49-F238E27FC236}">
                <a16:creationId xmlns:a16="http://schemas.microsoft.com/office/drawing/2014/main" xmlns="" id="{0A75D22D-5CC5-D6A9-D678-3FA7C746A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95479"/>
              </p:ext>
            </p:extLst>
          </p:nvPr>
        </p:nvGraphicFramePr>
        <p:xfrm>
          <a:off x="3543300" y="117088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17088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32">
            <a:extLst>
              <a:ext uri="{FF2B5EF4-FFF2-40B4-BE49-F238E27FC236}">
                <a16:creationId xmlns:a16="http://schemas.microsoft.com/office/drawing/2014/main" xmlns="" id="{896C20E4-425F-1718-F15E-EA9E14F2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769874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58" name="Text Box 98">
            <a:extLst>
              <a:ext uri="{FF2B5EF4-FFF2-40B4-BE49-F238E27FC236}">
                <a16:creationId xmlns:a16="http://schemas.microsoft.com/office/drawing/2014/main" xmlns="" id="{9D7A7836-A5E2-C5E5-22EF-0549A7E8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5730185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chemeClr val="tx1"/>
                </a:solidFill>
                <a:latin typeface="Times New Roman" pitchFamily="18" charset="0"/>
              </a:rPr>
              <a:t>1mm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11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7" grpId="0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E3DADED1-FDA6-48BF-8EDD-DEAD1DD6E79F}"/>
              </a:ext>
            </a:extLst>
          </p:cNvPr>
          <p:cNvGrpSpPr/>
          <p:nvPr/>
        </p:nvGrpSpPr>
        <p:grpSpPr>
          <a:xfrm>
            <a:off x="168415" y="152401"/>
            <a:ext cx="8805978" cy="6278879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xmlns="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xmlns="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xmlns="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xmlns="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xmlns="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xmlns="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xmlns="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xmlns="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040316F-6C4C-4028-B3DE-61EC906B5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7260"/>
          <a:stretch/>
        </p:blipFill>
        <p:spPr>
          <a:xfrm flipH="1">
            <a:off x="-110322" y="3520752"/>
            <a:ext cx="1570956" cy="3365315"/>
          </a:xfrm>
          <a:prstGeom prst="rect">
            <a:avLst/>
          </a:prstGeom>
        </p:spPr>
      </p:pic>
      <p:sp>
        <p:nvSpPr>
          <p:cNvPr id="3" name="Hình chữ nhật: Góc Tròn 130">
            <a:extLst>
              <a:ext uri="{FF2B5EF4-FFF2-40B4-BE49-F238E27FC236}">
                <a16:creationId xmlns:a16="http://schemas.microsoft.com/office/drawing/2014/main" xmlns="" id="{6B45FB85-197C-15E2-5A91-F651CF4AC87C}"/>
              </a:ext>
            </a:extLst>
          </p:cNvPr>
          <p:cNvSpPr/>
          <p:nvPr/>
        </p:nvSpPr>
        <p:spPr>
          <a:xfrm>
            <a:off x="1307412" y="977121"/>
            <a:ext cx="7488719" cy="361475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Hộp Văn bản 131">
            <a:extLst>
              <a:ext uri="{FF2B5EF4-FFF2-40B4-BE49-F238E27FC236}">
                <a16:creationId xmlns:a16="http://schemas.microsoft.com/office/drawing/2014/main" xmlns="" id="{7C024718-E4EE-6F9A-C451-7B6346799AAE}"/>
              </a:ext>
            </a:extLst>
          </p:cNvPr>
          <p:cNvSpPr txBox="1"/>
          <p:nvPr/>
        </p:nvSpPr>
        <p:spPr>
          <a:xfrm>
            <a:off x="1593344" y="1141271"/>
            <a:ext cx="7057209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 đo diện tích của những vật có kích thước nhỏ, người ta có thể dùng đơn vị: mi-li-mét vuông.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Mi-li-mét vuông là diện tích của hình vuông có cạnh dài 1 mm.</a:t>
            </a:r>
            <a:endParaRPr lang="en-US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Mi-li-mét vuông viết tắt là </a:t>
            </a:r>
            <a:r>
              <a:rPr lang="en-US" alt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altLang="vi-VN" sz="32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vi-V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altLang="vi-VN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vi-VN" sz="3200" b="1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4C7525-FE5F-9B47-830C-8648C623CBF2}"/>
              </a:ext>
            </a:extLst>
          </p:cNvPr>
          <p:cNvSpPr/>
          <p:nvPr/>
        </p:nvSpPr>
        <p:spPr>
          <a:xfrm>
            <a:off x="230819" y="228600"/>
            <a:ext cx="868236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218347-9B4B-A58B-3CD6-6E15BACBA594}"/>
              </a:ext>
            </a:extLst>
          </p:cNvPr>
          <p:cNvSpPr/>
          <p:nvPr/>
        </p:nvSpPr>
        <p:spPr>
          <a:xfrm>
            <a:off x="4991855" y="3997206"/>
            <a:ext cx="2912587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27679F8-13CF-0543-0C61-25384C22427E}"/>
                  </a:ext>
                </a:extLst>
              </p:cNvPr>
              <p:cNvSpPr/>
              <p:nvPr/>
            </p:nvSpPr>
            <p:spPr>
              <a:xfrm>
                <a:off x="4059870" y="886740"/>
                <a:ext cx="4534062" cy="3785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14" y="856500"/>
            <a:ext cx="3008076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6D1C9C-70E5-220E-7464-819718C779B1}"/>
              </a:ext>
            </a:extLst>
          </p:cNvPr>
          <p:cNvSpPr/>
          <p:nvPr/>
        </p:nvSpPr>
        <p:spPr>
          <a:xfrm>
            <a:off x="970214" y="4191454"/>
            <a:ext cx="293478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4991854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1723358" y="2165620"/>
                <a:ext cx="17442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xmlns="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790884" y="867690"/>
            <a:ext cx="128242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13FDB8-B218-CFD2-1911-E4B58DBDA059}"/>
              </a:ext>
            </a:extLst>
          </p:cNvPr>
          <p:cNvSpPr txBox="1"/>
          <p:nvPr/>
        </p:nvSpPr>
        <p:spPr>
          <a:xfrm>
            <a:off x="305566" y="2369370"/>
            <a:ext cx="15703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116953" y="4562265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306895" y="4681553"/>
                <a:ext cx="17442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6" grpId="0" animBg="1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40176" y="111759"/>
            <a:ext cx="8923282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3B1729-B45C-B1CC-4F6F-0090C4AE4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489485" cy="5755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044A96-8D87-8CB0-0BF7-2B3C351566C3}"/>
              </a:ext>
            </a:extLst>
          </p:cNvPr>
          <p:cNvGrpSpPr/>
          <p:nvPr/>
        </p:nvGrpSpPr>
        <p:grpSpPr>
          <a:xfrm>
            <a:off x="4161566" y="1730841"/>
            <a:ext cx="114300" cy="3697066"/>
            <a:chOff x="5562600" y="2246534"/>
            <a:chExt cx="152400" cy="369706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11DF6C9-41C6-71C3-FADE-E4A74417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B70EF4E8-669A-A859-42E8-545B8FA209C7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1E3C7B-8C39-8B8D-4B13-52568101B727}"/>
              </a:ext>
            </a:extLst>
          </p:cNvPr>
          <p:cNvSpPr/>
          <p:nvPr/>
        </p:nvSpPr>
        <p:spPr>
          <a:xfrm rot="19795885">
            <a:off x="4320829" y="3037263"/>
            <a:ext cx="983738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85E4A1B-1BE1-EC39-951A-2C95E0BBE8EF}"/>
              </a:ext>
            </a:extLst>
          </p:cNvPr>
          <p:cNvSpPr/>
          <p:nvPr/>
        </p:nvSpPr>
        <p:spPr>
          <a:xfrm rot="15816684">
            <a:off x="4621862" y="3079912"/>
            <a:ext cx="69406" cy="794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63469F0-FAAE-AF8F-DFD3-A4E8905EFEA9}"/>
              </a:ext>
            </a:extLst>
          </p:cNvPr>
          <p:cNvSpPr/>
          <p:nvPr/>
        </p:nvSpPr>
        <p:spPr>
          <a:xfrm rot="16126610">
            <a:off x="4641792" y="3144807"/>
            <a:ext cx="69406" cy="794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9EA573D-1DC8-3B73-58D0-E9704F2EA3AE}"/>
              </a:ext>
            </a:extLst>
          </p:cNvPr>
          <p:cNvSpPr/>
          <p:nvPr/>
        </p:nvSpPr>
        <p:spPr>
          <a:xfrm rot="16306038">
            <a:off x="4654888" y="3182663"/>
            <a:ext cx="69406" cy="794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61">
            <a:extLst>
              <a:ext uri="{FF2B5EF4-FFF2-40B4-BE49-F238E27FC236}">
                <a16:creationId xmlns="" xmlns:a16="http://schemas.microsoft.com/office/drawing/2014/main" id="{22767632-99CF-B990-C5E5-0482563B7DCD}"/>
              </a:ext>
            </a:extLst>
          </p:cNvPr>
          <p:cNvSpPr/>
          <p:nvPr/>
        </p:nvSpPr>
        <p:spPr>
          <a:xfrm>
            <a:off x="5405188" y="152400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70F5141-9E71-B13F-71F2-C5386E490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39" y="818860"/>
            <a:ext cx="1787613" cy="781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55B1669-148E-269F-1D5A-DFDD78D575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98" y="1602039"/>
            <a:ext cx="1787613" cy="781341"/>
          </a:xfrm>
          <a:prstGeom prst="rect">
            <a:avLst/>
          </a:prstGeom>
        </p:spPr>
      </p:pic>
      <p:sp>
        <p:nvSpPr>
          <p:cNvPr id="18" name="Rounded Rectangle 61">
            <a:extLst>
              <a:ext uri="{FF2B5EF4-FFF2-40B4-BE49-F238E27FC236}">
                <a16:creationId xmlns="" xmlns:a16="http://schemas.microsoft.com/office/drawing/2014/main" id="{4E251204-33C3-79B8-FE26-9536E0675B86}"/>
              </a:ext>
            </a:extLst>
          </p:cNvPr>
          <p:cNvSpPr/>
          <p:nvPr/>
        </p:nvSpPr>
        <p:spPr>
          <a:xfrm>
            <a:off x="6099913" y="971354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16B4C8F-0E56-3799-44BF-8B405BE503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/>
          <a:stretch/>
        </p:blipFill>
        <p:spPr>
          <a:xfrm>
            <a:off x="5923848" y="3591688"/>
            <a:ext cx="1787613" cy="893937"/>
          </a:xfrm>
          <a:prstGeom prst="rect">
            <a:avLst/>
          </a:prstGeom>
        </p:spPr>
      </p:pic>
      <p:sp>
        <p:nvSpPr>
          <p:cNvPr id="21" name="Rounded Rectangle 61">
            <a:extLst>
              <a:ext uri="{FF2B5EF4-FFF2-40B4-BE49-F238E27FC236}">
                <a16:creationId xmlns="" xmlns:a16="http://schemas.microsoft.com/office/drawing/2014/main" id="{9A3FAA68-B1E3-4B2D-A94F-FBBEDED71DC9}"/>
              </a:ext>
            </a:extLst>
          </p:cNvPr>
          <p:cNvSpPr/>
          <p:nvPr/>
        </p:nvSpPr>
        <p:spPr>
          <a:xfrm>
            <a:off x="6406564" y="2836345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93235A4-5AE1-1FCB-D35C-14B2E9ED99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98" y="4696000"/>
            <a:ext cx="2048624" cy="646049"/>
          </a:xfrm>
          <a:prstGeom prst="rect">
            <a:avLst/>
          </a:prstGeom>
        </p:spPr>
      </p:pic>
      <p:sp>
        <p:nvSpPr>
          <p:cNvPr id="23" name="Rounded Rectangle 61">
            <a:extLst>
              <a:ext uri="{FF2B5EF4-FFF2-40B4-BE49-F238E27FC236}">
                <a16:creationId xmlns="" xmlns:a16="http://schemas.microsoft.com/office/drawing/2014/main" id="{4BF643F5-2546-343A-AC8D-3793A80AEAC4}"/>
              </a:ext>
            </a:extLst>
          </p:cNvPr>
          <p:cNvSpPr/>
          <p:nvPr/>
        </p:nvSpPr>
        <p:spPr>
          <a:xfrm>
            <a:off x="6344038" y="4628085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85A26C7-CA71-FB1A-D543-8D349E2F53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02" y="5782763"/>
            <a:ext cx="2048624" cy="646049"/>
          </a:xfrm>
          <a:prstGeom prst="rect">
            <a:avLst/>
          </a:prstGeom>
        </p:spPr>
      </p:pic>
      <p:sp>
        <p:nvSpPr>
          <p:cNvPr id="25" name="Rounded Rectangle 61">
            <a:extLst>
              <a:ext uri="{FF2B5EF4-FFF2-40B4-BE49-F238E27FC236}">
                <a16:creationId xmlns="" xmlns:a16="http://schemas.microsoft.com/office/drawing/2014/main" id="{D92E66BF-8E5A-7F9B-0156-FA1A1409365C}"/>
              </a:ext>
            </a:extLst>
          </p:cNvPr>
          <p:cNvSpPr/>
          <p:nvPr/>
        </p:nvSpPr>
        <p:spPr>
          <a:xfrm>
            <a:off x="5731932" y="5714848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2719C5D-D25F-2677-CB10-953D36034EFC}"/>
              </a:ext>
            </a:extLst>
          </p:cNvPr>
          <p:cNvCxnSpPr/>
          <p:nvPr/>
        </p:nvCxnSpPr>
        <p:spPr>
          <a:xfrm>
            <a:off x="4218716" y="5997083"/>
            <a:ext cx="0" cy="431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1">
            <a:extLst>
              <a:ext uri="{FF2B5EF4-FFF2-40B4-BE49-F238E27FC236}">
                <a16:creationId xmlns="" xmlns:a16="http://schemas.microsoft.com/office/drawing/2014/main" id="{CBE6B08E-1AD1-2D19-C7F7-A65FC53C79F9}"/>
              </a:ext>
            </a:extLst>
          </p:cNvPr>
          <p:cNvSpPr/>
          <p:nvPr/>
        </p:nvSpPr>
        <p:spPr>
          <a:xfrm>
            <a:off x="3606610" y="6248400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627E61B-630E-ABAA-9729-D1F01E7F62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964" y="5638283"/>
            <a:ext cx="2048624" cy="646049"/>
          </a:xfrm>
          <a:prstGeom prst="rect">
            <a:avLst/>
          </a:prstGeom>
        </p:spPr>
      </p:pic>
      <p:sp>
        <p:nvSpPr>
          <p:cNvPr id="30" name="Rounded Rectangle 61">
            <a:extLst>
              <a:ext uri="{FF2B5EF4-FFF2-40B4-BE49-F238E27FC236}">
                <a16:creationId xmlns="" xmlns:a16="http://schemas.microsoft.com/office/drawing/2014/main" id="{8899A09C-E999-5D37-11FA-21973EA4D993}"/>
              </a:ext>
            </a:extLst>
          </p:cNvPr>
          <p:cNvSpPr/>
          <p:nvPr/>
        </p:nvSpPr>
        <p:spPr>
          <a:xfrm>
            <a:off x="1445294" y="5607732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258717C-3AFF-DD3F-4B36-8374E196A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593" y="4781859"/>
            <a:ext cx="2048624" cy="646049"/>
          </a:xfrm>
          <a:prstGeom prst="rect">
            <a:avLst/>
          </a:prstGeom>
        </p:spPr>
      </p:pic>
      <p:sp>
        <p:nvSpPr>
          <p:cNvPr id="32" name="Rounded Rectangle 61">
            <a:extLst>
              <a:ext uri="{FF2B5EF4-FFF2-40B4-BE49-F238E27FC236}">
                <a16:creationId xmlns="" xmlns:a16="http://schemas.microsoft.com/office/drawing/2014/main" id="{71608404-A929-A3A8-DFFB-771A1B1AD76D}"/>
              </a:ext>
            </a:extLst>
          </p:cNvPr>
          <p:cNvSpPr/>
          <p:nvPr/>
        </p:nvSpPr>
        <p:spPr>
          <a:xfrm>
            <a:off x="639827" y="4722081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809F438-87C2-1F87-89C5-6CD3BC8372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/>
          <a:stretch/>
        </p:blipFill>
        <p:spPr>
          <a:xfrm>
            <a:off x="635656" y="3619862"/>
            <a:ext cx="1787613" cy="893937"/>
          </a:xfrm>
          <a:prstGeom prst="rect">
            <a:avLst/>
          </a:prstGeom>
        </p:spPr>
      </p:pic>
      <p:sp>
        <p:nvSpPr>
          <p:cNvPr id="35" name="Rounded Rectangle 61">
            <a:extLst>
              <a:ext uri="{FF2B5EF4-FFF2-40B4-BE49-F238E27FC236}">
                <a16:creationId xmlns="" xmlns:a16="http://schemas.microsoft.com/office/drawing/2014/main" id="{9B2AC9F6-143B-D45E-FF03-7E3E93CFBF87}"/>
              </a:ext>
            </a:extLst>
          </p:cNvPr>
          <p:cNvSpPr/>
          <p:nvPr/>
        </p:nvSpPr>
        <p:spPr>
          <a:xfrm>
            <a:off x="761445" y="2921363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F7AE941-45D8-2E77-4765-D02E6E59A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824" y="1659439"/>
            <a:ext cx="1787613" cy="781341"/>
          </a:xfrm>
          <a:prstGeom prst="rect">
            <a:avLst/>
          </a:prstGeom>
        </p:spPr>
      </p:pic>
      <p:sp>
        <p:nvSpPr>
          <p:cNvPr id="40" name="Rounded Rectangle 61">
            <a:extLst>
              <a:ext uri="{FF2B5EF4-FFF2-40B4-BE49-F238E27FC236}">
                <a16:creationId xmlns="" xmlns:a16="http://schemas.microsoft.com/office/drawing/2014/main" id="{7E445EC5-6EED-C147-57C4-71041F90ADC9}"/>
              </a:ext>
            </a:extLst>
          </p:cNvPr>
          <p:cNvSpPr/>
          <p:nvPr/>
        </p:nvSpPr>
        <p:spPr>
          <a:xfrm>
            <a:off x="1278442" y="971354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74F2632-B079-49C8-BDC6-B14255DDEE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115" y="822302"/>
            <a:ext cx="1787613" cy="781341"/>
          </a:xfrm>
          <a:prstGeom prst="rect">
            <a:avLst/>
          </a:prstGeom>
        </p:spPr>
      </p:pic>
      <p:sp>
        <p:nvSpPr>
          <p:cNvPr id="44" name="Rounded Rectangle 61">
            <a:extLst>
              <a:ext uri="{FF2B5EF4-FFF2-40B4-BE49-F238E27FC236}">
                <a16:creationId xmlns="" xmlns:a16="http://schemas.microsoft.com/office/drawing/2014/main" id="{B72C1052-B600-1CD2-76C6-FE46B91F031E}"/>
              </a:ext>
            </a:extLst>
          </p:cNvPr>
          <p:cNvSpPr/>
          <p:nvPr/>
        </p:nvSpPr>
        <p:spPr>
          <a:xfrm>
            <a:off x="1909732" y="134216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4168606-93CB-8B02-0EF0-0F6D3BE095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855146" y="1831180"/>
            <a:ext cx="457200" cy="609600"/>
          </a:xfrm>
          <a:prstGeom prst="rect">
            <a:avLst/>
          </a:prstGeom>
        </p:spPr>
      </p:pic>
      <p:pic>
        <p:nvPicPr>
          <p:cNvPr id="46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0E7A817-B572-0B0D-60C2-2CB0E943D1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499370" y="434634"/>
            <a:ext cx="457200" cy="609600"/>
          </a:xfrm>
          <a:prstGeom prst="rect">
            <a:avLst/>
          </a:prstGeom>
        </p:spPr>
      </p:pic>
      <p:pic>
        <p:nvPicPr>
          <p:cNvPr id="47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17631510-4AF8-C3C4-6E9A-41E6BDF754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397946" y="-797039"/>
            <a:ext cx="457200" cy="609600"/>
          </a:xfrm>
          <a:prstGeom prst="rect">
            <a:avLst/>
          </a:prstGeom>
        </p:spPr>
      </p:pic>
      <p:pic>
        <p:nvPicPr>
          <p:cNvPr id="48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14ECA0D6-9C8D-B83C-9405-57CFD0F2A4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07096" y="-1193020"/>
            <a:ext cx="457200" cy="609600"/>
          </a:xfrm>
          <a:prstGeom prst="rect">
            <a:avLst/>
          </a:prstGeom>
        </p:spPr>
      </p:pic>
      <p:pic>
        <p:nvPicPr>
          <p:cNvPr id="49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1FF3FEB-EE8D-5CB4-22E3-BE6475C81F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187889" y="-1021454"/>
            <a:ext cx="457200" cy="609600"/>
          </a:xfrm>
          <a:prstGeom prst="rect">
            <a:avLst/>
          </a:prstGeom>
        </p:spPr>
      </p:pic>
      <p:pic>
        <p:nvPicPr>
          <p:cNvPr id="50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B22F686D-CD94-2F6F-3BC1-EB6D122BE8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935478" y="-1515288"/>
            <a:ext cx="457200" cy="609600"/>
          </a:xfrm>
          <a:prstGeom prst="rect">
            <a:avLst/>
          </a:prstGeom>
        </p:spPr>
      </p:pic>
      <p:pic>
        <p:nvPicPr>
          <p:cNvPr id="51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DB2EEDE-B556-7FAF-8CF5-B0686831D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354872" y="-1706064"/>
            <a:ext cx="457200" cy="609600"/>
          </a:xfrm>
          <a:prstGeom prst="rect">
            <a:avLst/>
          </a:prstGeom>
        </p:spPr>
      </p:pic>
      <p:pic>
        <p:nvPicPr>
          <p:cNvPr id="52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1EC061CB-A7B6-9E54-50C7-BAC87D6AE4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708304" y="-1101839"/>
            <a:ext cx="457200" cy="609600"/>
          </a:xfrm>
          <a:prstGeom prst="rect">
            <a:avLst/>
          </a:prstGeom>
        </p:spPr>
      </p:pic>
      <p:pic>
        <p:nvPicPr>
          <p:cNvPr id="53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DF70C06-4802-B024-19EB-A2DAE53559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206660" y="-1622342"/>
            <a:ext cx="457200" cy="609600"/>
          </a:xfrm>
          <a:prstGeom prst="rect">
            <a:avLst/>
          </a:prstGeom>
        </p:spPr>
      </p:pic>
      <p:pic>
        <p:nvPicPr>
          <p:cNvPr id="54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15C9E4E-973C-09FC-772F-0D8CA81B56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230526" y="-1643736"/>
            <a:ext cx="457200" cy="609600"/>
          </a:xfrm>
          <a:prstGeom prst="rect">
            <a:avLst/>
          </a:prstGeom>
        </p:spPr>
      </p:pic>
      <p:pic>
        <p:nvPicPr>
          <p:cNvPr id="55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70060A64-FCB3-9287-5252-5CA50BA944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362856" y="-1682795"/>
            <a:ext cx="457200" cy="609600"/>
          </a:xfrm>
          <a:prstGeom prst="rect">
            <a:avLst/>
          </a:prstGeom>
        </p:spPr>
      </p:pic>
      <p:pic>
        <p:nvPicPr>
          <p:cNvPr id="56" name="Am-thanh-dau-tic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11E3014A-53C3-C4CD-F2E9-D3DE0E2C7C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59354" y="-1361938"/>
            <a:ext cx="457200" cy="609600"/>
          </a:xfrm>
          <a:prstGeom prst="rect">
            <a:avLst/>
          </a:prstGeom>
        </p:spPr>
      </p:pic>
      <p:sp>
        <p:nvSpPr>
          <p:cNvPr id="15" name="Rounded Rectangle 61">
            <a:extLst>
              <a:ext uri="{FF2B5EF4-FFF2-40B4-BE49-F238E27FC236}">
                <a16:creationId xmlns="" xmlns:a16="http://schemas.microsoft.com/office/drawing/2014/main" id="{5E147A64-9077-CB18-3133-A62B07AEF201}"/>
              </a:ext>
            </a:extLst>
          </p:cNvPr>
          <p:cNvSpPr/>
          <p:nvPr/>
        </p:nvSpPr>
        <p:spPr>
          <a:xfrm>
            <a:off x="3535618" y="0"/>
            <a:ext cx="122421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733B068-99CF-F82C-2BB9-5F43E7AA3E29}"/>
              </a:ext>
            </a:extLst>
          </p:cNvPr>
          <p:cNvCxnSpPr>
            <a:cxnSpLocks/>
          </p:cNvCxnSpPr>
          <p:nvPr/>
        </p:nvCxnSpPr>
        <p:spPr>
          <a:xfrm>
            <a:off x="4214972" y="513708"/>
            <a:ext cx="0" cy="7705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94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9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94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9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94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9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94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9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94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9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994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99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94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9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994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99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994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99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994"/>
                            </p:stCondLst>
                            <p:childTnLst>
                              <p:par>
                                <p:cTn id="1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9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994"/>
                            </p:stCondLst>
                            <p:childTnLst>
                              <p:par>
                                <p:cTn id="1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99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13" grpId="0" animBg="1"/>
      <p:bldP spid="18" grpId="0" animBg="1"/>
      <p:bldP spid="21" grpId="0" animBg="1"/>
      <p:bldP spid="23" grpId="0" animBg="1"/>
      <p:bldP spid="25" grpId="0" animBg="1"/>
      <p:bldP spid="28" grpId="0" animBg="1"/>
      <p:bldP spid="30" grpId="0" animBg="1"/>
      <p:bldP spid="32" grpId="0" animBg="1"/>
      <p:bldP spid="35" grpId="0" animBg="1"/>
      <p:bldP spid="40" grpId="0" animBg="1"/>
      <p:bldP spid="4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40176" y="111759"/>
            <a:ext cx="8923282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07FC08-76F9-D3DE-ABBC-576168EA4BCA}"/>
              </a:ext>
            </a:extLst>
          </p:cNvPr>
          <p:cNvSpPr txBox="1"/>
          <p:nvPr/>
        </p:nvSpPr>
        <p:spPr>
          <a:xfrm>
            <a:off x="457200" y="400051"/>
            <a:ext cx="198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kỉ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9">
            <a:extLst>
              <a:ext uri="{FF2B5EF4-FFF2-40B4-BE49-F238E27FC236}">
                <a16:creationId xmlns="" xmlns:a16="http://schemas.microsoft.com/office/drawing/2014/main" id="{F5584FF9-DBFA-9BCD-7969-A83EFA4BD136}"/>
              </a:ext>
            </a:extLst>
          </p:cNvPr>
          <p:cNvSpPr/>
          <p:nvPr/>
        </p:nvSpPr>
        <p:spPr>
          <a:xfrm flipH="1">
            <a:off x="2057400" y="620012"/>
            <a:ext cx="6107906" cy="164693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kỉ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kỉ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 = 100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năm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53C2EF-C093-CB9D-DADB-64B8109DB2C6}"/>
              </a:ext>
            </a:extLst>
          </p:cNvPr>
          <p:cNvSpPr txBox="1"/>
          <p:nvPr/>
        </p:nvSpPr>
        <p:spPr>
          <a:xfrm>
            <a:off x="407194" y="2628900"/>
            <a:ext cx="8651081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I)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101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II)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201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III)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…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1901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2000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(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XX)</a:t>
            </a:r>
          </a:p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2001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2100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(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XXI)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382</Words>
  <Application>Microsoft Office PowerPoint</Application>
  <PresentationFormat>On-screen Show (4:3)</PresentationFormat>
  <Paragraphs>51</Paragraphs>
  <Slides>7</Slides>
  <Notes>5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</dc:creator>
  <cp:lastModifiedBy>PHAN</cp:lastModifiedBy>
  <cp:revision>1</cp:revision>
  <dcterms:created xsi:type="dcterms:W3CDTF">2023-11-02T01:26:56Z</dcterms:created>
  <dcterms:modified xsi:type="dcterms:W3CDTF">2023-11-02T01:34:54Z</dcterms:modified>
</cp:coreProperties>
</file>