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B035-15E4-45F7-BD06-F4A6866158C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D69A-73D2-4DA3-802F-21C3A2BCB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00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B035-15E4-45F7-BD06-F4A6866158C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D69A-73D2-4DA3-802F-21C3A2BCB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3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B035-15E4-45F7-BD06-F4A6866158C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D69A-73D2-4DA3-802F-21C3A2BCB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48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B035-15E4-45F7-BD06-F4A6866158C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D69A-73D2-4DA3-802F-21C3A2BCB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1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B035-15E4-45F7-BD06-F4A6866158C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D69A-73D2-4DA3-802F-21C3A2BCB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23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B035-15E4-45F7-BD06-F4A6866158C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D69A-73D2-4DA3-802F-21C3A2BCB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82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B035-15E4-45F7-BD06-F4A6866158C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D69A-73D2-4DA3-802F-21C3A2BCB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4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B035-15E4-45F7-BD06-F4A6866158C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D69A-73D2-4DA3-802F-21C3A2BCB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8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B035-15E4-45F7-BD06-F4A6866158C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D69A-73D2-4DA3-802F-21C3A2BCB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98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B035-15E4-45F7-BD06-F4A6866158C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D69A-73D2-4DA3-802F-21C3A2BCB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50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B035-15E4-45F7-BD06-F4A6866158C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D69A-73D2-4DA3-802F-21C3A2BCB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36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DB035-15E4-45F7-BD06-F4A6866158CB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AD69A-73D2-4DA3-802F-21C3A2BCB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34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35DD13F-36C8-EC42-9817-3DEEE67FB0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8763000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74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Vẻ đẹp Tam Đường giữa đại ngàn Tây Bắc | Báo Dân tộc và Phát triển">
            <a:extLst>
              <a:ext uri="{FF2B5EF4-FFF2-40B4-BE49-F238E27FC236}">
                <a16:creationId xmlns:a16="http://schemas.microsoft.com/office/drawing/2014/main" xmlns="" id="{A4C7D929-64B5-3BBA-25E0-137C8E5EE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7858018" cy="5815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12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EFB527C-DA4D-A0FB-1418-24C250BFE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8600"/>
            <a:ext cx="84582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94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44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PHAN</dc:creator>
  <cp:lastModifiedBy>PHAN</cp:lastModifiedBy>
  <cp:revision>1</cp:revision>
  <dcterms:created xsi:type="dcterms:W3CDTF">2023-11-04T04:51:40Z</dcterms:created>
  <dcterms:modified xsi:type="dcterms:W3CDTF">2023-11-04T04:58:52Z</dcterms:modified>
</cp:coreProperties>
</file>