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24"/>
  </p:notesMasterIdLst>
  <p:sldIdLst>
    <p:sldId id="269" r:id="rId2"/>
    <p:sldId id="256" r:id="rId3"/>
    <p:sldId id="257" r:id="rId4"/>
    <p:sldId id="312" r:id="rId5"/>
    <p:sldId id="265" r:id="rId6"/>
    <p:sldId id="266" r:id="rId7"/>
    <p:sldId id="268" r:id="rId8"/>
    <p:sldId id="261" r:id="rId9"/>
    <p:sldId id="271" r:id="rId10"/>
    <p:sldId id="319" r:id="rId11"/>
    <p:sldId id="320" r:id="rId12"/>
    <p:sldId id="325" r:id="rId13"/>
    <p:sldId id="326" r:id="rId14"/>
    <p:sldId id="322" r:id="rId15"/>
    <p:sldId id="344" r:id="rId16"/>
    <p:sldId id="333" r:id="rId17"/>
    <p:sldId id="339" r:id="rId18"/>
    <p:sldId id="340" r:id="rId19"/>
    <p:sldId id="341" r:id="rId20"/>
    <p:sldId id="342" r:id="rId21"/>
    <p:sldId id="343" r:id="rId22"/>
    <p:sldId id="331" r:id="rId23"/>
  </p:sldIdLst>
  <p:sldSz cx="9144000" cy="5143500" type="screen16x9"/>
  <p:notesSz cx="6858000" cy="9144000"/>
  <p:embeddedFontLst>
    <p:embeddedFont>
      <p:font typeface="Figtree" panose="020B0604020202020204" charset="0"/>
      <p:regular r:id="rId25"/>
      <p:bold r:id="rId26"/>
      <p:italic r:id="rId27"/>
      <p:boldItalic r:id="rId28"/>
    </p:embeddedFont>
    <p:embeddedFont>
      <p:font typeface="Ribeye" panose="020B0604020202020204" charset="0"/>
      <p:regular r:id="rId29"/>
    </p:embeddedFont>
    <p:embeddedFont>
      <p:font typeface="Roboto Condensed Light" panose="02000000000000000000" pitchFamily="2" charset="0"/>
      <p:regular r:id="rId30"/>
      <p: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F1E6A8F-9BA9-437B-A18B-39282DA5A151}">
  <a:tblStyle styleId="{3F1E6A8F-9BA9-437B-A18B-39282DA5A15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6" autoAdjust="0"/>
    <p:restoredTop sz="94587" autoAdjust="0"/>
  </p:normalViewPr>
  <p:slideViewPr>
    <p:cSldViewPr snapToGrid="0">
      <p:cViewPr varScale="1">
        <p:scale>
          <a:sx n="45" d="100"/>
          <a:sy n="45" d="100"/>
        </p:scale>
        <p:origin x="123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Google Shape;1212;g54dda1946d_6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3" name="Google Shape;1213;g54dda1946d_6_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3" name="Google Shape;713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8759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3" name="Google Shape;713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12224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3" name="Google Shape;713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90032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3" name="Google Shape;713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91269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296ed876f0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1" name="Google Shape;621;g296ed876f0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93399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3" name="Google Shape;713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04747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Google Shape;1056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7" name="Google Shape;1057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79221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Google Shape;1056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7" name="Google Shape;1057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31840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Google Shape;1056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7" name="Google Shape;1057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1722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13c2bc466c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13c2bc466c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913123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Google Shape;1056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7" name="Google Shape;1057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6033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Google Shape;1056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7" name="Google Shape;1057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99047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Google Shape;1212;g54dda1946d_6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3" name="Google Shape;1213;g54dda1946d_6_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405455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3" name="Google Shape;713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74472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g296ed876f0c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0" name="Google Shape;880;g296ed876f0c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64174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g296ed876f0c_0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9" name="Google Shape;1009;g296ed876f0c_0_2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86438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g296ed876f0c_0_3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5" name="Google Shape;1185;g296ed876f0c_0_3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18907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296ed876f0c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8" name="Google Shape;678;g296ed876f0c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" name="Google Shape;1254;g296ed876f0c_0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5" name="Google Shape;1255;g296ed876f0c_0_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ral America Tours and Holidays by Slidesgo" type="tx">
  <p:cSld name="TITLE_AND_BOD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4"/>
          <p:cNvGrpSpPr/>
          <p:nvPr/>
        </p:nvGrpSpPr>
        <p:grpSpPr>
          <a:xfrm flipH="1">
            <a:off x="0" y="-25"/>
            <a:ext cx="9144000" cy="5143525"/>
            <a:chOff x="0" y="-25"/>
            <a:chExt cx="9144000" cy="5143525"/>
          </a:xfrm>
        </p:grpSpPr>
        <p:pic>
          <p:nvPicPr>
            <p:cNvPr id="42" name="Google Shape;42;p4"/>
            <p:cNvPicPr preferRelativeResize="0"/>
            <p:nvPr/>
          </p:nvPicPr>
          <p:blipFill>
            <a:blip r:embed="rId2">
              <a:alphaModFix amt="20000"/>
            </a:blip>
            <a:stretch>
              <a:fillRect/>
            </a:stretch>
          </p:blipFill>
          <p:spPr>
            <a:xfrm flipH="1">
              <a:off x="0" y="0"/>
              <a:ext cx="9144000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" name="Google Shape;43;p4"/>
            <p:cNvPicPr preferRelativeResize="0"/>
            <p:nvPr/>
          </p:nvPicPr>
          <p:blipFill rotWithShape="1">
            <a:blip r:embed="rId3">
              <a:alphaModFix/>
            </a:blip>
            <a:srcRect t="398"/>
            <a:stretch/>
          </p:blipFill>
          <p:spPr>
            <a:xfrm flipH="1">
              <a:off x="0" y="-25"/>
              <a:ext cx="9144000" cy="51435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720000" y="365760"/>
            <a:ext cx="7704000" cy="548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4"/>
          <p:cNvSpPr txBox="1">
            <a:spLocks noGrp="1"/>
          </p:cNvSpPr>
          <p:nvPr>
            <p:ph type="body" idx="1"/>
          </p:nvPr>
        </p:nvSpPr>
        <p:spPr>
          <a:xfrm>
            <a:off x="716900" y="1051849"/>
            <a:ext cx="7704000" cy="3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Mulish SemiBold"/>
              <a:buAutoNum type="arabicPeriod"/>
              <a:defRPr/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1600"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1600"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1600"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1600"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1600"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1600"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1600"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1600"/>
            </a:lvl9pPr>
          </a:lstStyle>
          <a:p>
            <a:endParaRPr/>
          </a:p>
        </p:txBody>
      </p:sp>
      <p:pic>
        <p:nvPicPr>
          <p:cNvPr id="46" name="Google Shape;46;p4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" name="Google Shape;47;p4"/>
          <p:cNvGrpSpPr/>
          <p:nvPr/>
        </p:nvGrpSpPr>
        <p:grpSpPr>
          <a:xfrm>
            <a:off x="-76209" y="16398"/>
            <a:ext cx="9222652" cy="5152173"/>
            <a:chOff x="-76209" y="16398"/>
            <a:chExt cx="9222652" cy="5152173"/>
          </a:xfrm>
        </p:grpSpPr>
        <p:pic>
          <p:nvPicPr>
            <p:cNvPr id="48" name="Google Shape;48;p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5400000">
              <a:off x="8254904" y="84164"/>
              <a:ext cx="948175" cy="83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" name="Google Shape;49;p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5400000" flipH="1">
              <a:off x="-61861" y="229704"/>
              <a:ext cx="1219787" cy="793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" name="Google Shape;50;p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10800000" flipH="1">
              <a:off x="8527593" y="943375"/>
              <a:ext cx="618851" cy="6550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51;p4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10800000" flipH="1">
              <a:off x="8414838" y="3344346"/>
              <a:ext cx="711150" cy="5590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52;p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5400000" flipH="1">
              <a:off x="7979414" y="4161420"/>
              <a:ext cx="1219787" cy="793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53;p4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10800000" flipH="1">
              <a:off x="-76209" y="3684218"/>
              <a:ext cx="821600" cy="1045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54;p4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10800000">
              <a:off x="0" y="4609546"/>
              <a:ext cx="711150" cy="55902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1" name="Google Shape;451;p30"/>
          <p:cNvGrpSpPr/>
          <p:nvPr/>
        </p:nvGrpSpPr>
        <p:grpSpPr>
          <a:xfrm rot="10800000" flipH="1">
            <a:off x="0" y="-25"/>
            <a:ext cx="9144000" cy="5143525"/>
            <a:chOff x="0" y="-25"/>
            <a:chExt cx="9144000" cy="5143525"/>
          </a:xfrm>
        </p:grpSpPr>
        <p:pic>
          <p:nvPicPr>
            <p:cNvPr id="452" name="Google Shape;452;p30"/>
            <p:cNvPicPr preferRelativeResize="0"/>
            <p:nvPr/>
          </p:nvPicPr>
          <p:blipFill>
            <a:blip r:embed="rId2">
              <a:alphaModFix amt="20000"/>
            </a:blip>
            <a:stretch>
              <a:fillRect/>
            </a:stretch>
          </p:blipFill>
          <p:spPr>
            <a:xfrm flipH="1">
              <a:off x="0" y="0"/>
              <a:ext cx="9144000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3" name="Google Shape;453;p30"/>
            <p:cNvPicPr preferRelativeResize="0"/>
            <p:nvPr/>
          </p:nvPicPr>
          <p:blipFill rotWithShape="1">
            <a:blip r:embed="rId3">
              <a:alphaModFix/>
            </a:blip>
            <a:srcRect t="398"/>
            <a:stretch/>
          </p:blipFill>
          <p:spPr>
            <a:xfrm flipH="1">
              <a:off x="0" y="-25"/>
              <a:ext cx="9144000" cy="51435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54" name="Google Shape;454;p30"/>
          <p:cNvGrpSpPr/>
          <p:nvPr/>
        </p:nvGrpSpPr>
        <p:grpSpPr>
          <a:xfrm flipH="1">
            <a:off x="-152409" y="-4"/>
            <a:ext cx="9372609" cy="5168576"/>
            <a:chOff x="-152409" y="-4"/>
            <a:chExt cx="9372609" cy="5168576"/>
          </a:xfrm>
        </p:grpSpPr>
        <p:pic>
          <p:nvPicPr>
            <p:cNvPr id="455" name="Google Shape;455;p3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924214" y="-3"/>
              <a:ext cx="1219787" cy="793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6" name="Google Shape;456;p3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0800000">
              <a:off x="-11" y="4375397"/>
              <a:ext cx="1219787" cy="793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7" name="Google Shape;457;p3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432850" y="834396"/>
              <a:ext cx="711150" cy="5590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8" name="Google Shape;458;p3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flipH="1">
              <a:off x="0" y="-4"/>
              <a:ext cx="711150" cy="5590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9" name="Google Shape;459;p3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-152409" y="438675"/>
              <a:ext cx="821600" cy="1045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0" name="Google Shape;460;p30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flipH="1">
              <a:off x="8509050" y="1409700"/>
              <a:ext cx="711150" cy="8304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1" name="Google Shape;461;p30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5400000" flipH="1">
              <a:off x="8254904" y="4254404"/>
              <a:ext cx="948175" cy="83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2" name="Google Shape;462;p30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8527593" y="3570117"/>
              <a:ext cx="618851" cy="6550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4" name="Google Shape;464;p31"/>
          <p:cNvGrpSpPr/>
          <p:nvPr/>
        </p:nvGrpSpPr>
        <p:grpSpPr>
          <a:xfrm>
            <a:off x="0" y="-25"/>
            <a:ext cx="9144000" cy="5143525"/>
            <a:chOff x="0" y="-25"/>
            <a:chExt cx="9144000" cy="5143525"/>
          </a:xfrm>
        </p:grpSpPr>
        <p:pic>
          <p:nvPicPr>
            <p:cNvPr id="465" name="Google Shape;465;p31"/>
            <p:cNvPicPr preferRelativeResize="0"/>
            <p:nvPr/>
          </p:nvPicPr>
          <p:blipFill>
            <a:blip r:embed="rId2">
              <a:alphaModFix amt="20000"/>
            </a:blip>
            <a:stretch>
              <a:fillRect/>
            </a:stretch>
          </p:blipFill>
          <p:spPr>
            <a:xfrm flipH="1">
              <a:off x="0" y="0"/>
              <a:ext cx="9144000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6" name="Google Shape;466;p31"/>
            <p:cNvPicPr preferRelativeResize="0"/>
            <p:nvPr/>
          </p:nvPicPr>
          <p:blipFill rotWithShape="1">
            <a:blip r:embed="rId3">
              <a:alphaModFix/>
            </a:blip>
            <a:srcRect t="398"/>
            <a:stretch/>
          </p:blipFill>
          <p:spPr>
            <a:xfrm flipH="1">
              <a:off x="0" y="-25"/>
              <a:ext cx="9144000" cy="51435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67" name="Google Shape;467;p31"/>
          <p:cNvGrpSpPr/>
          <p:nvPr/>
        </p:nvGrpSpPr>
        <p:grpSpPr>
          <a:xfrm rot="10800000" flipH="1">
            <a:off x="-76209" y="16398"/>
            <a:ext cx="9222652" cy="5152173"/>
            <a:chOff x="-76209" y="16398"/>
            <a:chExt cx="9222652" cy="5152173"/>
          </a:xfrm>
        </p:grpSpPr>
        <p:pic>
          <p:nvPicPr>
            <p:cNvPr id="468" name="Google Shape;468;p3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5400000" flipH="1">
              <a:off x="7979414" y="4161420"/>
              <a:ext cx="1219787" cy="793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9" name="Google Shape;469;p3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5400000" flipH="1">
              <a:off x="-61861" y="229704"/>
              <a:ext cx="1219787" cy="793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0" name="Google Shape;470;p3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10800000" flipH="1">
              <a:off x="8414838" y="3344346"/>
              <a:ext cx="711150" cy="5590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1" name="Google Shape;471;p3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10800000">
              <a:off x="0" y="4609546"/>
              <a:ext cx="711150" cy="5590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2" name="Google Shape;472;p31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10800000" flipH="1">
              <a:off x="-76209" y="3684218"/>
              <a:ext cx="821600" cy="1045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3" name="Google Shape;473;p31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5400000">
              <a:off x="8254904" y="84164"/>
              <a:ext cx="948175" cy="83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4" name="Google Shape;474;p31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10800000" flipH="1">
              <a:off x="8527593" y="943375"/>
              <a:ext cx="618851" cy="6550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11"/>
          <p:cNvPicPr preferRelativeResize="0"/>
          <p:nvPr/>
        </p:nvPicPr>
        <p:blipFill rotWithShape="1">
          <a:blip r:embed="rId2">
            <a:alphaModFix/>
          </a:blip>
          <a:srcRect t="29" b="29"/>
          <a:stretch/>
        </p:blipFill>
        <p:spPr>
          <a:xfrm>
            <a:off x="1356" y="1524"/>
            <a:ext cx="9141289" cy="5138928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1"/>
          <p:cNvSpPr/>
          <p:nvPr/>
        </p:nvSpPr>
        <p:spPr>
          <a:xfrm>
            <a:off x="199500" y="198000"/>
            <a:ext cx="8745000" cy="4747500"/>
          </a:xfrm>
          <a:prstGeom prst="roundRect">
            <a:avLst>
              <a:gd name="adj" fmla="val 6922"/>
            </a:avLst>
          </a:prstGeom>
          <a:solidFill>
            <a:srgbClr val="F3F3F3">
              <a:alpha val="91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title" hasCustomPrompt="1"/>
          </p:nvPr>
        </p:nvSpPr>
        <p:spPr>
          <a:xfrm>
            <a:off x="2438550" y="2990450"/>
            <a:ext cx="4266900" cy="93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000" b="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60" name="Google Shape;60;p11"/>
          <p:cNvSpPr txBox="1">
            <a:spLocks noGrp="1"/>
          </p:cNvSpPr>
          <p:nvPr>
            <p:ph type="subTitle" idx="1"/>
          </p:nvPr>
        </p:nvSpPr>
        <p:spPr>
          <a:xfrm>
            <a:off x="2438550" y="3927050"/>
            <a:ext cx="4266900" cy="4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1" name="Google Shape;61;p11"/>
          <p:cNvSpPr>
            <a:spLocks noGrp="1"/>
          </p:cNvSpPr>
          <p:nvPr>
            <p:ph type="pic" idx="2"/>
          </p:nvPr>
        </p:nvSpPr>
        <p:spPr>
          <a:xfrm>
            <a:off x="713350" y="591775"/>
            <a:ext cx="2294100" cy="1948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62" name="Google Shape;62;p11"/>
          <p:cNvSpPr>
            <a:spLocks noGrp="1"/>
          </p:cNvSpPr>
          <p:nvPr>
            <p:ph type="pic" idx="3"/>
          </p:nvPr>
        </p:nvSpPr>
        <p:spPr>
          <a:xfrm>
            <a:off x="3424950" y="591775"/>
            <a:ext cx="2294100" cy="1948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63" name="Google Shape;63;p11"/>
          <p:cNvSpPr>
            <a:spLocks noGrp="1"/>
          </p:cNvSpPr>
          <p:nvPr>
            <p:ph type="pic" idx="4"/>
          </p:nvPr>
        </p:nvSpPr>
        <p:spPr>
          <a:xfrm>
            <a:off x="6136550" y="591775"/>
            <a:ext cx="2294100" cy="1948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063658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5"/>
          <p:cNvPicPr preferRelativeResize="0"/>
          <p:nvPr/>
        </p:nvPicPr>
        <p:blipFill rotWithShape="1">
          <a:blip r:embed="rId2">
            <a:alphaModFix/>
          </a:blip>
          <a:srcRect t="29" b="29"/>
          <a:stretch/>
        </p:blipFill>
        <p:spPr>
          <a:xfrm rot="10800000" flipH="1">
            <a:off x="1356" y="1524"/>
            <a:ext cx="9141289" cy="5138928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5"/>
          <p:cNvSpPr/>
          <p:nvPr/>
        </p:nvSpPr>
        <p:spPr>
          <a:xfrm>
            <a:off x="199500" y="198000"/>
            <a:ext cx="8745000" cy="4747500"/>
          </a:xfrm>
          <a:prstGeom prst="roundRect">
            <a:avLst>
              <a:gd name="adj" fmla="val 6922"/>
            </a:avLst>
          </a:prstGeom>
          <a:solidFill>
            <a:srgbClr val="F3F3F3">
              <a:alpha val="91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title"/>
          </p:nvPr>
        </p:nvSpPr>
        <p:spPr>
          <a:xfrm>
            <a:off x="713225" y="3341850"/>
            <a:ext cx="4598400" cy="62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subTitle" idx="1"/>
          </p:nvPr>
        </p:nvSpPr>
        <p:spPr>
          <a:xfrm>
            <a:off x="713225" y="3912900"/>
            <a:ext cx="4598400" cy="6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5"/>
          <p:cNvSpPr>
            <a:spLocks noGrp="1"/>
          </p:cNvSpPr>
          <p:nvPr>
            <p:ph type="pic" idx="2"/>
          </p:nvPr>
        </p:nvSpPr>
        <p:spPr>
          <a:xfrm>
            <a:off x="713225" y="539503"/>
            <a:ext cx="2302800" cy="2652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91" name="Google Shape;91;p15"/>
          <p:cNvSpPr>
            <a:spLocks noGrp="1"/>
          </p:cNvSpPr>
          <p:nvPr>
            <p:ph type="pic" idx="3"/>
          </p:nvPr>
        </p:nvSpPr>
        <p:spPr>
          <a:xfrm>
            <a:off x="5564564" y="539500"/>
            <a:ext cx="2866200" cy="4064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92" name="Google Shape;92;p15"/>
          <p:cNvSpPr>
            <a:spLocks noGrp="1"/>
          </p:cNvSpPr>
          <p:nvPr>
            <p:ph type="pic" idx="4"/>
          </p:nvPr>
        </p:nvSpPr>
        <p:spPr>
          <a:xfrm>
            <a:off x="3138900" y="539500"/>
            <a:ext cx="2302800" cy="2652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377747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-25"/>
            <a:ext cx="9144000" cy="5143525"/>
            <a:chOff x="0" y="-25"/>
            <a:chExt cx="9144000" cy="5143525"/>
          </a:xfrm>
        </p:grpSpPr>
        <p:pic>
          <p:nvPicPr>
            <p:cNvPr id="10" name="Google Shape;10;p2"/>
            <p:cNvPicPr preferRelativeResize="0"/>
            <p:nvPr/>
          </p:nvPicPr>
          <p:blipFill>
            <a:blip r:embed="rId2">
              <a:alphaModFix amt="20000"/>
            </a:blip>
            <a:stretch>
              <a:fillRect/>
            </a:stretch>
          </p:blipFill>
          <p:spPr>
            <a:xfrm flipH="1">
              <a:off x="0" y="0"/>
              <a:ext cx="9144000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11;p2"/>
            <p:cNvPicPr preferRelativeResize="0"/>
            <p:nvPr/>
          </p:nvPicPr>
          <p:blipFill rotWithShape="1">
            <a:blip r:embed="rId3">
              <a:alphaModFix/>
            </a:blip>
            <a:srcRect t="398"/>
            <a:stretch/>
          </p:blipFill>
          <p:spPr>
            <a:xfrm flipH="1">
              <a:off x="0" y="-25"/>
              <a:ext cx="9144000" cy="51435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727900" y="1165050"/>
            <a:ext cx="4220700" cy="2481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Loved by the King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727700" y="3688950"/>
            <a:ext cx="4220700" cy="3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>
            <a:spLocks noGrp="1"/>
          </p:cNvSpPr>
          <p:nvPr>
            <p:ph type="pic" idx="2"/>
          </p:nvPr>
        </p:nvSpPr>
        <p:spPr>
          <a:xfrm>
            <a:off x="4950747" y="793180"/>
            <a:ext cx="3482100" cy="3482100"/>
          </a:xfrm>
          <a:prstGeom prst="ellipse">
            <a:avLst/>
          </a:prstGeom>
          <a:noFill/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sp>
      <p:grpSp>
        <p:nvGrpSpPr>
          <p:cNvPr id="15" name="Google Shape;15;p2"/>
          <p:cNvGrpSpPr/>
          <p:nvPr/>
        </p:nvGrpSpPr>
        <p:grpSpPr>
          <a:xfrm>
            <a:off x="-152409" y="-4"/>
            <a:ext cx="9372609" cy="5168576"/>
            <a:chOff x="-152409" y="-4"/>
            <a:chExt cx="9372609" cy="5168576"/>
          </a:xfrm>
        </p:grpSpPr>
        <p:pic>
          <p:nvPicPr>
            <p:cNvPr id="16" name="Google Shape;16;p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flipH="1">
              <a:off x="0" y="-4"/>
              <a:ext cx="711150" cy="5590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17;p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924214" y="-3"/>
              <a:ext cx="1219787" cy="793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18;p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-152409" y="438675"/>
              <a:ext cx="821600" cy="1045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Google Shape;19;p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432850" y="834396"/>
              <a:ext cx="711150" cy="5590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20;p2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flipH="1">
              <a:off x="8509050" y="1409700"/>
              <a:ext cx="711150" cy="8304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21;p2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8527593" y="3570117"/>
              <a:ext cx="618851" cy="6550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22;p2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5400000" flipH="1">
              <a:off x="8254904" y="4254404"/>
              <a:ext cx="948175" cy="83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Google Shape;23;p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10800000">
              <a:off x="-11" y="4375397"/>
              <a:ext cx="1219787" cy="79317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6079311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8" name="Google Shape;388;p27"/>
          <p:cNvGrpSpPr/>
          <p:nvPr/>
        </p:nvGrpSpPr>
        <p:grpSpPr>
          <a:xfrm rot="10800000" flipH="1">
            <a:off x="0" y="-25"/>
            <a:ext cx="9144000" cy="5143525"/>
            <a:chOff x="0" y="-25"/>
            <a:chExt cx="9144000" cy="5143525"/>
          </a:xfrm>
        </p:grpSpPr>
        <p:pic>
          <p:nvPicPr>
            <p:cNvPr id="389" name="Google Shape;389;p27"/>
            <p:cNvPicPr preferRelativeResize="0"/>
            <p:nvPr/>
          </p:nvPicPr>
          <p:blipFill>
            <a:blip r:embed="rId2">
              <a:alphaModFix amt="20000"/>
            </a:blip>
            <a:stretch>
              <a:fillRect/>
            </a:stretch>
          </p:blipFill>
          <p:spPr>
            <a:xfrm flipH="1">
              <a:off x="0" y="0"/>
              <a:ext cx="9144000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0" name="Google Shape;390;p27"/>
            <p:cNvPicPr preferRelativeResize="0"/>
            <p:nvPr/>
          </p:nvPicPr>
          <p:blipFill rotWithShape="1">
            <a:blip r:embed="rId3">
              <a:alphaModFix/>
            </a:blip>
            <a:srcRect t="398"/>
            <a:stretch/>
          </p:blipFill>
          <p:spPr>
            <a:xfrm flipH="1">
              <a:off x="0" y="-25"/>
              <a:ext cx="9144000" cy="51435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91" name="Google Shape;391;p27"/>
          <p:cNvSpPr txBox="1">
            <a:spLocks noGrp="1"/>
          </p:cNvSpPr>
          <p:nvPr>
            <p:ph type="title"/>
          </p:nvPr>
        </p:nvSpPr>
        <p:spPr>
          <a:xfrm>
            <a:off x="1023437" y="2008767"/>
            <a:ext cx="19860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92" name="Google Shape;392;p27"/>
          <p:cNvSpPr txBox="1">
            <a:spLocks noGrp="1"/>
          </p:cNvSpPr>
          <p:nvPr>
            <p:ph type="subTitle" idx="1"/>
          </p:nvPr>
        </p:nvSpPr>
        <p:spPr>
          <a:xfrm>
            <a:off x="1023437" y="2238476"/>
            <a:ext cx="19860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27"/>
          <p:cNvSpPr txBox="1">
            <a:spLocks noGrp="1"/>
          </p:cNvSpPr>
          <p:nvPr>
            <p:ph type="title" idx="2"/>
          </p:nvPr>
        </p:nvSpPr>
        <p:spPr>
          <a:xfrm>
            <a:off x="3579000" y="2008767"/>
            <a:ext cx="19860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94" name="Google Shape;394;p27"/>
          <p:cNvSpPr txBox="1">
            <a:spLocks noGrp="1"/>
          </p:cNvSpPr>
          <p:nvPr>
            <p:ph type="subTitle" idx="3"/>
          </p:nvPr>
        </p:nvSpPr>
        <p:spPr>
          <a:xfrm>
            <a:off x="3579000" y="2238476"/>
            <a:ext cx="19860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" name="Google Shape;395;p27"/>
          <p:cNvSpPr txBox="1">
            <a:spLocks noGrp="1"/>
          </p:cNvSpPr>
          <p:nvPr>
            <p:ph type="title" idx="4"/>
          </p:nvPr>
        </p:nvSpPr>
        <p:spPr>
          <a:xfrm>
            <a:off x="1023437" y="3863406"/>
            <a:ext cx="19860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96" name="Google Shape;396;p27"/>
          <p:cNvSpPr txBox="1">
            <a:spLocks noGrp="1"/>
          </p:cNvSpPr>
          <p:nvPr>
            <p:ph type="subTitle" idx="5"/>
          </p:nvPr>
        </p:nvSpPr>
        <p:spPr>
          <a:xfrm>
            <a:off x="1023437" y="4093841"/>
            <a:ext cx="19860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7" name="Google Shape;397;p27"/>
          <p:cNvSpPr txBox="1">
            <a:spLocks noGrp="1"/>
          </p:cNvSpPr>
          <p:nvPr>
            <p:ph type="title" idx="6"/>
          </p:nvPr>
        </p:nvSpPr>
        <p:spPr>
          <a:xfrm>
            <a:off x="3579000" y="3863406"/>
            <a:ext cx="19860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98" name="Google Shape;398;p27"/>
          <p:cNvSpPr txBox="1">
            <a:spLocks noGrp="1"/>
          </p:cNvSpPr>
          <p:nvPr>
            <p:ph type="subTitle" idx="7"/>
          </p:nvPr>
        </p:nvSpPr>
        <p:spPr>
          <a:xfrm>
            <a:off x="3579000" y="4093841"/>
            <a:ext cx="19860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7"/>
          <p:cNvSpPr txBox="1">
            <a:spLocks noGrp="1"/>
          </p:cNvSpPr>
          <p:nvPr>
            <p:ph type="title" idx="8"/>
          </p:nvPr>
        </p:nvSpPr>
        <p:spPr>
          <a:xfrm>
            <a:off x="6134563" y="2008767"/>
            <a:ext cx="19860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00" name="Google Shape;400;p27"/>
          <p:cNvSpPr txBox="1">
            <a:spLocks noGrp="1"/>
          </p:cNvSpPr>
          <p:nvPr>
            <p:ph type="subTitle" idx="9"/>
          </p:nvPr>
        </p:nvSpPr>
        <p:spPr>
          <a:xfrm>
            <a:off x="6134563" y="2238476"/>
            <a:ext cx="19860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27"/>
          <p:cNvSpPr txBox="1">
            <a:spLocks noGrp="1"/>
          </p:cNvSpPr>
          <p:nvPr>
            <p:ph type="title" idx="13"/>
          </p:nvPr>
        </p:nvSpPr>
        <p:spPr>
          <a:xfrm>
            <a:off x="6134563" y="3863406"/>
            <a:ext cx="19860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02" name="Google Shape;402;p27"/>
          <p:cNvSpPr txBox="1">
            <a:spLocks noGrp="1"/>
          </p:cNvSpPr>
          <p:nvPr>
            <p:ph type="subTitle" idx="14"/>
          </p:nvPr>
        </p:nvSpPr>
        <p:spPr>
          <a:xfrm>
            <a:off x="6134563" y="4093841"/>
            <a:ext cx="19860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27"/>
          <p:cNvSpPr txBox="1">
            <a:spLocks noGrp="1"/>
          </p:cNvSpPr>
          <p:nvPr>
            <p:ph type="title" idx="15"/>
          </p:nvPr>
        </p:nvSpPr>
        <p:spPr>
          <a:xfrm>
            <a:off x="720000" y="365760"/>
            <a:ext cx="7704000" cy="548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04" name="Google Shape;404;p27"/>
          <p:cNvGrpSpPr/>
          <p:nvPr/>
        </p:nvGrpSpPr>
        <p:grpSpPr>
          <a:xfrm>
            <a:off x="-5" y="-12471"/>
            <a:ext cx="9146448" cy="5228264"/>
            <a:chOff x="-5" y="-12471"/>
            <a:chExt cx="9146448" cy="5228264"/>
          </a:xfrm>
        </p:grpSpPr>
        <p:pic>
          <p:nvPicPr>
            <p:cNvPr id="405" name="Google Shape;405;p2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5400000" flipH="1">
              <a:off x="8238831" y="4326705"/>
              <a:ext cx="948175" cy="83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6" name="Google Shape;406;p2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10800000" flipH="1">
              <a:off x="8435294" y="3577437"/>
              <a:ext cx="711150" cy="5590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7" name="Google Shape;407;p27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5400000" flipH="1">
              <a:off x="8472841" y="840450"/>
              <a:ext cx="753824" cy="490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8" name="Google Shape;408;p27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10800000" flipH="1">
              <a:off x="8432870" y="-12471"/>
              <a:ext cx="618851" cy="6550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9" name="Google Shape;409;p27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5400000">
              <a:off x="-131830" y="840450"/>
              <a:ext cx="753824" cy="490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0" name="Google Shape;410;p27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10800000">
              <a:off x="43115" y="-12471"/>
              <a:ext cx="618851" cy="6550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1" name="Google Shape;411;p2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5400000">
              <a:off x="-39778" y="4254405"/>
              <a:ext cx="948175" cy="83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2" name="Google Shape;412;p2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10800000">
              <a:off x="785" y="3505137"/>
              <a:ext cx="711150" cy="55902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0588860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oogle Shape;108;p9"/>
          <p:cNvGrpSpPr/>
          <p:nvPr/>
        </p:nvGrpSpPr>
        <p:grpSpPr>
          <a:xfrm>
            <a:off x="0" y="-25"/>
            <a:ext cx="9144000" cy="5143525"/>
            <a:chOff x="0" y="-25"/>
            <a:chExt cx="9144000" cy="5143525"/>
          </a:xfrm>
        </p:grpSpPr>
        <p:pic>
          <p:nvPicPr>
            <p:cNvPr id="109" name="Google Shape;109;p9"/>
            <p:cNvPicPr preferRelativeResize="0"/>
            <p:nvPr/>
          </p:nvPicPr>
          <p:blipFill rotWithShape="1">
            <a:blip r:embed="rId2">
              <a:alphaModFix/>
            </a:blip>
            <a:srcRect t="398"/>
            <a:stretch/>
          </p:blipFill>
          <p:spPr>
            <a:xfrm flipH="1">
              <a:off x="0" y="-25"/>
              <a:ext cx="9144000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0" name="Google Shape;110;p9"/>
            <p:cNvPicPr preferRelativeResize="0"/>
            <p:nvPr/>
          </p:nvPicPr>
          <p:blipFill>
            <a:blip r:embed="rId3">
              <a:alphaModFix amt="20000"/>
            </a:blip>
            <a:stretch>
              <a:fillRect/>
            </a:stretch>
          </p:blipFill>
          <p:spPr>
            <a:xfrm flipH="1">
              <a:off x="0" y="0"/>
              <a:ext cx="9144000" cy="51435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1" name="Google Shape;111;p9"/>
          <p:cNvSpPr txBox="1">
            <a:spLocks noGrp="1"/>
          </p:cNvSpPr>
          <p:nvPr>
            <p:ph type="title"/>
          </p:nvPr>
        </p:nvSpPr>
        <p:spPr>
          <a:xfrm>
            <a:off x="5280050" y="1412900"/>
            <a:ext cx="2739000" cy="121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 sz="63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9"/>
          <p:cNvSpPr txBox="1">
            <a:spLocks noGrp="1"/>
          </p:cNvSpPr>
          <p:nvPr>
            <p:ph type="subTitle" idx="1"/>
          </p:nvPr>
        </p:nvSpPr>
        <p:spPr>
          <a:xfrm>
            <a:off x="5280050" y="2633200"/>
            <a:ext cx="2739000" cy="10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9"/>
          <p:cNvSpPr>
            <a:spLocks noGrp="1"/>
          </p:cNvSpPr>
          <p:nvPr>
            <p:ph type="pic" idx="2"/>
          </p:nvPr>
        </p:nvSpPr>
        <p:spPr>
          <a:xfrm>
            <a:off x="1366319" y="853755"/>
            <a:ext cx="3482100" cy="3482100"/>
          </a:xfrm>
          <a:prstGeom prst="ellipse">
            <a:avLst/>
          </a:prstGeom>
          <a:noFill/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sp>
      <p:grpSp>
        <p:nvGrpSpPr>
          <p:cNvPr id="114" name="Google Shape;114;p9"/>
          <p:cNvGrpSpPr/>
          <p:nvPr/>
        </p:nvGrpSpPr>
        <p:grpSpPr>
          <a:xfrm>
            <a:off x="-152409" y="-4"/>
            <a:ext cx="9372609" cy="5168572"/>
            <a:chOff x="-152409" y="-4"/>
            <a:chExt cx="9372609" cy="5168572"/>
          </a:xfrm>
        </p:grpSpPr>
        <p:pic>
          <p:nvPicPr>
            <p:cNvPr id="115" name="Google Shape;115;p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flipH="1">
              <a:off x="-76209" y="-3"/>
              <a:ext cx="1219787" cy="793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Google Shape;116;p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5400000">
              <a:off x="7848016" y="4146797"/>
              <a:ext cx="1219787" cy="793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117;p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flipH="1">
              <a:off x="-76208" y="834396"/>
              <a:ext cx="711150" cy="5590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" name="Google Shape;118;p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356642" y="-4"/>
              <a:ext cx="711150" cy="5590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" name="Google Shape;119;p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flipH="1">
              <a:off x="8398600" y="438675"/>
              <a:ext cx="821600" cy="1045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9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-152409" y="1409700"/>
              <a:ext cx="711150" cy="8304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" name="Google Shape;121;p9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flipH="1">
              <a:off x="-30052" y="4513492"/>
              <a:ext cx="618851" cy="6550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" name="Google Shape;122;p9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10800000" flipH="1">
              <a:off x="582077" y="4064109"/>
              <a:ext cx="916875" cy="107062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8533853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5"/>
          <p:cNvGrpSpPr/>
          <p:nvPr/>
        </p:nvGrpSpPr>
        <p:grpSpPr>
          <a:xfrm flipH="1">
            <a:off x="0" y="-25"/>
            <a:ext cx="9144000" cy="5143525"/>
            <a:chOff x="0" y="-25"/>
            <a:chExt cx="9144000" cy="5143525"/>
          </a:xfrm>
        </p:grpSpPr>
        <p:pic>
          <p:nvPicPr>
            <p:cNvPr id="57" name="Google Shape;57;p5"/>
            <p:cNvPicPr preferRelativeResize="0"/>
            <p:nvPr/>
          </p:nvPicPr>
          <p:blipFill>
            <a:blip r:embed="rId2">
              <a:alphaModFix amt="20000"/>
            </a:blip>
            <a:stretch>
              <a:fillRect/>
            </a:stretch>
          </p:blipFill>
          <p:spPr>
            <a:xfrm flipH="1">
              <a:off x="0" y="0"/>
              <a:ext cx="9144000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" name="Google Shape;58;p5"/>
            <p:cNvPicPr preferRelativeResize="0"/>
            <p:nvPr/>
          </p:nvPicPr>
          <p:blipFill rotWithShape="1">
            <a:blip r:embed="rId3">
              <a:alphaModFix/>
            </a:blip>
            <a:srcRect t="398"/>
            <a:stretch/>
          </p:blipFill>
          <p:spPr>
            <a:xfrm flipH="1">
              <a:off x="0" y="-25"/>
              <a:ext cx="9144000" cy="51435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9" name="Google Shape;59;p5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5"/>
          <p:cNvSpPr txBox="1">
            <a:spLocks noGrp="1"/>
          </p:cNvSpPr>
          <p:nvPr>
            <p:ph type="title"/>
          </p:nvPr>
        </p:nvSpPr>
        <p:spPr>
          <a:xfrm>
            <a:off x="1494605" y="2601925"/>
            <a:ext cx="27183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20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title" idx="2"/>
          </p:nvPr>
        </p:nvSpPr>
        <p:spPr>
          <a:xfrm>
            <a:off x="4931395" y="2601925"/>
            <a:ext cx="27183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20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subTitle" idx="1"/>
          </p:nvPr>
        </p:nvSpPr>
        <p:spPr>
          <a:xfrm>
            <a:off x="4931395" y="2818550"/>
            <a:ext cx="27183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ubTitle" idx="3"/>
          </p:nvPr>
        </p:nvSpPr>
        <p:spPr>
          <a:xfrm>
            <a:off x="1494305" y="2818550"/>
            <a:ext cx="27189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4" name="Google Shape;64;p5"/>
          <p:cNvSpPr txBox="1">
            <a:spLocks noGrp="1"/>
          </p:cNvSpPr>
          <p:nvPr>
            <p:ph type="title" idx="4"/>
          </p:nvPr>
        </p:nvSpPr>
        <p:spPr>
          <a:xfrm>
            <a:off x="720000" y="365760"/>
            <a:ext cx="7704000" cy="548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0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25" name="Google Shape;125;p10"/>
          <p:cNvSpPr txBox="1">
            <a:spLocks noGrp="1"/>
          </p:cNvSpPr>
          <p:nvPr>
            <p:ph type="title"/>
          </p:nvPr>
        </p:nvSpPr>
        <p:spPr>
          <a:xfrm>
            <a:off x="3805775" y="3592925"/>
            <a:ext cx="4624800" cy="10065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" name="Google Shape;127;p11"/>
          <p:cNvGrpSpPr/>
          <p:nvPr/>
        </p:nvGrpSpPr>
        <p:grpSpPr>
          <a:xfrm rot="10800000" flipH="1">
            <a:off x="0" y="-25"/>
            <a:ext cx="9144000" cy="5143525"/>
            <a:chOff x="0" y="-25"/>
            <a:chExt cx="9144000" cy="5143525"/>
          </a:xfrm>
        </p:grpSpPr>
        <p:pic>
          <p:nvPicPr>
            <p:cNvPr id="128" name="Google Shape;128;p11"/>
            <p:cNvPicPr preferRelativeResize="0"/>
            <p:nvPr/>
          </p:nvPicPr>
          <p:blipFill>
            <a:blip r:embed="rId2">
              <a:alphaModFix amt="20000"/>
            </a:blip>
            <a:stretch>
              <a:fillRect/>
            </a:stretch>
          </p:blipFill>
          <p:spPr>
            <a:xfrm flipH="1">
              <a:off x="0" y="0"/>
              <a:ext cx="9144000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11"/>
            <p:cNvPicPr preferRelativeResize="0"/>
            <p:nvPr/>
          </p:nvPicPr>
          <p:blipFill rotWithShape="1">
            <a:blip r:embed="rId3">
              <a:alphaModFix/>
            </a:blip>
            <a:srcRect t="398"/>
            <a:stretch/>
          </p:blipFill>
          <p:spPr>
            <a:xfrm flipH="1">
              <a:off x="0" y="-25"/>
              <a:ext cx="9144000" cy="51435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0" name="Google Shape;130;p11"/>
          <p:cNvSpPr txBox="1">
            <a:spLocks noGrp="1"/>
          </p:cNvSpPr>
          <p:nvPr>
            <p:ph type="title" hasCustomPrompt="1"/>
          </p:nvPr>
        </p:nvSpPr>
        <p:spPr>
          <a:xfrm>
            <a:off x="1410717" y="1790950"/>
            <a:ext cx="6322500" cy="11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31" name="Google Shape;131;p11"/>
          <p:cNvSpPr txBox="1">
            <a:spLocks noGrp="1"/>
          </p:cNvSpPr>
          <p:nvPr>
            <p:ph type="subTitle" idx="1"/>
          </p:nvPr>
        </p:nvSpPr>
        <p:spPr>
          <a:xfrm>
            <a:off x="1409125" y="2910647"/>
            <a:ext cx="6325800" cy="365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132" name="Google Shape;132;p11"/>
          <p:cNvGrpSpPr/>
          <p:nvPr/>
        </p:nvGrpSpPr>
        <p:grpSpPr>
          <a:xfrm>
            <a:off x="-152409" y="-4"/>
            <a:ext cx="9372609" cy="5143513"/>
            <a:chOff x="-152409" y="-4"/>
            <a:chExt cx="9372609" cy="5143513"/>
          </a:xfrm>
        </p:grpSpPr>
        <p:pic>
          <p:nvPicPr>
            <p:cNvPr id="133" name="Google Shape;133;p1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5400000" flipH="1">
              <a:off x="7848014" y="228597"/>
              <a:ext cx="1219787" cy="793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4" name="Google Shape;134;p1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5400000">
              <a:off x="184139" y="4137022"/>
              <a:ext cx="1219787" cy="793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5" name="Google Shape;135;p1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5400000">
              <a:off x="7592525" y="4508421"/>
              <a:ext cx="711150" cy="5590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6" name="Google Shape;136;p1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flipH="1">
              <a:off x="0" y="-4"/>
              <a:ext cx="711150" cy="5590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7" name="Google Shape;137;p11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-152409" y="438675"/>
              <a:ext cx="821600" cy="1045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" name="Google Shape;138;p11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flipH="1">
              <a:off x="8509050" y="1409700"/>
              <a:ext cx="711150" cy="8304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9" name="Google Shape;139;p11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5400000" flipH="1">
              <a:off x="8254904" y="4254404"/>
              <a:ext cx="948175" cy="83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0" name="Google Shape;140;p11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8527593" y="3570117"/>
              <a:ext cx="618851" cy="6550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24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oogle Shape;186;p15"/>
          <p:cNvGrpSpPr/>
          <p:nvPr/>
        </p:nvGrpSpPr>
        <p:grpSpPr>
          <a:xfrm flipH="1">
            <a:off x="0" y="-25"/>
            <a:ext cx="9144000" cy="5143525"/>
            <a:chOff x="0" y="-25"/>
            <a:chExt cx="9144000" cy="5143525"/>
          </a:xfrm>
        </p:grpSpPr>
        <p:pic>
          <p:nvPicPr>
            <p:cNvPr id="187" name="Google Shape;187;p15"/>
            <p:cNvPicPr preferRelativeResize="0"/>
            <p:nvPr/>
          </p:nvPicPr>
          <p:blipFill>
            <a:blip r:embed="rId2">
              <a:alphaModFix amt="20000"/>
            </a:blip>
            <a:stretch>
              <a:fillRect/>
            </a:stretch>
          </p:blipFill>
          <p:spPr>
            <a:xfrm flipH="1">
              <a:off x="0" y="0"/>
              <a:ext cx="9144000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8" name="Google Shape;188;p15"/>
            <p:cNvPicPr preferRelativeResize="0"/>
            <p:nvPr/>
          </p:nvPicPr>
          <p:blipFill rotWithShape="1">
            <a:blip r:embed="rId3">
              <a:alphaModFix/>
            </a:blip>
            <a:srcRect t="398"/>
            <a:stretch/>
          </p:blipFill>
          <p:spPr>
            <a:xfrm flipH="1">
              <a:off x="0" y="-25"/>
              <a:ext cx="9144000" cy="51435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9" name="Google Shape;189;p15"/>
          <p:cNvSpPr>
            <a:spLocks noGrp="1"/>
          </p:cNvSpPr>
          <p:nvPr>
            <p:ph type="pic" idx="2"/>
          </p:nvPr>
        </p:nvSpPr>
        <p:spPr>
          <a:xfrm>
            <a:off x="4950747" y="793180"/>
            <a:ext cx="3482100" cy="3482100"/>
          </a:xfrm>
          <a:prstGeom prst="ellipse">
            <a:avLst/>
          </a:prstGeom>
          <a:noFill/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0" name="Google Shape;190;p15"/>
          <p:cNvSpPr txBox="1">
            <a:spLocks noGrp="1"/>
          </p:cNvSpPr>
          <p:nvPr>
            <p:ph type="title"/>
          </p:nvPr>
        </p:nvSpPr>
        <p:spPr>
          <a:xfrm>
            <a:off x="710951" y="3434139"/>
            <a:ext cx="3653400" cy="45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15"/>
          <p:cNvSpPr txBox="1">
            <a:spLocks noGrp="1"/>
          </p:cNvSpPr>
          <p:nvPr>
            <p:ph type="subTitle" idx="1"/>
          </p:nvPr>
        </p:nvSpPr>
        <p:spPr>
          <a:xfrm>
            <a:off x="710287" y="1252161"/>
            <a:ext cx="3654600" cy="205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92" name="Google Shape;192;p15"/>
          <p:cNvGrpSpPr/>
          <p:nvPr/>
        </p:nvGrpSpPr>
        <p:grpSpPr>
          <a:xfrm flipH="1">
            <a:off x="-152409" y="-4"/>
            <a:ext cx="9372609" cy="5168576"/>
            <a:chOff x="-152409" y="-4"/>
            <a:chExt cx="9372609" cy="5168576"/>
          </a:xfrm>
        </p:grpSpPr>
        <p:pic>
          <p:nvPicPr>
            <p:cNvPr id="193" name="Google Shape;193;p1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924214" y="-3"/>
              <a:ext cx="1219787" cy="793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4" name="Google Shape;194;p1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0800000">
              <a:off x="-11" y="4375397"/>
              <a:ext cx="1219787" cy="793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5" name="Google Shape;195;p1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432850" y="834396"/>
              <a:ext cx="711150" cy="5590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6" name="Google Shape;196;p1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flipH="1">
              <a:off x="0" y="-4"/>
              <a:ext cx="711150" cy="5590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7" name="Google Shape;197;p1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-152409" y="438675"/>
              <a:ext cx="821600" cy="1045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8" name="Google Shape;198;p1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flipH="1">
              <a:off x="8509050" y="1409700"/>
              <a:ext cx="711150" cy="8304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9" name="Google Shape;199;p1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5400000" flipH="1">
              <a:off x="8254904" y="4254404"/>
              <a:ext cx="948175" cy="83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0" name="Google Shape;200;p1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8527593" y="3570117"/>
              <a:ext cx="618851" cy="6550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22_1_1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Google Shape;229;p18"/>
          <p:cNvGrpSpPr/>
          <p:nvPr/>
        </p:nvGrpSpPr>
        <p:grpSpPr>
          <a:xfrm rot="10800000">
            <a:off x="0" y="-25"/>
            <a:ext cx="9144000" cy="5143525"/>
            <a:chOff x="0" y="-25"/>
            <a:chExt cx="9144000" cy="5143525"/>
          </a:xfrm>
        </p:grpSpPr>
        <p:pic>
          <p:nvPicPr>
            <p:cNvPr id="230" name="Google Shape;230;p18"/>
            <p:cNvPicPr preferRelativeResize="0"/>
            <p:nvPr/>
          </p:nvPicPr>
          <p:blipFill>
            <a:blip r:embed="rId2">
              <a:alphaModFix amt="20000"/>
            </a:blip>
            <a:stretch>
              <a:fillRect/>
            </a:stretch>
          </p:blipFill>
          <p:spPr>
            <a:xfrm flipH="1">
              <a:off x="0" y="0"/>
              <a:ext cx="9144000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18"/>
            <p:cNvPicPr preferRelativeResize="0"/>
            <p:nvPr/>
          </p:nvPicPr>
          <p:blipFill rotWithShape="1">
            <a:blip r:embed="rId3">
              <a:alphaModFix/>
            </a:blip>
            <a:srcRect t="398"/>
            <a:stretch/>
          </p:blipFill>
          <p:spPr>
            <a:xfrm flipH="1">
              <a:off x="0" y="-25"/>
              <a:ext cx="9144000" cy="51435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2" name="Google Shape;232;p18"/>
          <p:cNvSpPr txBox="1">
            <a:spLocks noGrp="1"/>
          </p:cNvSpPr>
          <p:nvPr>
            <p:ph type="title"/>
          </p:nvPr>
        </p:nvSpPr>
        <p:spPr>
          <a:xfrm>
            <a:off x="720000" y="365760"/>
            <a:ext cx="7704000" cy="548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33" name="Google Shape;233;p18"/>
          <p:cNvGrpSpPr/>
          <p:nvPr/>
        </p:nvGrpSpPr>
        <p:grpSpPr>
          <a:xfrm>
            <a:off x="-209290" y="-12471"/>
            <a:ext cx="9565808" cy="5228264"/>
            <a:chOff x="-209290" y="-12471"/>
            <a:chExt cx="9565808" cy="5228264"/>
          </a:xfrm>
        </p:grpSpPr>
        <p:pic>
          <p:nvPicPr>
            <p:cNvPr id="234" name="Google Shape;234;p1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5400000" flipH="1">
              <a:off x="8467431" y="4326705"/>
              <a:ext cx="948175" cy="83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1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10800000" flipH="1">
              <a:off x="8435294" y="3577437"/>
              <a:ext cx="711150" cy="5590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1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5400000" flipH="1">
              <a:off x="8472841" y="840450"/>
              <a:ext cx="753824" cy="490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18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10800000" flipH="1">
              <a:off x="8432870" y="-12471"/>
              <a:ext cx="618851" cy="6550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8" name="Google Shape;238;p1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5400000">
              <a:off x="-131830" y="840450"/>
              <a:ext cx="753824" cy="490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9" name="Google Shape;239;p18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10800000">
              <a:off x="43115" y="-12471"/>
              <a:ext cx="618851" cy="6550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0" name="Google Shape;240;p1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5400000">
              <a:off x="-268378" y="4254405"/>
              <a:ext cx="948175" cy="83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1" name="Google Shape;241;p1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10800000">
              <a:off x="785" y="3505137"/>
              <a:ext cx="711150" cy="55902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14_2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22"/>
          <p:cNvGrpSpPr/>
          <p:nvPr/>
        </p:nvGrpSpPr>
        <p:grpSpPr>
          <a:xfrm rot="10800000" flipH="1">
            <a:off x="0" y="-25"/>
            <a:ext cx="9144000" cy="5143525"/>
            <a:chOff x="0" y="-25"/>
            <a:chExt cx="9144000" cy="5143525"/>
          </a:xfrm>
        </p:grpSpPr>
        <p:pic>
          <p:nvPicPr>
            <p:cNvPr id="290" name="Google Shape;290;p22"/>
            <p:cNvPicPr preferRelativeResize="0"/>
            <p:nvPr/>
          </p:nvPicPr>
          <p:blipFill>
            <a:blip r:embed="rId2">
              <a:alphaModFix amt="20000"/>
            </a:blip>
            <a:stretch>
              <a:fillRect/>
            </a:stretch>
          </p:blipFill>
          <p:spPr>
            <a:xfrm flipH="1">
              <a:off x="0" y="0"/>
              <a:ext cx="9144000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1" name="Google Shape;291;p22"/>
            <p:cNvPicPr preferRelativeResize="0"/>
            <p:nvPr/>
          </p:nvPicPr>
          <p:blipFill rotWithShape="1">
            <a:blip r:embed="rId3">
              <a:alphaModFix/>
            </a:blip>
            <a:srcRect t="398"/>
            <a:stretch/>
          </p:blipFill>
          <p:spPr>
            <a:xfrm flipH="1">
              <a:off x="0" y="-25"/>
              <a:ext cx="9144000" cy="51435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2" name="Google Shape;292;p22"/>
          <p:cNvSpPr txBox="1">
            <a:spLocks noGrp="1"/>
          </p:cNvSpPr>
          <p:nvPr>
            <p:ph type="subTitle" idx="1"/>
          </p:nvPr>
        </p:nvSpPr>
        <p:spPr>
          <a:xfrm>
            <a:off x="4638464" y="1516050"/>
            <a:ext cx="3420300" cy="23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93" name="Google Shape;293;p22"/>
          <p:cNvSpPr txBox="1">
            <a:spLocks noGrp="1"/>
          </p:cNvSpPr>
          <p:nvPr>
            <p:ph type="subTitle" idx="2"/>
          </p:nvPr>
        </p:nvSpPr>
        <p:spPr>
          <a:xfrm>
            <a:off x="1085236" y="1516050"/>
            <a:ext cx="3420900" cy="23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94" name="Google Shape;294;p22"/>
          <p:cNvSpPr txBox="1">
            <a:spLocks noGrp="1"/>
          </p:cNvSpPr>
          <p:nvPr>
            <p:ph type="title"/>
          </p:nvPr>
        </p:nvSpPr>
        <p:spPr>
          <a:xfrm>
            <a:off x="720000" y="365760"/>
            <a:ext cx="7704000" cy="548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95" name="Google Shape;295;p22"/>
          <p:cNvGrpSpPr/>
          <p:nvPr/>
        </p:nvGrpSpPr>
        <p:grpSpPr>
          <a:xfrm>
            <a:off x="-76209" y="16398"/>
            <a:ext cx="9222652" cy="5152173"/>
            <a:chOff x="-76209" y="16398"/>
            <a:chExt cx="9222652" cy="5152173"/>
          </a:xfrm>
        </p:grpSpPr>
        <p:pic>
          <p:nvPicPr>
            <p:cNvPr id="296" name="Google Shape;296;p2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5400000" flipH="1">
              <a:off x="7979414" y="4161420"/>
              <a:ext cx="1219787" cy="793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7" name="Google Shape;297;p2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5400000" flipH="1">
              <a:off x="-61861" y="229704"/>
              <a:ext cx="1219787" cy="793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8" name="Google Shape;298;p2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10800000" flipH="1">
              <a:off x="8414838" y="3344346"/>
              <a:ext cx="711150" cy="5590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9" name="Google Shape;299;p2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10800000">
              <a:off x="0" y="4609546"/>
              <a:ext cx="711150" cy="5590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0" name="Google Shape;300;p2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10800000" flipH="1">
              <a:off x="-76209" y="3684218"/>
              <a:ext cx="821600" cy="1045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1" name="Google Shape;301;p22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5400000">
              <a:off x="8254904" y="84164"/>
              <a:ext cx="948175" cy="83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2" name="Google Shape;302;p22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10800000" flipH="1">
              <a:off x="8527593" y="943375"/>
              <a:ext cx="618851" cy="6550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2" name="Google Shape;342;p25"/>
          <p:cNvGrpSpPr/>
          <p:nvPr/>
        </p:nvGrpSpPr>
        <p:grpSpPr>
          <a:xfrm flipH="1">
            <a:off x="0" y="-25"/>
            <a:ext cx="9144000" cy="5143525"/>
            <a:chOff x="0" y="-25"/>
            <a:chExt cx="9144000" cy="5143525"/>
          </a:xfrm>
        </p:grpSpPr>
        <p:pic>
          <p:nvPicPr>
            <p:cNvPr id="343" name="Google Shape;343;p25"/>
            <p:cNvPicPr preferRelativeResize="0"/>
            <p:nvPr/>
          </p:nvPicPr>
          <p:blipFill>
            <a:blip r:embed="rId2">
              <a:alphaModFix amt="20000"/>
            </a:blip>
            <a:stretch>
              <a:fillRect/>
            </a:stretch>
          </p:blipFill>
          <p:spPr>
            <a:xfrm flipH="1">
              <a:off x="0" y="0"/>
              <a:ext cx="9144000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4" name="Google Shape;344;p25"/>
            <p:cNvPicPr preferRelativeResize="0"/>
            <p:nvPr/>
          </p:nvPicPr>
          <p:blipFill rotWithShape="1">
            <a:blip r:embed="rId3">
              <a:alphaModFix/>
            </a:blip>
            <a:srcRect t="398"/>
            <a:stretch/>
          </p:blipFill>
          <p:spPr>
            <a:xfrm flipH="1">
              <a:off x="0" y="-25"/>
              <a:ext cx="9144000" cy="51435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45" name="Google Shape;345;p25"/>
          <p:cNvSpPr txBox="1">
            <a:spLocks noGrp="1"/>
          </p:cNvSpPr>
          <p:nvPr>
            <p:ph type="title"/>
          </p:nvPr>
        </p:nvSpPr>
        <p:spPr>
          <a:xfrm>
            <a:off x="2357355" y="1552266"/>
            <a:ext cx="19782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46" name="Google Shape;346;p25"/>
          <p:cNvSpPr txBox="1">
            <a:spLocks noGrp="1"/>
          </p:cNvSpPr>
          <p:nvPr>
            <p:ph type="subTitle" idx="1"/>
          </p:nvPr>
        </p:nvSpPr>
        <p:spPr>
          <a:xfrm>
            <a:off x="2357355" y="1763686"/>
            <a:ext cx="1978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25"/>
          <p:cNvSpPr txBox="1">
            <a:spLocks noGrp="1"/>
          </p:cNvSpPr>
          <p:nvPr>
            <p:ph type="title" idx="2"/>
          </p:nvPr>
        </p:nvSpPr>
        <p:spPr>
          <a:xfrm>
            <a:off x="5706756" y="1552266"/>
            <a:ext cx="19782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48" name="Google Shape;348;p25"/>
          <p:cNvSpPr txBox="1">
            <a:spLocks noGrp="1"/>
          </p:cNvSpPr>
          <p:nvPr>
            <p:ph type="subTitle" idx="3"/>
          </p:nvPr>
        </p:nvSpPr>
        <p:spPr>
          <a:xfrm>
            <a:off x="5706756" y="1763686"/>
            <a:ext cx="1978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25"/>
          <p:cNvSpPr txBox="1">
            <a:spLocks noGrp="1"/>
          </p:cNvSpPr>
          <p:nvPr>
            <p:ph type="title" idx="4"/>
          </p:nvPr>
        </p:nvSpPr>
        <p:spPr>
          <a:xfrm>
            <a:off x="2357355" y="3077506"/>
            <a:ext cx="19752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50" name="Google Shape;350;p25"/>
          <p:cNvSpPr txBox="1">
            <a:spLocks noGrp="1"/>
          </p:cNvSpPr>
          <p:nvPr>
            <p:ph type="subTitle" idx="5"/>
          </p:nvPr>
        </p:nvSpPr>
        <p:spPr>
          <a:xfrm>
            <a:off x="2357355" y="3288925"/>
            <a:ext cx="1978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25"/>
          <p:cNvSpPr txBox="1">
            <a:spLocks noGrp="1"/>
          </p:cNvSpPr>
          <p:nvPr>
            <p:ph type="title" idx="6"/>
          </p:nvPr>
        </p:nvSpPr>
        <p:spPr>
          <a:xfrm>
            <a:off x="5706756" y="3077506"/>
            <a:ext cx="19782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52" name="Google Shape;352;p25"/>
          <p:cNvSpPr txBox="1">
            <a:spLocks noGrp="1"/>
          </p:cNvSpPr>
          <p:nvPr>
            <p:ph type="subTitle" idx="7"/>
          </p:nvPr>
        </p:nvSpPr>
        <p:spPr>
          <a:xfrm>
            <a:off x="5706756" y="3288925"/>
            <a:ext cx="1978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25"/>
          <p:cNvSpPr txBox="1">
            <a:spLocks noGrp="1"/>
          </p:cNvSpPr>
          <p:nvPr>
            <p:ph type="title" idx="8"/>
          </p:nvPr>
        </p:nvSpPr>
        <p:spPr>
          <a:xfrm>
            <a:off x="720000" y="365760"/>
            <a:ext cx="7704000" cy="548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54" name="Google Shape;354;p25"/>
          <p:cNvGrpSpPr/>
          <p:nvPr/>
        </p:nvGrpSpPr>
        <p:grpSpPr>
          <a:xfrm rot="10800000" flipH="1">
            <a:off x="-5" y="-12471"/>
            <a:ext cx="9146448" cy="5228264"/>
            <a:chOff x="-5" y="-12471"/>
            <a:chExt cx="9146448" cy="5228264"/>
          </a:xfrm>
        </p:grpSpPr>
        <p:pic>
          <p:nvPicPr>
            <p:cNvPr id="355" name="Google Shape;355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5400000" flipH="1">
              <a:off x="8238831" y="4326705"/>
              <a:ext cx="948175" cy="83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6" name="Google Shape;356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10800000" flipH="1">
              <a:off x="8435294" y="3577437"/>
              <a:ext cx="711150" cy="5590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7" name="Google Shape;357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5400000" flipH="1">
              <a:off x="8472841" y="840450"/>
              <a:ext cx="753824" cy="490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8" name="Google Shape;358;p2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10800000" flipH="1">
              <a:off x="8432870" y="-12471"/>
              <a:ext cx="618851" cy="6550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9" name="Google Shape;359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5400000">
              <a:off x="-131830" y="840450"/>
              <a:ext cx="753824" cy="490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0" name="Google Shape;360;p2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10800000">
              <a:off x="43115" y="-12471"/>
              <a:ext cx="618851" cy="6550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1" name="Google Shape;361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5400000">
              <a:off x="-39778" y="4254405"/>
              <a:ext cx="948175" cy="83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2" name="Google Shape;362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10800000">
              <a:off x="785" y="3505137"/>
              <a:ext cx="711150" cy="55902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7750" y="365760"/>
            <a:ext cx="77085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ibeye"/>
              <a:buNone/>
              <a:defRPr sz="3200" b="1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bert Sans"/>
              <a:buNone/>
              <a:defRPr sz="35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bert Sans"/>
              <a:buNone/>
              <a:defRPr sz="35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bert Sans"/>
              <a:buNone/>
              <a:defRPr sz="35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bert Sans"/>
              <a:buNone/>
              <a:defRPr sz="35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bert Sans"/>
              <a:buNone/>
              <a:defRPr sz="35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bert Sans"/>
              <a:buNone/>
              <a:defRPr sz="35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bert Sans"/>
              <a:buNone/>
              <a:defRPr sz="35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bert Sans"/>
              <a:buNone/>
              <a:defRPr sz="35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92700" y="1351875"/>
            <a:ext cx="7711800" cy="32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"/>
              <a:buChar char="●"/>
              <a:defRPr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"/>
              <a:buChar char="○"/>
              <a:defRPr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"/>
              <a:buChar char="■"/>
              <a:defRPr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"/>
              <a:buChar char="●"/>
              <a:defRPr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"/>
              <a:buChar char="○"/>
              <a:defRPr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"/>
              <a:buChar char="■"/>
              <a:defRPr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"/>
              <a:buChar char="●"/>
              <a:defRPr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"/>
              <a:buChar char="○"/>
              <a:defRPr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"/>
              <a:buChar char="■"/>
              <a:defRPr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6" r:id="rId3"/>
    <p:sldLayoutId id="2147483657" r:id="rId4"/>
    <p:sldLayoutId id="2147483658" r:id="rId5"/>
    <p:sldLayoutId id="2147483661" r:id="rId6"/>
    <p:sldLayoutId id="2147483664" r:id="rId7"/>
    <p:sldLayoutId id="2147483668" r:id="rId8"/>
    <p:sldLayoutId id="2147483671" r:id="rId9"/>
    <p:sldLayoutId id="2147483676" r:id="rId10"/>
    <p:sldLayoutId id="2147483677" r:id="rId11"/>
    <p:sldLayoutId id="2147483681" r:id="rId12"/>
    <p:sldLayoutId id="2147483682" r:id="rId13"/>
    <p:sldLayoutId id="2147483683" r:id="rId14"/>
    <p:sldLayoutId id="2147483684" r:id="rId15"/>
    <p:sldLayoutId id="2147483685" r:id="rId16"/>
  </p:sldLayoutIdLst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image" Target="../media/image33.png"/><Relationship Id="rId3" Type="http://schemas.openxmlformats.org/officeDocument/2006/relationships/slide" Target="slide17.xml"/><Relationship Id="rId7" Type="http://schemas.microsoft.com/office/2007/relationships/hdphoto" Target="../media/hdphoto3.wdp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png"/><Relationship Id="rId11" Type="http://schemas.openxmlformats.org/officeDocument/2006/relationships/slide" Target="slide21.xml"/><Relationship Id="rId5" Type="http://schemas.openxmlformats.org/officeDocument/2006/relationships/slide" Target="slide18.xml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image" Target="../media/image30.png"/><Relationship Id="rId14" Type="http://schemas.openxmlformats.org/officeDocument/2006/relationships/image" Target="../media/image3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7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Google Shape;1217;p48"/>
          <p:cNvSpPr txBox="1">
            <a:spLocks noGrp="1"/>
          </p:cNvSpPr>
          <p:nvPr>
            <p:ph type="title"/>
          </p:nvPr>
        </p:nvSpPr>
        <p:spPr>
          <a:xfrm>
            <a:off x="1157646" y="1116281"/>
            <a:ext cx="7232468" cy="2573156"/>
          </a:xfrm>
          <a:prstGeom prst="plaque">
            <a:avLst/>
          </a:prstGeom>
          <a:solidFill>
            <a:schemeClr val="accent5">
              <a:lumMod val="20000"/>
              <a:lumOff val="80000"/>
              <a:alpha val="90000"/>
            </a:schemeClr>
          </a:solidFill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144000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TIẾT HỌC</a:t>
            </a: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HÔM NAY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sz="40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1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1C5CDAF-66EC-CF40-9415-56E65F25770E}"/>
              </a:ext>
            </a:extLst>
          </p:cNvPr>
          <p:cNvGrpSpPr/>
          <p:nvPr/>
        </p:nvGrpSpPr>
        <p:grpSpPr>
          <a:xfrm>
            <a:off x="977789" y="1091327"/>
            <a:ext cx="4160630" cy="3554194"/>
            <a:chOff x="-434450" y="1037987"/>
            <a:chExt cx="4160630" cy="3554194"/>
          </a:xfrm>
        </p:grpSpPr>
        <p:pic>
          <p:nvPicPr>
            <p:cNvPr id="10242" name="Picture 2">
              <a:extLst>
                <a:ext uri="{FF2B5EF4-FFF2-40B4-BE49-F238E27FC236}">
                  <a16:creationId xmlns:a16="http://schemas.microsoft.com/office/drawing/2014/main" id="{43780E4D-2315-580D-E320-FD4F1260AF6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/>
            <a:srcRect l="1256" r="1256"/>
            <a:stretch/>
          </p:blipFill>
          <p:spPr bwMode="auto">
            <a:xfrm>
              <a:off x="-434450" y="1037987"/>
              <a:ext cx="4160630" cy="30675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B195908-2AAD-11FA-853C-30BC13688B31}"/>
                </a:ext>
              </a:extLst>
            </p:cNvPr>
            <p:cNvSpPr txBox="1"/>
            <p:nvPr/>
          </p:nvSpPr>
          <p:spPr>
            <a:xfrm>
              <a:off x="531496" y="4222849"/>
              <a:ext cx="2228738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vi-VN" sz="1800" dirty="0"/>
                <a:t>Hai bà Trưng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EB3040D-AE8E-7D14-E9BE-1833E35B7A84}"/>
              </a:ext>
            </a:extLst>
          </p:cNvPr>
          <p:cNvGrpSpPr/>
          <p:nvPr/>
        </p:nvGrpSpPr>
        <p:grpSpPr>
          <a:xfrm>
            <a:off x="6085896" y="1091326"/>
            <a:ext cx="2169046" cy="3554195"/>
            <a:chOff x="6085896" y="1091326"/>
            <a:chExt cx="2169046" cy="3554195"/>
          </a:xfrm>
        </p:grpSpPr>
        <p:pic>
          <p:nvPicPr>
            <p:cNvPr id="11268" name="Picture 4" descr="Không có mô tả ảnh.">
              <a:extLst>
                <a:ext uri="{FF2B5EF4-FFF2-40B4-BE49-F238E27FC236}">
                  <a16:creationId xmlns:a16="http://schemas.microsoft.com/office/drawing/2014/main" id="{945C2980-13F5-FAAC-6D64-9B91CDD27F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897" y="1091326"/>
              <a:ext cx="2169045" cy="30675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041C1AD-DD57-1AF4-CF11-133DD32471EA}"/>
                </a:ext>
              </a:extLst>
            </p:cNvPr>
            <p:cNvSpPr txBox="1"/>
            <p:nvPr/>
          </p:nvSpPr>
          <p:spPr>
            <a:xfrm>
              <a:off x="6085896" y="4276189"/>
              <a:ext cx="21690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800"/>
                <a:t>Trần Khánh Dư</a:t>
              </a:r>
              <a:endParaRPr lang="vi-VN" sz="1800" dirty="0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0747AC0-DB77-C9CD-B2AA-D334461FA433}"/>
              </a:ext>
            </a:extLst>
          </p:cNvPr>
          <p:cNvSpPr txBox="1"/>
          <p:nvPr/>
        </p:nvSpPr>
        <p:spPr>
          <a:xfrm>
            <a:off x="927205" y="419100"/>
            <a:ext cx="7148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chemeClr val="accent2">
                    <a:lumMod val="50000"/>
                  </a:schemeClr>
                </a:solidFill>
              </a:rPr>
              <a:t>Một số hình ảnh anh hùng dân tộc Việt Nam</a:t>
            </a:r>
          </a:p>
        </p:txBody>
      </p:sp>
    </p:spTree>
    <p:extLst>
      <p:ext uri="{BB962C8B-B14F-4D97-AF65-F5344CB8AC3E}">
        <p14:creationId xmlns:p14="http://schemas.microsoft.com/office/powerpoint/2010/main" val="23962245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1C5CDAF-66EC-CF40-9415-56E65F25770E}"/>
              </a:ext>
            </a:extLst>
          </p:cNvPr>
          <p:cNvGrpSpPr/>
          <p:nvPr/>
        </p:nvGrpSpPr>
        <p:grpSpPr>
          <a:xfrm>
            <a:off x="418556" y="1509113"/>
            <a:ext cx="8306887" cy="2759593"/>
            <a:chOff x="-3784949" y="1037987"/>
            <a:chExt cx="10870324" cy="3611181"/>
          </a:xfrm>
        </p:grpSpPr>
        <p:pic>
          <p:nvPicPr>
            <p:cNvPr id="10242" name="Picture 2">
              <a:extLst>
                <a:ext uri="{FF2B5EF4-FFF2-40B4-BE49-F238E27FC236}">
                  <a16:creationId xmlns:a16="http://schemas.microsoft.com/office/drawing/2014/main" id="{43780E4D-2315-580D-E320-FD4F1260AF6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/>
            <a:srcRect l="205" r="126"/>
            <a:stretch/>
          </p:blipFill>
          <p:spPr bwMode="auto">
            <a:xfrm>
              <a:off x="-3784949" y="1037987"/>
              <a:ext cx="10870324" cy="30675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B195908-2AAD-11FA-853C-30BC13688B31}"/>
                </a:ext>
              </a:extLst>
            </p:cNvPr>
            <p:cNvSpPr txBox="1"/>
            <p:nvPr/>
          </p:nvSpPr>
          <p:spPr>
            <a:xfrm>
              <a:off x="531496" y="4165863"/>
              <a:ext cx="2228739" cy="48330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vi-VN" sz="1800" dirty="0"/>
                <a:t>Yết Kiêu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CA8576A-0AA2-308B-F641-F554A31B4B41}"/>
              </a:ext>
            </a:extLst>
          </p:cNvPr>
          <p:cNvSpPr txBox="1"/>
          <p:nvPr/>
        </p:nvSpPr>
        <p:spPr>
          <a:xfrm>
            <a:off x="927205" y="419100"/>
            <a:ext cx="7148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chemeClr val="accent2">
                    <a:lumMod val="50000"/>
                  </a:schemeClr>
                </a:solidFill>
              </a:rPr>
              <a:t>Một số hình ảnh anh hùng dân tộc Việt Nam</a:t>
            </a:r>
          </a:p>
        </p:txBody>
      </p:sp>
    </p:spTree>
    <p:extLst>
      <p:ext uri="{BB962C8B-B14F-4D97-AF65-F5344CB8AC3E}">
        <p14:creationId xmlns:p14="http://schemas.microsoft.com/office/powerpoint/2010/main" val="8711186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F53312-4FB9-57B8-28AB-58063937F41A}"/>
              </a:ext>
            </a:extLst>
          </p:cNvPr>
          <p:cNvSpPr txBox="1"/>
          <p:nvPr/>
        </p:nvSpPr>
        <p:spPr>
          <a:xfrm>
            <a:off x="1257300" y="512325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chemeClr val="accent2">
                    <a:lumMod val="50000"/>
                  </a:schemeClr>
                </a:solidFill>
              </a:rPr>
              <a:t>Tham khảo sản phẩm mĩ thuật của học sinh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1C5CDAF-66EC-CF40-9415-56E65F25770E}"/>
              </a:ext>
            </a:extLst>
          </p:cNvPr>
          <p:cNvGrpSpPr/>
          <p:nvPr/>
        </p:nvGrpSpPr>
        <p:grpSpPr>
          <a:xfrm>
            <a:off x="472439" y="1234440"/>
            <a:ext cx="3993098" cy="3418517"/>
            <a:chOff x="-434450" y="1037987"/>
            <a:chExt cx="4160630" cy="3561942"/>
          </a:xfrm>
        </p:grpSpPr>
        <p:pic>
          <p:nvPicPr>
            <p:cNvPr id="10242" name="Picture 2">
              <a:extLst>
                <a:ext uri="{FF2B5EF4-FFF2-40B4-BE49-F238E27FC236}">
                  <a16:creationId xmlns:a16="http://schemas.microsoft.com/office/drawing/2014/main" id="{43780E4D-2315-580D-E320-FD4F1260AF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 l="1042" r="1042"/>
            <a:stretch/>
          </p:blipFill>
          <p:spPr bwMode="auto">
            <a:xfrm>
              <a:off x="-434450" y="1037987"/>
              <a:ext cx="4160630" cy="30675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B195908-2AAD-11FA-853C-30BC13688B31}"/>
                </a:ext>
              </a:extLst>
            </p:cNvPr>
            <p:cNvSpPr txBox="1"/>
            <p:nvPr/>
          </p:nvSpPr>
          <p:spPr>
            <a:xfrm>
              <a:off x="48149" y="4215102"/>
              <a:ext cx="3195432" cy="38482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vi-VN" sz="1800" i="1" dirty="0"/>
                <a:t>Trần Quốc Toản </a:t>
              </a:r>
              <a:r>
                <a:rPr lang="vi-VN" sz="1800" dirty="0"/>
                <a:t>– Mai Anh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EB3040D-AE8E-7D14-E9BE-1833E35B7A84}"/>
              </a:ext>
            </a:extLst>
          </p:cNvPr>
          <p:cNvGrpSpPr/>
          <p:nvPr/>
        </p:nvGrpSpPr>
        <p:grpSpPr>
          <a:xfrm>
            <a:off x="4678465" y="1238250"/>
            <a:ext cx="4049222" cy="3407271"/>
            <a:chOff x="4678465" y="1238250"/>
            <a:chExt cx="4049222" cy="3407271"/>
          </a:xfrm>
        </p:grpSpPr>
        <p:pic>
          <p:nvPicPr>
            <p:cNvPr id="11268" name="Picture 4">
              <a:extLst>
                <a:ext uri="{FF2B5EF4-FFF2-40B4-BE49-F238E27FC236}">
                  <a16:creationId xmlns:a16="http://schemas.microsoft.com/office/drawing/2014/main" id="{945C2980-13F5-FAAC-6D64-9B91CDD27F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/>
          </p:blipFill>
          <p:spPr bwMode="auto">
            <a:xfrm>
              <a:off x="4678465" y="1238250"/>
              <a:ext cx="4049222" cy="29401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041C1AD-DD57-1AF4-CF11-133DD32471EA}"/>
                </a:ext>
              </a:extLst>
            </p:cNvPr>
            <p:cNvSpPr txBox="1"/>
            <p:nvPr/>
          </p:nvSpPr>
          <p:spPr>
            <a:xfrm>
              <a:off x="5206110" y="4276189"/>
              <a:ext cx="30022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800" i="1" dirty="0"/>
                <a:t>Thánh Gióng </a:t>
              </a:r>
              <a:r>
                <a:rPr lang="vi-VN" sz="1800" dirty="0"/>
                <a:t>– Đoàn Huy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02032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F53312-4FB9-57B8-28AB-58063937F41A}"/>
              </a:ext>
            </a:extLst>
          </p:cNvPr>
          <p:cNvSpPr txBox="1"/>
          <p:nvPr/>
        </p:nvSpPr>
        <p:spPr>
          <a:xfrm>
            <a:off x="1257300" y="512325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chemeClr val="accent2">
                    <a:lumMod val="50000"/>
                  </a:schemeClr>
                </a:solidFill>
              </a:rPr>
              <a:t>Tham khảo sản phẩm mĩ thuật của học sinh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EB3040D-AE8E-7D14-E9BE-1833E35B7A84}"/>
              </a:ext>
            </a:extLst>
          </p:cNvPr>
          <p:cNvGrpSpPr/>
          <p:nvPr/>
        </p:nvGrpSpPr>
        <p:grpSpPr>
          <a:xfrm>
            <a:off x="1093834" y="1238250"/>
            <a:ext cx="3002284" cy="3407271"/>
            <a:chOff x="5206110" y="1238250"/>
            <a:chExt cx="3002284" cy="3407271"/>
          </a:xfrm>
        </p:grpSpPr>
        <p:pic>
          <p:nvPicPr>
            <p:cNvPr id="11268" name="Picture 4">
              <a:extLst>
                <a:ext uri="{FF2B5EF4-FFF2-40B4-BE49-F238E27FC236}">
                  <a16:creationId xmlns:a16="http://schemas.microsoft.com/office/drawing/2014/main" id="{945C2980-13F5-FAAC-6D64-9B91CDD27F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/>
          </p:blipFill>
          <p:spPr bwMode="auto">
            <a:xfrm>
              <a:off x="5229093" y="1238250"/>
              <a:ext cx="2947966" cy="29401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041C1AD-DD57-1AF4-CF11-133DD32471EA}"/>
                </a:ext>
              </a:extLst>
            </p:cNvPr>
            <p:cNvSpPr txBox="1"/>
            <p:nvPr/>
          </p:nvSpPr>
          <p:spPr>
            <a:xfrm>
              <a:off x="5206110" y="4276189"/>
              <a:ext cx="30022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i="1" dirty="0"/>
                <a:t>Kim </a:t>
              </a:r>
              <a:r>
                <a:rPr lang="en-US" sz="1800" i="1" dirty="0" err="1"/>
                <a:t>Đồng</a:t>
              </a:r>
              <a:r>
                <a:rPr lang="en-US" sz="1800" i="1" dirty="0"/>
                <a:t>- </a:t>
              </a:r>
              <a:r>
                <a:rPr lang="en-US" sz="1800" i="1" dirty="0" err="1"/>
                <a:t>Trần</a:t>
              </a:r>
              <a:r>
                <a:rPr lang="en-US" sz="1800" i="1" dirty="0"/>
                <a:t> </a:t>
              </a:r>
              <a:r>
                <a:rPr lang="en-US" sz="1800" i="1"/>
                <a:t>Đức</a:t>
              </a:r>
              <a:endParaRPr lang="vi-VN" sz="1800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FE64859-8CC1-5E1C-8C0D-F072C4C434BA}"/>
              </a:ext>
            </a:extLst>
          </p:cNvPr>
          <p:cNvGrpSpPr/>
          <p:nvPr/>
        </p:nvGrpSpPr>
        <p:grpSpPr>
          <a:xfrm>
            <a:off x="5288276" y="1223904"/>
            <a:ext cx="2529844" cy="3407271"/>
            <a:chOff x="5442330" y="1238250"/>
            <a:chExt cx="2529844" cy="3407271"/>
          </a:xfrm>
        </p:grpSpPr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70E369C7-64CC-698D-D2E2-9B6CE738A0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/>
          </p:blipFill>
          <p:spPr bwMode="auto">
            <a:xfrm>
              <a:off x="5703408" y="1238250"/>
              <a:ext cx="1999335" cy="29401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F9CC96F-1E06-8814-8A5E-799F0401E776}"/>
                </a:ext>
              </a:extLst>
            </p:cNvPr>
            <p:cNvSpPr txBox="1"/>
            <p:nvPr/>
          </p:nvSpPr>
          <p:spPr>
            <a:xfrm>
              <a:off x="5442330" y="4276189"/>
              <a:ext cx="25298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800" i="1" dirty="0"/>
                <a:t>Kim Đồng </a:t>
              </a:r>
              <a:r>
                <a:rPr lang="vi-VN" sz="1800" dirty="0"/>
                <a:t>– Quốc Bảo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75124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245AD51-77A8-CB32-27FB-E4F43F8AE0E9}"/>
              </a:ext>
            </a:extLst>
          </p:cNvPr>
          <p:cNvGrpSpPr/>
          <p:nvPr/>
        </p:nvGrpSpPr>
        <p:grpSpPr>
          <a:xfrm>
            <a:off x="2674668" y="456744"/>
            <a:ext cx="3566160" cy="1035104"/>
            <a:chOff x="4640580" y="97974"/>
            <a:chExt cx="3566160" cy="103510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1B04FF5-722D-33F6-1494-C3EB2BCF3E53}"/>
                </a:ext>
              </a:extLst>
            </p:cNvPr>
            <p:cNvGrpSpPr/>
            <p:nvPr/>
          </p:nvGrpSpPr>
          <p:grpSpPr>
            <a:xfrm>
              <a:off x="4640580" y="97974"/>
              <a:ext cx="3566160" cy="1035104"/>
              <a:chOff x="1012718" y="97974"/>
              <a:chExt cx="3288277" cy="1035104"/>
            </a:xfrm>
          </p:grpSpPr>
          <p:sp>
            <p:nvSpPr>
              <p:cNvPr id="5" name="Scroll: Horizontal 4">
                <a:extLst>
                  <a:ext uri="{FF2B5EF4-FFF2-40B4-BE49-F238E27FC236}">
                    <a16:creationId xmlns:a16="http://schemas.microsoft.com/office/drawing/2014/main" id="{5B2E7B7F-2ADD-E6D6-3810-C26426B8DD90}"/>
                  </a:ext>
                </a:extLst>
              </p:cNvPr>
              <p:cNvSpPr/>
              <p:nvPr/>
            </p:nvSpPr>
            <p:spPr>
              <a:xfrm>
                <a:off x="1012718" y="97974"/>
                <a:ext cx="3288277" cy="1035104"/>
              </a:xfrm>
              <a:prstGeom prst="horizontalScroll">
                <a:avLst>
                  <a:gd name="adj" fmla="val 7864"/>
                </a:avLst>
              </a:prstGeom>
              <a:solidFill>
                <a:schemeClr val="accent6"/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solidFill>
                    <a:schemeClr val="bg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Title 2">
                <a:extLst>
                  <a:ext uri="{FF2B5EF4-FFF2-40B4-BE49-F238E27FC236}">
                    <a16:creationId xmlns:a16="http://schemas.microsoft.com/office/drawing/2014/main" id="{6993FEFA-9F5B-4FAF-E4F7-1F6ECF392B8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149102" y="352284"/>
                <a:ext cx="2110602" cy="572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900"/>
                  <a:buFont typeface="Libre Baskerville"/>
                  <a:buNone/>
                  <a:defRPr sz="2900" b="1" i="0" u="none" strike="noStrike" cap="none">
                    <a:solidFill>
                      <a:schemeClr val="dk1"/>
                    </a:solidFill>
                    <a:latin typeface="Libre Baskerville"/>
                    <a:ea typeface="Libre Baskerville"/>
                    <a:cs typeface="Libre Baskerville"/>
                    <a:sym typeface="Libre Baskerville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900"/>
                  <a:buFont typeface="Libre Baskerville"/>
                  <a:buNone/>
                  <a:defRPr sz="2900" b="1" i="0" u="none" strike="noStrike" cap="none">
                    <a:solidFill>
                      <a:schemeClr val="dk1"/>
                    </a:solidFill>
                    <a:latin typeface="Libre Baskerville"/>
                    <a:ea typeface="Libre Baskerville"/>
                    <a:cs typeface="Libre Baskerville"/>
                    <a:sym typeface="Libre Baskerville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900"/>
                  <a:buFont typeface="Libre Baskerville"/>
                  <a:buNone/>
                  <a:defRPr sz="2900" b="1" i="0" u="none" strike="noStrike" cap="none">
                    <a:solidFill>
                      <a:schemeClr val="dk1"/>
                    </a:solidFill>
                    <a:latin typeface="Libre Baskerville"/>
                    <a:ea typeface="Libre Baskerville"/>
                    <a:cs typeface="Libre Baskerville"/>
                    <a:sym typeface="Libre Baskerville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900"/>
                  <a:buFont typeface="Libre Baskerville"/>
                  <a:buNone/>
                  <a:defRPr sz="2900" b="1" i="0" u="none" strike="noStrike" cap="none">
                    <a:solidFill>
                      <a:schemeClr val="dk1"/>
                    </a:solidFill>
                    <a:latin typeface="Libre Baskerville"/>
                    <a:ea typeface="Libre Baskerville"/>
                    <a:cs typeface="Libre Baskerville"/>
                    <a:sym typeface="Libre Baskerville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900"/>
                  <a:buFont typeface="Libre Baskerville"/>
                  <a:buNone/>
                  <a:defRPr sz="2900" b="1" i="0" u="none" strike="noStrike" cap="none">
                    <a:solidFill>
                      <a:schemeClr val="dk1"/>
                    </a:solidFill>
                    <a:latin typeface="Libre Baskerville"/>
                    <a:ea typeface="Libre Baskerville"/>
                    <a:cs typeface="Libre Baskerville"/>
                    <a:sym typeface="Libre Baskerville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900"/>
                  <a:buFont typeface="Libre Baskerville"/>
                  <a:buNone/>
                  <a:defRPr sz="2900" b="1" i="0" u="none" strike="noStrike" cap="none">
                    <a:solidFill>
                      <a:schemeClr val="dk1"/>
                    </a:solidFill>
                    <a:latin typeface="Libre Baskerville"/>
                    <a:ea typeface="Libre Baskerville"/>
                    <a:cs typeface="Libre Baskerville"/>
                    <a:sym typeface="Libre Baskerville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900"/>
                  <a:buFont typeface="Libre Baskerville"/>
                  <a:buNone/>
                  <a:defRPr sz="2900" b="1" i="0" u="none" strike="noStrike" cap="none">
                    <a:solidFill>
                      <a:schemeClr val="dk1"/>
                    </a:solidFill>
                    <a:latin typeface="Libre Baskerville"/>
                    <a:ea typeface="Libre Baskerville"/>
                    <a:cs typeface="Libre Baskerville"/>
                    <a:sym typeface="Libre Baskerville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900"/>
                  <a:buFont typeface="Libre Baskerville"/>
                  <a:buNone/>
                  <a:defRPr sz="2900" b="1" i="0" u="none" strike="noStrike" cap="none">
                    <a:solidFill>
                      <a:schemeClr val="dk1"/>
                    </a:solidFill>
                    <a:latin typeface="Libre Baskerville"/>
                    <a:ea typeface="Libre Baskerville"/>
                    <a:cs typeface="Libre Baskerville"/>
                    <a:sym typeface="Libre Baskerville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900"/>
                  <a:buFont typeface="Libre Baskerville"/>
                  <a:buNone/>
                  <a:defRPr sz="2900" b="1" i="0" u="none" strike="noStrike" cap="none">
                    <a:solidFill>
                      <a:schemeClr val="dk1"/>
                    </a:solidFill>
                    <a:latin typeface="Libre Baskerville"/>
                    <a:ea typeface="Libre Baskerville"/>
                    <a:cs typeface="Libre Baskerville"/>
                    <a:sym typeface="Libre Baskerville"/>
                  </a:defRPr>
                </a:lvl9pPr>
              </a:lstStyle>
              <a:p>
                <a:r>
                  <a:rPr lang="vi-VN" sz="3200" dirty="0">
                    <a:solidFill>
                      <a:schemeClr val="bg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THỂ HIỆN</a:t>
                </a:r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921645C-EB1D-0877-291C-9FA1861AC8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7" t="13608" r="12792" b="9281"/>
            <a:stretch/>
          </p:blipFill>
          <p:spPr bwMode="auto">
            <a:xfrm>
              <a:off x="4787735" y="185419"/>
              <a:ext cx="938107" cy="8701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5B37116-EA57-764B-2FDB-00C259B15E40}"/>
              </a:ext>
            </a:extLst>
          </p:cNvPr>
          <p:cNvSpPr txBox="1"/>
          <p:nvPr/>
        </p:nvSpPr>
        <p:spPr>
          <a:xfrm>
            <a:off x="617517" y="2198419"/>
            <a:ext cx="80870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M</a:t>
            </a:r>
            <a:r>
              <a:rPr lang="vi-VN" sz="3200" b="1" dirty="0">
                <a:solidFill>
                  <a:schemeClr val="accent2">
                    <a:lumMod val="50000"/>
                  </a:schemeClr>
                </a:solidFill>
              </a:rPr>
              <a:t>ô phỏng hình tượng anh hùng dân tộc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</a:rPr>
              <a:t>mà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</a:rPr>
              <a:t>em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</a:rPr>
              <a:t>thích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</a:rPr>
              <a:t>theo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</a:rPr>
              <a:t>hình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</a:rPr>
              <a:t>thức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 2D</a:t>
            </a:r>
            <a:endParaRPr lang="vi-VN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8514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F53312-4FB9-57B8-28AB-58063937F41A}"/>
              </a:ext>
            </a:extLst>
          </p:cNvPr>
          <p:cNvSpPr txBox="1"/>
          <p:nvPr/>
        </p:nvSpPr>
        <p:spPr>
          <a:xfrm>
            <a:off x="1257300" y="2110085"/>
            <a:ext cx="662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</a:rPr>
              <a:t>Trưng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</a:rPr>
              <a:t>bày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</a:rPr>
              <a:t>giới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</a:rPr>
              <a:t>thiệu</a:t>
            </a:r>
            <a:endParaRPr lang="vi-VN" sz="40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6063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Google Shape;366;p45">
            <a:hlinkClick r:id="rId3" action="ppaction://hlinksldjump"/>
          </p:cNvPr>
          <p:cNvPicPr preferRelativeResize="0">
            <a:picLocks noGrp="1"/>
          </p:cNvPicPr>
          <p:nvPr>
            <p:ph type="pic" idx="4294967295"/>
          </p:nvPr>
        </p:nvPicPr>
        <p:blipFill rotWithShape="1">
          <a:blip r:embed="rId4"/>
          <a:srcRect l="16057" r="16057"/>
          <a:stretch/>
        </p:blipFill>
        <p:spPr>
          <a:xfrm>
            <a:off x="865485" y="675324"/>
            <a:ext cx="1718091" cy="1687210"/>
          </a:xfrm>
          <a:prstGeom prst="flowChartConnector">
            <a:avLst/>
          </a:prstGeom>
        </p:spPr>
      </p:pic>
      <p:pic>
        <p:nvPicPr>
          <p:cNvPr id="367" name="Google Shape;367;p45">
            <a:hlinkClick r:id="rId5" action="ppaction://hlinksldjump"/>
          </p:cNvPr>
          <p:cNvPicPr preferRelativeResize="0">
            <a:picLocks noGrp="1"/>
          </p:cNvPicPr>
          <p:nvPr>
            <p:ph type="pic" idx="4294967295"/>
          </p:nvPr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t="473" b="1325"/>
          <a:stretch/>
        </p:blipFill>
        <p:spPr>
          <a:xfrm>
            <a:off x="3712954" y="309564"/>
            <a:ext cx="1718091" cy="1687210"/>
          </a:xfrm>
          <a:prstGeom prst="flowChartConnector">
            <a:avLst/>
          </a:prstGeom>
        </p:spPr>
      </p:pic>
      <p:pic>
        <p:nvPicPr>
          <p:cNvPr id="368" name="Google Shape;368;p45">
            <a:hlinkClick r:id="rId8" action="ppaction://hlinksldjump"/>
          </p:cNvPr>
          <p:cNvPicPr preferRelativeResize="0">
            <a:picLocks noGrp="1"/>
          </p:cNvPicPr>
          <p:nvPr>
            <p:ph type="pic" idx="4294967295"/>
          </p:nvPr>
        </p:nvPicPr>
        <p:blipFill rotWithShape="1">
          <a:blip r:embed="rId9"/>
          <a:srcRect l="29214" t="-332" r="4444" b="332"/>
          <a:stretch/>
        </p:blipFill>
        <p:spPr>
          <a:xfrm>
            <a:off x="6560423" y="669709"/>
            <a:ext cx="1718091" cy="1692825"/>
          </a:xfrm>
          <a:prstGeom prst="flowChartConnector">
            <a:avLst/>
          </a:prstGeom>
        </p:spPr>
      </p:pic>
      <p:pic>
        <p:nvPicPr>
          <p:cNvPr id="8" name="Google Shape;323;p41">
            <a:hlinkClick r:id="rId8" action="ppaction://hlinksldjump"/>
            <a:extLst>
              <a:ext uri="{FF2B5EF4-FFF2-40B4-BE49-F238E27FC236}">
                <a16:creationId xmlns:a16="http://schemas.microsoft.com/office/drawing/2014/main" id="{5F3FCED4-D301-05F4-40A6-E9365C6A6F66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0"/>
          <a:srcRect l="20985" t="350" r="11385" b="-350"/>
          <a:stretch/>
        </p:blipFill>
        <p:spPr>
          <a:xfrm>
            <a:off x="1110182" y="3066067"/>
            <a:ext cx="1717795" cy="1693316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9" name="Google Shape;312;p40">
            <a:hlinkClick r:id="rId11" action="ppaction://hlinksldjump"/>
            <a:extLst>
              <a:ext uri="{FF2B5EF4-FFF2-40B4-BE49-F238E27FC236}">
                <a16:creationId xmlns:a16="http://schemas.microsoft.com/office/drawing/2014/main" id="{ED61892D-84F5-83A1-0A37-8FBAF4F8A0C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2"/>
          <a:srcRect l="6541" r="25804"/>
          <a:stretch/>
        </p:blipFill>
        <p:spPr>
          <a:xfrm>
            <a:off x="6316023" y="3066067"/>
            <a:ext cx="1717794" cy="1687382"/>
          </a:xfrm>
          <a:prstGeom prst="flowChartConnector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CEC354-037F-0A50-7A11-101C2EF7A546}"/>
              </a:ext>
            </a:extLst>
          </p:cNvPr>
          <p:cNvSpPr txBox="1"/>
          <p:nvPr/>
        </p:nvSpPr>
        <p:spPr>
          <a:xfrm>
            <a:off x="2583577" y="2225516"/>
            <a:ext cx="3976846" cy="692468"/>
          </a:xfrm>
          <a:prstGeom prst="roundRect">
            <a:avLst>
              <a:gd name="adj" fmla="val 50000"/>
            </a:avLst>
          </a:prstGeom>
          <a:ln>
            <a:solidFill>
              <a:srgbClr val="FFFFFF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vi-VN" sz="2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 BIẾT LỊCH SỬ</a:t>
            </a:r>
          </a:p>
        </p:txBody>
      </p:sp>
      <p:sp>
        <p:nvSpPr>
          <p:cNvPr id="11" name="Freeform 71">
            <a:extLst>
              <a:ext uri="{FF2B5EF4-FFF2-40B4-BE49-F238E27FC236}">
                <a16:creationId xmlns:a16="http://schemas.microsoft.com/office/drawing/2014/main" id="{E299E2D1-DCD6-B3EB-E906-CEE159EC9327}"/>
              </a:ext>
            </a:extLst>
          </p:cNvPr>
          <p:cNvSpPr/>
          <p:nvPr/>
        </p:nvSpPr>
        <p:spPr>
          <a:xfrm>
            <a:off x="2987559" y="3329940"/>
            <a:ext cx="3168882" cy="1825755"/>
          </a:xfrm>
          <a:custGeom>
            <a:avLst/>
            <a:gdLst/>
            <a:ahLst/>
            <a:cxnLst/>
            <a:rect l="l" t="t" r="r" b="b"/>
            <a:pathLst>
              <a:path w="1227479" h="969708">
                <a:moveTo>
                  <a:pt x="0" y="0"/>
                </a:moveTo>
                <a:lnTo>
                  <a:pt x="1227479" y="0"/>
                </a:lnTo>
                <a:lnTo>
                  <a:pt x="1227479" y="969708"/>
                </a:lnTo>
                <a:lnTo>
                  <a:pt x="0" y="96970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9686B47-AC29-7E3C-1084-F775C39BF3D8}"/>
              </a:ext>
            </a:extLst>
          </p:cNvPr>
          <p:cNvSpPr txBox="1"/>
          <p:nvPr/>
        </p:nvSpPr>
        <p:spPr>
          <a:xfrm>
            <a:off x="4991464" y="2491095"/>
            <a:ext cx="2049416" cy="1881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A. Đinh Bộ Lĩnh.</a:t>
            </a:r>
          </a:p>
          <a:p>
            <a:pPr>
              <a:lnSpc>
                <a:spcPct val="150000"/>
              </a:lnSpc>
            </a:pP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B. Lý Công Uẩn. </a:t>
            </a:r>
          </a:p>
          <a:p>
            <a:pPr>
              <a:lnSpc>
                <a:spcPct val="150000"/>
              </a:lnSpc>
            </a:pP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C. Lê Lợi. </a:t>
            </a:r>
          </a:p>
          <a:p>
            <a:pPr>
              <a:lnSpc>
                <a:spcPct val="150000"/>
              </a:lnSpc>
            </a:pP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D. Ngô Quyền. 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768A7CDD-0A23-8B53-1B3C-1F99D54DF22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44258" y="769938"/>
            <a:ext cx="4143828" cy="1635125"/>
          </a:xfrm>
        </p:spPr>
        <p:txBody>
          <a:bodyPr anchor="ctr"/>
          <a:lstStyle/>
          <a:p>
            <a:pPr algn="l">
              <a:lnSpc>
                <a:spcPct val="150000"/>
              </a:lnSpc>
            </a:pPr>
            <a:r>
              <a:rPr lang="vi-VN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1: </a:t>
            </a:r>
            <a:r>
              <a:rPr lang="vi-VN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 anh hùng dân tộc nào có công dẹp loạn </a:t>
            </a:r>
            <a:br>
              <a:rPr lang="vi-VN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sứ quân?</a:t>
            </a:r>
            <a:endParaRPr lang="vi-VN" sz="24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EFC3D70-CEAA-634B-B34C-99AEC2E8B4F0}"/>
              </a:ext>
            </a:extLst>
          </p:cNvPr>
          <p:cNvSpPr/>
          <p:nvPr/>
        </p:nvSpPr>
        <p:spPr>
          <a:xfrm>
            <a:off x="4907823" y="2571750"/>
            <a:ext cx="413840" cy="439091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9692CB0D-4369-4749-CFE4-07DF056A9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29849" r="29849"/>
          <a:stretch/>
        </p:blipFill>
        <p:spPr bwMode="auto">
          <a:xfrm>
            <a:off x="1055914" y="742898"/>
            <a:ext cx="2618393" cy="3657704"/>
          </a:xfrm>
          <a:prstGeom prst="roundRect">
            <a:avLst>
              <a:gd name="adj" fmla="val 811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62640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9686B47-AC29-7E3C-1084-F775C39BF3D8}"/>
              </a:ext>
            </a:extLst>
          </p:cNvPr>
          <p:cNvSpPr txBox="1"/>
          <p:nvPr/>
        </p:nvSpPr>
        <p:spPr>
          <a:xfrm>
            <a:off x="2413129" y="2193915"/>
            <a:ext cx="6484256" cy="1881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A. Đánh tan quân xâm lược nhà Minh. </a:t>
            </a:r>
          </a:p>
          <a:p>
            <a:pPr algn="just">
              <a:lnSpc>
                <a:spcPct val="150000"/>
              </a:lnSpc>
            </a:pP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B. 3 lần đánh thắng quân Nguyên – Mông. </a:t>
            </a:r>
          </a:p>
          <a:p>
            <a:pPr algn="just">
              <a:lnSpc>
                <a:spcPct val="150000"/>
              </a:lnSpc>
            </a:pP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C. Phát triển kinh tế, cải thiện đời sống nhân dân.</a:t>
            </a:r>
          </a:p>
          <a:p>
            <a:pPr algn="just">
              <a:lnSpc>
                <a:spcPct val="150000"/>
              </a:lnSpc>
            </a:pP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D. Đưa nền văn hóa nước nhà phát triển đến đỉnh cao. 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768A7CDD-0A23-8B53-1B3C-1F99D54DF22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49362" y="687858"/>
            <a:ext cx="6645275" cy="1198563"/>
          </a:xfrm>
        </p:spPr>
        <p:txBody>
          <a:bodyPr anchor="ctr"/>
          <a:lstStyle/>
          <a:p>
            <a:pPr>
              <a:lnSpc>
                <a:spcPct val="150000"/>
              </a:lnSpc>
            </a:pPr>
            <a:r>
              <a:rPr lang="vi-VN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2: </a:t>
            </a:r>
            <a:r>
              <a:rPr lang="vi-VN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Hưng Đạo Đại Vương đã có công lao gì đối với đất nước?</a:t>
            </a:r>
            <a:endParaRPr lang="vi-VN" sz="24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EFC3D70-CEAA-634B-B34C-99AEC2E8B4F0}"/>
              </a:ext>
            </a:extLst>
          </p:cNvPr>
          <p:cNvSpPr/>
          <p:nvPr/>
        </p:nvSpPr>
        <p:spPr>
          <a:xfrm>
            <a:off x="2352348" y="2777490"/>
            <a:ext cx="413840" cy="439091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reeform 111">
            <a:extLst>
              <a:ext uri="{FF2B5EF4-FFF2-40B4-BE49-F238E27FC236}">
                <a16:creationId xmlns:a16="http://schemas.microsoft.com/office/drawing/2014/main" id="{74CAE52A-BCA7-3E3A-5F4A-3DFD08B265D8}"/>
              </a:ext>
            </a:extLst>
          </p:cNvPr>
          <p:cNvSpPr/>
          <p:nvPr/>
        </p:nvSpPr>
        <p:spPr>
          <a:xfrm>
            <a:off x="256023" y="2571750"/>
            <a:ext cx="1986677" cy="2571750"/>
          </a:xfrm>
          <a:custGeom>
            <a:avLst/>
            <a:gdLst/>
            <a:ahLst/>
            <a:cxnLst/>
            <a:rect l="l" t="t" r="r" b="b"/>
            <a:pathLst>
              <a:path w="805563" h="1042800">
                <a:moveTo>
                  <a:pt x="0" y="0"/>
                </a:moveTo>
                <a:lnTo>
                  <a:pt x="805563" y="0"/>
                </a:lnTo>
                <a:lnTo>
                  <a:pt x="805563" y="1042800"/>
                </a:lnTo>
                <a:lnTo>
                  <a:pt x="0" y="1042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2200960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9686B47-AC29-7E3C-1084-F775C39BF3D8}"/>
              </a:ext>
            </a:extLst>
          </p:cNvPr>
          <p:cNvSpPr txBox="1"/>
          <p:nvPr/>
        </p:nvSpPr>
        <p:spPr>
          <a:xfrm>
            <a:off x="4884784" y="2335732"/>
            <a:ext cx="2262776" cy="1881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A. Mai Thúc Loan. </a:t>
            </a:r>
          </a:p>
          <a:p>
            <a:pPr>
              <a:lnSpc>
                <a:spcPct val="150000"/>
              </a:lnSpc>
            </a:pP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B. Ngô Quyền. </a:t>
            </a:r>
          </a:p>
          <a:p>
            <a:pPr>
              <a:lnSpc>
                <a:spcPct val="150000"/>
              </a:lnSpc>
            </a:pP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C. Lý Nam Đế. </a:t>
            </a:r>
          </a:p>
          <a:p>
            <a:pPr>
              <a:lnSpc>
                <a:spcPct val="150000"/>
              </a:lnSpc>
            </a:pP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D. Phùng Hưng. 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768A7CDD-0A23-8B53-1B3C-1F99D54DF22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44258" y="1038903"/>
            <a:ext cx="4143828" cy="1099778"/>
          </a:xfrm>
        </p:spPr>
        <p:txBody>
          <a:bodyPr anchor="ctr"/>
          <a:lstStyle/>
          <a:p>
            <a:pPr algn="l">
              <a:lnSpc>
                <a:spcPct val="150000"/>
              </a:lnSpc>
            </a:pPr>
            <a:r>
              <a:rPr lang="vi-VN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3: </a:t>
            </a:r>
            <a:r>
              <a:rPr lang="vi-VN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 vua nào được gọi là mặt sắt đen sì?</a:t>
            </a:r>
            <a:endParaRPr lang="vi-VN" sz="24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EFC3D70-CEAA-634B-B34C-99AEC2E8B4F0}"/>
              </a:ext>
            </a:extLst>
          </p:cNvPr>
          <p:cNvSpPr/>
          <p:nvPr/>
        </p:nvSpPr>
        <p:spPr>
          <a:xfrm>
            <a:off x="4816383" y="2442210"/>
            <a:ext cx="413840" cy="439091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9692CB0D-4369-4749-CFE4-07DF056A91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9616" r="46022"/>
          <a:stretch/>
        </p:blipFill>
        <p:spPr bwMode="auto">
          <a:xfrm>
            <a:off x="1055914" y="742898"/>
            <a:ext cx="2618393" cy="3657704"/>
          </a:xfrm>
          <a:prstGeom prst="roundRect">
            <a:avLst>
              <a:gd name="adj" fmla="val 811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523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35"/>
          <p:cNvSpPr txBox="1">
            <a:spLocks noGrp="1"/>
          </p:cNvSpPr>
          <p:nvPr>
            <p:ph type="ctrTitle"/>
          </p:nvPr>
        </p:nvSpPr>
        <p:spPr>
          <a:xfrm>
            <a:off x="225631" y="641268"/>
            <a:ext cx="8692738" cy="324506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2400" dirty="0">
                <a:latin typeface="+mj-lt"/>
                <a:cs typeface="Arial" panose="020B0604020202020204" pitchFamily="34" charset="0"/>
              </a:rPr>
              <a:t>CHỦ ĐỀ 2: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2400" dirty="0">
                <a:latin typeface="+mj-lt"/>
                <a:cs typeface="Arial" panose="020B0604020202020204" pitchFamily="34" charset="0"/>
              </a:rPr>
              <a:t>HÌNH TƯỢNG ANH HÙNG DÂN TỘC </a:t>
            </a:r>
            <a:br>
              <a:rPr lang="en-US" sz="2400" dirty="0">
                <a:latin typeface="+mj-lt"/>
                <a:cs typeface="Arial" panose="020B0604020202020204" pitchFamily="34" charset="0"/>
              </a:rPr>
            </a:br>
            <a:r>
              <a:rPr lang="vi-VN" sz="2400" dirty="0">
                <a:latin typeface="+mj-lt"/>
                <a:cs typeface="Arial" panose="020B0604020202020204" pitchFamily="34" charset="0"/>
              </a:rPr>
              <a:t>TRONG MĨ THUẬT TẠO HÌNH VIỆT NAM</a:t>
            </a:r>
            <a:br>
              <a:rPr lang="en-US" sz="2800" dirty="0">
                <a:latin typeface="+mj-lt"/>
                <a:cs typeface="Arial" panose="020B0604020202020204" pitchFamily="34" charset="0"/>
              </a:rPr>
            </a:b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8018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9686B47-AC29-7E3C-1084-F775C39BF3D8}"/>
              </a:ext>
            </a:extLst>
          </p:cNvPr>
          <p:cNvSpPr txBox="1"/>
          <p:nvPr/>
        </p:nvSpPr>
        <p:spPr>
          <a:xfrm>
            <a:off x="4981667" y="2515004"/>
            <a:ext cx="2552336" cy="1881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A. Nguyễn Bá Ngọc. </a:t>
            </a:r>
          </a:p>
          <a:p>
            <a:pPr algn="just">
              <a:lnSpc>
                <a:spcPct val="150000"/>
              </a:lnSpc>
            </a:pP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B. Nguyễn Văn Trỗi. </a:t>
            </a:r>
          </a:p>
          <a:p>
            <a:pPr algn="just">
              <a:lnSpc>
                <a:spcPct val="150000"/>
              </a:lnSpc>
            </a:pP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C. Lý Tự Trọng. </a:t>
            </a:r>
          </a:p>
          <a:p>
            <a:pPr algn="just">
              <a:lnSpc>
                <a:spcPct val="150000"/>
              </a:lnSpc>
            </a:pP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D. Kim Đồng. 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768A7CDD-0A23-8B53-1B3C-1F99D54DF22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282804" y="876300"/>
            <a:ext cx="3950062" cy="1424984"/>
          </a:xfrm>
        </p:spPr>
        <p:txBody>
          <a:bodyPr anchor="ctr"/>
          <a:lstStyle/>
          <a:p>
            <a:pPr algn="l">
              <a:lnSpc>
                <a:spcPct val="150000"/>
              </a:lnSpc>
            </a:pPr>
            <a:r>
              <a:rPr lang="vi-VN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4: </a:t>
            </a:r>
            <a:r>
              <a:rPr lang="vi-VN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ảnh sau đây đề cập đến người </a:t>
            </a:r>
            <a:br>
              <a:rPr lang="vi-VN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 hùng nào?</a:t>
            </a:r>
            <a:endParaRPr lang="vi-VN" sz="24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EFC3D70-CEAA-634B-B34C-99AEC2E8B4F0}"/>
              </a:ext>
            </a:extLst>
          </p:cNvPr>
          <p:cNvSpPr/>
          <p:nvPr/>
        </p:nvSpPr>
        <p:spPr>
          <a:xfrm>
            <a:off x="4959806" y="3957903"/>
            <a:ext cx="413840" cy="439091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9692CB0D-4369-4749-CFE4-07DF056A9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3708" r="3708"/>
          <a:stretch/>
        </p:blipFill>
        <p:spPr bwMode="auto">
          <a:xfrm>
            <a:off x="1154610" y="600221"/>
            <a:ext cx="2822666" cy="3943058"/>
          </a:xfrm>
          <a:prstGeom prst="roundRect">
            <a:avLst>
              <a:gd name="adj" fmla="val 811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21725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9686B47-AC29-7E3C-1084-F775C39BF3D8}"/>
              </a:ext>
            </a:extLst>
          </p:cNvPr>
          <p:cNvSpPr txBox="1"/>
          <p:nvPr/>
        </p:nvSpPr>
        <p:spPr>
          <a:xfrm>
            <a:off x="4925424" y="2145232"/>
            <a:ext cx="3802016" cy="1881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A. Vua Quang Trung đánh giặc. </a:t>
            </a:r>
          </a:p>
          <a:p>
            <a:pPr algn="just">
              <a:lnSpc>
                <a:spcPct val="150000"/>
              </a:lnSpc>
            </a:pP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B. Hai Bà Trưng đánh giặc. </a:t>
            </a:r>
          </a:p>
          <a:p>
            <a:pPr algn="just">
              <a:lnSpc>
                <a:spcPct val="150000"/>
              </a:lnSpc>
            </a:pP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C. Bà Triệu đánh giặc. </a:t>
            </a:r>
          </a:p>
          <a:p>
            <a:pPr algn="just">
              <a:lnSpc>
                <a:spcPct val="150000"/>
              </a:lnSpc>
            </a:pP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D. Thánh Gióng đánh giặc. 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768A7CDD-0A23-8B53-1B3C-1F99D54DF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34543"/>
            <a:ext cx="7704000" cy="1100250"/>
          </a:xfrm>
        </p:spPr>
        <p:txBody>
          <a:bodyPr anchor="ctr"/>
          <a:lstStyle/>
          <a:p>
            <a:pPr>
              <a:lnSpc>
                <a:spcPct val="150000"/>
              </a:lnSpc>
            </a:pPr>
            <a:r>
              <a:rPr lang="vi-VN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5: </a:t>
            </a:r>
            <a:r>
              <a:rPr lang="vi-VN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 tranh Đông Hồ về anh hùng dân tộc </a:t>
            </a:r>
            <a:br>
              <a:rPr lang="vi-VN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 đây có tên là gì?</a:t>
            </a:r>
            <a:endParaRPr lang="vi-VN" sz="24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EFC3D70-CEAA-634B-B34C-99AEC2E8B4F0}"/>
              </a:ext>
            </a:extLst>
          </p:cNvPr>
          <p:cNvSpPr/>
          <p:nvPr/>
        </p:nvSpPr>
        <p:spPr>
          <a:xfrm>
            <a:off x="4925424" y="3166110"/>
            <a:ext cx="413840" cy="439091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9692CB0D-4369-4749-CFE4-07DF056A91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5209" t="4897" r="5209" b="4897"/>
          <a:stretch/>
        </p:blipFill>
        <p:spPr bwMode="auto">
          <a:xfrm>
            <a:off x="551767" y="1773904"/>
            <a:ext cx="4020233" cy="2775288"/>
          </a:xfrm>
          <a:prstGeom prst="roundRect">
            <a:avLst>
              <a:gd name="adj" fmla="val 811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592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Google Shape;1217;p48"/>
          <p:cNvSpPr txBox="1">
            <a:spLocks noGrp="1"/>
          </p:cNvSpPr>
          <p:nvPr>
            <p:ph type="title"/>
          </p:nvPr>
        </p:nvSpPr>
        <p:spPr>
          <a:xfrm>
            <a:off x="1127760" y="1501565"/>
            <a:ext cx="6888480" cy="2140370"/>
          </a:xfrm>
          <a:prstGeom prst="plaque">
            <a:avLst/>
          </a:prstGeom>
          <a:solidFill>
            <a:schemeClr val="accent5">
              <a:lumMod val="20000"/>
              <a:lumOff val="80000"/>
              <a:alpha val="90000"/>
            </a:schemeClr>
          </a:solidFill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144000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  <a:b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ĐÃ CHÚ Ý LẮNG NGHE!</a:t>
            </a:r>
            <a:endParaRPr sz="40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2040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1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1">
            <a:extLst>
              <a:ext uri="{FF2B5EF4-FFF2-40B4-BE49-F238E27FC236}">
                <a16:creationId xmlns:a16="http://schemas.microsoft.com/office/drawing/2014/main" id="{4ABCFEFB-E586-81AD-93E6-F320465A184E}"/>
              </a:ext>
            </a:extLst>
          </p:cNvPr>
          <p:cNvSpPr/>
          <p:nvPr/>
        </p:nvSpPr>
        <p:spPr>
          <a:xfrm>
            <a:off x="3037356" y="2461260"/>
            <a:ext cx="3069288" cy="2386375"/>
          </a:xfrm>
          <a:custGeom>
            <a:avLst/>
            <a:gdLst/>
            <a:ahLst/>
            <a:cxnLst/>
            <a:rect l="l" t="t" r="r" b="b"/>
            <a:pathLst>
              <a:path w="1496516" h="1163542">
                <a:moveTo>
                  <a:pt x="0" y="0"/>
                </a:moveTo>
                <a:lnTo>
                  <a:pt x="1496517" y="0"/>
                </a:lnTo>
                <a:lnTo>
                  <a:pt x="1496517" y="1163541"/>
                </a:lnTo>
                <a:lnTo>
                  <a:pt x="0" y="11635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8B3041B-2FCB-FF8D-FE0F-425F9991D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1360" y="525780"/>
            <a:ext cx="2621280" cy="548700"/>
          </a:xfrm>
        </p:spPr>
        <p:txBody>
          <a:bodyPr anchor="ctr"/>
          <a:lstStyle/>
          <a:p>
            <a:r>
              <a:rPr lang="vi-VN" sz="3000" dirty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4A59FA37-B206-4DCD-790F-323730232084}"/>
              </a:ext>
            </a:extLst>
          </p:cNvPr>
          <p:cNvSpPr/>
          <p:nvPr/>
        </p:nvSpPr>
        <p:spPr>
          <a:xfrm>
            <a:off x="502048" y="1074479"/>
            <a:ext cx="4069952" cy="1894351"/>
          </a:xfrm>
          <a:prstGeom prst="wedgeEllipseCallout">
            <a:avLst>
              <a:gd name="adj1" fmla="val 41927"/>
              <a:gd name="adj2" fmla="val 56560"/>
            </a:avLst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bIns="108000" rtlCol="0" anchor="ctr"/>
          <a:lstStyle/>
          <a:p>
            <a:pPr algn="ctr">
              <a:lnSpc>
                <a:spcPct val="150000"/>
              </a:lnSpc>
            </a:pPr>
            <a:r>
              <a:rPr lang="vi-VN" sz="20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Em hãy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endParaRPr lang="en-US" sz="2000" i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hùng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200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B8F9E47C-0E21-CCF6-1217-04688FFD693D}"/>
              </a:ext>
            </a:extLst>
          </p:cNvPr>
          <p:cNvSpPr/>
          <p:nvPr/>
        </p:nvSpPr>
        <p:spPr>
          <a:xfrm>
            <a:off x="4916384" y="1199408"/>
            <a:ext cx="3725568" cy="1658092"/>
          </a:xfrm>
          <a:prstGeom prst="wedgeEllipseCallout">
            <a:avLst>
              <a:gd name="adj1" fmla="val -40105"/>
              <a:gd name="adj2" fmla="val 61015"/>
            </a:avLst>
          </a:prstGeom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bIns="108000" rtlCol="0" anchor="ctr"/>
          <a:lstStyle/>
          <a:p>
            <a:pPr algn="ctr">
              <a:lnSpc>
                <a:spcPct val="150000"/>
              </a:lnSpc>
            </a:pPr>
            <a:r>
              <a:rPr lang="vi-VN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có cảm nhận gì </a:t>
            </a:r>
            <a:endParaRPr lang="en-US" sz="2000" i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 những anh hùng</a:t>
            </a:r>
            <a:endParaRPr lang="en-US" sz="2000" i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dân tộc đó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200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C8D4586B-18B0-A3B3-5CAC-EB87B7972D87}"/>
              </a:ext>
            </a:extLst>
          </p:cNvPr>
          <p:cNvSpPr txBox="1"/>
          <p:nvPr/>
        </p:nvSpPr>
        <p:spPr>
          <a:xfrm>
            <a:off x="312420" y="346522"/>
            <a:ext cx="8519160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Gợi ý mô phỏng hình tượng anh hùng dân tộc Bà Triệu</a:t>
            </a:r>
            <a:endParaRPr lang="vi-VN" sz="2400" dirty="0">
              <a:solidFill>
                <a:schemeClr val="accent2">
                  <a:lumMod val="50000"/>
                </a:schemeClr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D4D492-388B-0C8C-D91B-6C480ECB6C02}"/>
              </a:ext>
            </a:extLst>
          </p:cNvPr>
          <p:cNvSpPr txBox="1"/>
          <p:nvPr/>
        </p:nvSpPr>
        <p:spPr>
          <a:xfrm>
            <a:off x="746760" y="1031035"/>
            <a:ext cx="7650480" cy="531674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vi-VN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 sát một số tranh về các anh hùng dân tộc SGK tr.12</a:t>
            </a:r>
            <a:endParaRPr lang="vi-VN" sz="2000" b="1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5A4618B-8382-BC6E-7C1D-842A4D8E2FDB}"/>
              </a:ext>
            </a:extLst>
          </p:cNvPr>
          <p:cNvGrpSpPr/>
          <p:nvPr/>
        </p:nvGrpSpPr>
        <p:grpSpPr>
          <a:xfrm>
            <a:off x="746760" y="1876302"/>
            <a:ext cx="3599610" cy="2725258"/>
            <a:chOff x="594360" y="2346960"/>
            <a:chExt cx="3055620" cy="225459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065363B-9327-1192-52FE-70633BEFFE2A}"/>
                </a:ext>
              </a:extLst>
            </p:cNvPr>
            <p:cNvSpPr txBox="1"/>
            <p:nvPr/>
          </p:nvSpPr>
          <p:spPr>
            <a:xfrm>
              <a:off x="594360" y="2898529"/>
              <a:ext cx="3055620" cy="17030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1800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Nêu các bước tiến hành mô phỏng?</a:t>
              </a:r>
              <a:endParaRPr lang="vi-VN" sz="18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endParaRPr>
            </a:p>
            <a:p>
              <a:pPr marL="285750" indent="-28575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1800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Chất liệu nào được sử dụng để mô phỏng?</a:t>
              </a:r>
              <a:endParaRPr lang="vi-VN" sz="18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7" name="Plaque 16">
              <a:extLst>
                <a:ext uri="{FF2B5EF4-FFF2-40B4-BE49-F238E27FC236}">
                  <a16:creationId xmlns:a16="http://schemas.microsoft.com/office/drawing/2014/main" id="{5203545D-EF4E-3BD4-740B-466AF800B7D0}"/>
                </a:ext>
              </a:extLst>
            </p:cNvPr>
            <p:cNvSpPr/>
            <p:nvPr/>
          </p:nvSpPr>
          <p:spPr>
            <a:xfrm>
              <a:off x="594360" y="2346960"/>
              <a:ext cx="3055620" cy="457200"/>
            </a:xfrm>
            <a:prstGeom prst="plaque">
              <a:avLst/>
            </a:prstGeom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1800" b="1" dirty="0">
                  <a:latin typeface="Arial" panose="020B0604020202020204" pitchFamily="34" charset="0"/>
                  <a:cs typeface="Arial" panose="020B0604020202020204" pitchFamily="34" charset="0"/>
                </a:rPr>
                <a:t>THẢO LUẬN NHÓM </a:t>
              </a:r>
            </a:p>
          </p:txBody>
        </p:sp>
      </p:grpSp>
      <p:pic>
        <p:nvPicPr>
          <p:cNvPr id="26" name="Picture 2" descr="Tranh Đông Hồ Bà Triệu | Đồng hồ, Tranh, Chủ đề">
            <a:extLst>
              <a:ext uri="{FF2B5EF4-FFF2-40B4-BE49-F238E27FC236}">
                <a16:creationId xmlns:a16="http://schemas.microsoft.com/office/drawing/2014/main" id="{70A628F6-E4D0-6040-BC48-A3C4E7BDAB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00"/>
          <a:stretch/>
        </p:blipFill>
        <p:spPr bwMode="auto">
          <a:xfrm>
            <a:off x="5147724" y="1834584"/>
            <a:ext cx="1445204" cy="154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CF05235-8E85-BC1D-3708-FDCA23F501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2753" y="1876302"/>
            <a:ext cx="1591951" cy="133003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82878AE-178B-0E9C-C1DD-8D55379D62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47724" y="3518104"/>
            <a:ext cx="1445204" cy="122306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15EF13D-A3CC-4F82-E056-EB49C94CA4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73260" y="3412841"/>
            <a:ext cx="1445204" cy="129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438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0E48B80F-0FB9-537A-2DE0-55C0C7C223FF}"/>
              </a:ext>
            </a:extLst>
          </p:cNvPr>
          <p:cNvSpPr txBox="1"/>
          <p:nvPr/>
        </p:nvSpPr>
        <p:spPr>
          <a:xfrm>
            <a:off x="906780" y="567502"/>
            <a:ext cx="733044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200" b="1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bước mô phỏng tranh anh hùng dân tộc Bà Triệu</a:t>
            </a:r>
            <a:endParaRPr lang="vi-VN" sz="2200" dirty="0">
              <a:solidFill>
                <a:schemeClr val="accent2">
                  <a:lumMod val="50000"/>
                </a:schemeClr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1" name="Picture 2" descr="Tranh Đông Hồ Bà Triệu | Đồng hồ, Tranh, Chủ đề">
            <a:extLst>
              <a:ext uri="{FF2B5EF4-FFF2-40B4-BE49-F238E27FC236}">
                <a16:creationId xmlns:a16="http://schemas.microsoft.com/office/drawing/2014/main" id="{A4F629DE-9FD5-969E-3F87-E2586AE512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00"/>
          <a:stretch/>
        </p:blipFill>
        <p:spPr bwMode="auto">
          <a:xfrm>
            <a:off x="787585" y="1234824"/>
            <a:ext cx="1262016" cy="1736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E4B0AF9-4E1D-3DFF-A7E8-10B126445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5982" y="1234824"/>
            <a:ext cx="2079027" cy="173697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A844B43-BD34-5255-0A20-54C1E65D5B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0" y="1249113"/>
            <a:ext cx="2052454" cy="173697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645282C-04AE-648C-60DB-32EEA43CF9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87501" y="1229824"/>
            <a:ext cx="1939965" cy="173697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012AECA-A7B2-5A25-2840-7AD365889B2F}"/>
              </a:ext>
            </a:extLst>
          </p:cNvPr>
          <p:cNvSpPr txBox="1"/>
          <p:nvPr/>
        </p:nvSpPr>
        <p:spPr>
          <a:xfrm>
            <a:off x="385811" y="3322525"/>
            <a:ext cx="1966074" cy="15725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Lựa chọn hình tượng nhân vật lịch sử qua tranh, ảnh, truyện, sách,...</a:t>
            </a:r>
            <a:endParaRPr lang="vi-VN" sz="16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007" name="TextBox 1006">
            <a:extLst>
              <a:ext uri="{FF2B5EF4-FFF2-40B4-BE49-F238E27FC236}">
                <a16:creationId xmlns:a16="http://schemas.microsoft.com/office/drawing/2014/main" id="{6D2A27B6-7296-EEE2-1A74-C438B95803BA}"/>
              </a:ext>
            </a:extLst>
          </p:cNvPr>
          <p:cNvSpPr txBox="1"/>
          <p:nvPr/>
        </p:nvSpPr>
        <p:spPr>
          <a:xfrm>
            <a:off x="2546702" y="3378179"/>
            <a:ext cx="1742564" cy="1524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Phác thảo bố cục và vẽ nét theo ý tưởng thể hiện của mình.</a:t>
            </a:r>
            <a:endParaRPr lang="vi-VN" sz="16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009" name="TextBox 1008">
            <a:extLst>
              <a:ext uri="{FF2B5EF4-FFF2-40B4-BE49-F238E27FC236}">
                <a16:creationId xmlns:a16="http://schemas.microsoft.com/office/drawing/2014/main" id="{00027E3E-1F4F-3531-1257-30AAAC3ACACB}"/>
              </a:ext>
            </a:extLst>
          </p:cNvPr>
          <p:cNvSpPr txBox="1"/>
          <p:nvPr/>
        </p:nvSpPr>
        <p:spPr>
          <a:xfrm>
            <a:off x="4945778" y="3713750"/>
            <a:ext cx="1315548" cy="785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 màu cho bức tranh.</a:t>
            </a:r>
            <a:endParaRPr lang="vi-VN" sz="16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011" name="TextBox 1010">
            <a:extLst>
              <a:ext uri="{FF2B5EF4-FFF2-40B4-BE49-F238E27FC236}">
                <a16:creationId xmlns:a16="http://schemas.microsoft.com/office/drawing/2014/main" id="{F8E5B51D-342E-5B52-D25B-9720DE72398F}"/>
              </a:ext>
            </a:extLst>
          </p:cNvPr>
          <p:cNvSpPr txBox="1"/>
          <p:nvPr/>
        </p:nvSpPr>
        <p:spPr>
          <a:xfrm>
            <a:off x="7059632" y="3733078"/>
            <a:ext cx="1454314" cy="785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 thiện sản phẩm.</a:t>
            </a:r>
            <a:endParaRPr lang="vi-VN" sz="16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" name="Plaque 1">
            <a:extLst>
              <a:ext uri="{FF2B5EF4-FFF2-40B4-BE49-F238E27FC236}">
                <a16:creationId xmlns:a16="http://schemas.microsoft.com/office/drawing/2014/main" id="{5DA0282B-0F13-162F-C9DF-98D9B7106C52}"/>
              </a:ext>
            </a:extLst>
          </p:cNvPr>
          <p:cNvSpPr/>
          <p:nvPr/>
        </p:nvSpPr>
        <p:spPr>
          <a:xfrm>
            <a:off x="1199880" y="2939426"/>
            <a:ext cx="335280" cy="342900"/>
          </a:xfrm>
          <a:prstGeom prst="plaque">
            <a:avLst/>
          </a:prstGeom>
          <a:solidFill>
            <a:schemeClr val="tx2"/>
          </a:solidFill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vi-V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laque 2">
            <a:extLst>
              <a:ext uri="{FF2B5EF4-FFF2-40B4-BE49-F238E27FC236}">
                <a16:creationId xmlns:a16="http://schemas.microsoft.com/office/drawing/2014/main" id="{2DB575A9-CCF6-6129-3D2F-B759DD009AA3}"/>
              </a:ext>
            </a:extLst>
          </p:cNvPr>
          <p:cNvSpPr/>
          <p:nvPr/>
        </p:nvSpPr>
        <p:spPr>
          <a:xfrm>
            <a:off x="3290255" y="2954180"/>
            <a:ext cx="335280" cy="342900"/>
          </a:xfrm>
          <a:prstGeom prst="plaque">
            <a:avLst/>
          </a:prstGeom>
          <a:solidFill>
            <a:schemeClr val="tx2"/>
          </a:solidFill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" name="Plaque 3">
            <a:extLst>
              <a:ext uri="{FF2B5EF4-FFF2-40B4-BE49-F238E27FC236}">
                <a16:creationId xmlns:a16="http://schemas.microsoft.com/office/drawing/2014/main" id="{3E1F046C-79C9-084A-11F8-E9858DDD95D4}"/>
              </a:ext>
            </a:extLst>
          </p:cNvPr>
          <p:cNvSpPr/>
          <p:nvPr/>
        </p:nvSpPr>
        <p:spPr>
          <a:xfrm>
            <a:off x="5449963" y="3034531"/>
            <a:ext cx="335280" cy="342900"/>
          </a:xfrm>
          <a:prstGeom prst="plaque">
            <a:avLst/>
          </a:prstGeom>
          <a:solidFill>
            <a:schemeClr val="tx2"/>
          </a:solidFill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vi-V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laque 4">
            <a:extLst>
              <a:ext uri="{FF2B5EF4-FFF2-40B4-BE49-F238E27FC236}">
                <a16:creationId xmlns:a16="http://schemas.microsoft.com/office/drawing/2014/main" id="{A6C4D77B-E757-8B89-64EC-4F1F96856966}"/>
              </a:ext>
            </a:extLst>
          </p:cNvPr>
          <p:cNvSpPr/>
          <p:nvPr/>
        </p:nvSpPr>
        <p:spPr>
          <a:xfrm>
            <a:off x="7619149" y="3034531"/>
            <a:ext cx="335280" cy="342900"/>
          </a:xfrm>
          <a:prstGeom prst="plaque">
            <a:avLst/>
          </a:prstGeom>
          <a:solidFill>
            <a:schemeClr val="tx2"/>
          </a:solidFill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vi-V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2525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2"/>
      <p:bldP spid="30" grpId="0"/>
      <p:bldP spid="1007" grpId="0"/>
      <p:bldP spid="1009" grpId="0"/>
      <p:bldP spid="1011" grpId="0"/>
      <p:bldP spid="2" grpId="0" animBg="1"/>
      <p:bldP spid="3" grpId="0" animBg="1"/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6C0D6576-9AF5-D015-06E5-906BBDAF5C14}"/>
              </a:ext>
            </a:extLst>
          </p:cNvPr>
          <p:cNvSpPr txBox="1"/>
          <p:nvPr/>
        </p:nvSpPr>
        <p:spPr>
          <a:xfrm>
            <a:off x="906780" y="701151"/>
            <a:ext cx="733044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200" b="1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 liệu mô phỏng tranh anh hùng dân tộc Bà Triệu</a:t>
            </a:r>
            <a:endParaRPr lang="vi-VN" sz="2200" dirty="0">
              <a:solidFill>
                <a:schemeClr val="accent2">
                  <a:lumMod val="50000"/>
                </a:schemeClr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179" name="Picture 2" descr="Tranh Đông Hồ Bà Triệu | Đồng hồ, Tranh, Chủ đề">
            <a:extLst>
              <a:ext uri="{FF2B5EF4-FFF2-40B4-BE49-F238E27FC236}">
                <a16:creationId xmlns:a16="http://schemas.microsoft.com/office/drawing/2014/main" id="{29BE9C00-5F71-99FC-3E3B-3058FE7C98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00"/>
          <a:stretch/>
        </p:blipFill>
        <p:spPr bwMode="auto">
          <a:xfrm>
            <a:off x="531436" y="1514521"/>
            <a:ext cx="1262016" cy="1736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0" name="Picture 1179">
            <a:extLst>
              <a:ext uri="{FF2B5EF4-FFF2-40B4-BE49-F238E27FC236}">
                <a16:creationId xmlns:a16="http://schemas.microsoft.com/office/drawing/2014/main" id="{70F29EE1-5160-2D10-EF8E-9F4E7DA4FA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9392" y="1514521"/>
            <a:ext cx="2079027" cy="1736976"/>
          </a:xfrm>
          <a:prstGeom prst="rect">
            <a:avLst/>
          </a:prstGeom>
        </p:spPr>
      </p:pic>
      <p:pic>
        <p:nvPicPr>
          <p:cNvPr id="1181" name="Picture 1180">
            <a:extLst>
              <a:ext uri="{FF2B5EF4-FFF2-40B4-BE49-F238E27FC236}">
                <a16:creationId xmlns:a16="http://schemas.microsoft.com/office/drawing/2014/main" id="{1B975F09-EA9B-BC19-E288-92FBE61C9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04360" y="1514520"/>
            <a:ext cx="2052454" cy="1736977"/>
          </a:xfrm>
          <a:prstGeom prst="rect">
            <a:avLst/>
          </a:prstGeom>
        </p:spPr>
      </p:pic>
      <p:pic>
        <p:nvPicPr>
          <p:cNvPr id="1182" name="Picture 1181">
            <a:extLst>
              <a:ext uri="{FF2B5EF4-FFF2-40B4-BE49-F238E27FC236}">
                <a16:creationId xmlns:a16="http://schemas.microsoft.com/office/drawing/2014/main" id="{FBCBC5B2-C046-0E30-D8CA-51B5132AC3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22755" y="1509521"/>
            <a:ext cx="1939965" cy="1736976"/>
          </a:xfrm>
          <a:prstGeom prst="rect">
            <a:avLst/>
          </a:prstGeom>
        </p:spPr>
      </p:pic>
      <p:sp>
        <p:nvSpPr>
          <p:cNvPr id="992" name="TextBox 991">
            <a:extLst>
              <a:ext uri="{FF2B5EF4-FFF2-40B4-BE49-F238E27FC236}">
                <a16:creationId xmlns:a16="http://schemas.microsoft.com/office/drawing/2014/main" id="{E60903A1-381B-A5BD-97C8-C7033152AE47}"/>
              </a:ext>
            </a:extLst>
          </p:cNvPr>
          <p:cNvSpPr txBox="1"/>
          <p:nvPr/>
        </p:nvSpPr>
        <p:spPr>
          <a:xfrm>
            <a:off x="1226820" y="3633979"/>
            <a:ext cx="6355080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 liệu được sử dụng là giấy và bút màu sáp.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Ngoài ra còn có thể sử dụng các chất liệu khác tùy thích.</a:t>
            </a:r>
            <a:endParaRPr lang="vi-VN" sz="18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1961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99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F85D9B3-36EE-D789-C5EA-0D97C0CF26F9}"/>
              </a:ext>
            </a:extLst>
          </p:cNvPr>
          <p:cNvSpPr txBox="1"/>
          <p:nvPr/>
        </p:nvSpPr>
        <p:spPr>
          <a:xfrm>
            <a:off x="945786" y="1439902"/>
            <a:ext cx="7252428" cy="1305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Nêu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nội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dung,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thức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chất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liệu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lựa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chọn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để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mô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phỏng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  <a:endParaRPr lang="vi-VN" sz="2800" dirty="0">
              <a:solidFill>
                <a:schemeClr val="accent2">
                  <a:lumMod val="50000"/>
                </a:schemeClr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7067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80D36B5-BB10-0C8B-D429-23CB7C1EB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680" y="495289"/>
            <a:ext cx="6644640" cy="327720"/>
          </a:xfrm>
        </p:spPr>
        <p:txBody>
          <a:bodyPr anchor="ctr"/>
          <a:lstStyle/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 số hình ảnh anh hùng dân tộc Việt Nam</a:t>
            </a:r>
            <a:endParaRPr lang="vi-VN" sz="2400" dirty="0">
              <a:solidFill>
                <a:schemeClr val="accent2">
                  <a:lumMod val="50000"/>
                </a:schemeClr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D6AA4D6-BCA9-1311-E3AD-6C3A321F9386}"/>
              </a:ext>
            </a:extLst>
          </p:cNvPr>
          <p:cNvGrpSpPr/>
          <p:nvPr/>
        </p:nvGrpSpPr>
        <p:grpSpPr>
          <a:xfrm>
            <a:off x="929641" y="1409700"/>
            <a:ext cx="3444240" cy="3059192"/>
            <a:chOff x="929641" y="1409700"/>
            <a:chExt cx="3444240" cy="3059192"/>
          </a:xfrm>
        </p:grpSpPr>
        <p:pic>
          <p:nvPicPr>
            <p:cNvPr id="1026" name="Picture 2" descr="Hai Ba Trung temple festival | Lịch sử việt nam, Việt nam, Chiên">
              <a:extLst>
                <a:ext uri="{FF2B5EF4-FFF2-40B4-BE49-F238E27FC236}">
                  <a16:creationId xmlns:a16="http://schemas.microsoft.com/office/drawing/2014/main" id="{77C57AE7-12ED-8ACE-8A25-16C9A40E75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9641" y="1409700"/>
              <a:ext cx="3444240" cy="2583180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3A257EE-047D-0037-16E7-BE54444D9189}"/>
                </a:ext>
              </a:extLst>
            </p:cNvPr>
            <p:cNvSpPr txBox="1"/>
            <p:nvPr/>
          </p:nvSpPr>
          <p:spPr>
            <a:xfrm>
              <a:off x="929641" y="4099560"/>
              <a:ext cx="34442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800"/>
                <a:t>Hai Bà Trưng</a:t>
              </a:r>
              <a:endParaRPr lang="vi-VN" sz="1800" dirty="0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A6B50A9-F089-FA95-FB22-644AE0A301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7468" y="973777"/>
            <a:ext cx="2581487" cy="36442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0F0B50D-ADA9-10E2-7C89-3B59C6D9171E}"/>
              </a:ext>
            </a:extLst>
          </p:cNvPr>
          <p:cNvSpPr txBox="1"/>
          <p:nvPr/>
        </p:nvSpPr>
        <p:spPr>
          <a:xfrm>
            <a:off x="927205" y="419100"/>
            <a:ext cx="7148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chemeClr val="accent2">
                    <a:lumMod val="50000"/>
                  </a:schemeClr>
                </a:solidFill>
              </a:rPr>
              <a:t>Một số hình ảnh anh hùng dân tộc Việt Nam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0570BDE-0EBE-DBD8-B5D0-B714D009B079}"/>
              </a:ext>
            </a:extLst>
          </p:cNvPr>
          <p:cNvGrpSpPr/>
          <p:nvPr/>
        </p:nvGrpSpPr>
        <p:grpSpPr>
          <a:xfrm>
            <a:off x="1175011" y="1177290"/>
            <a:ext cx="4429152" cy="3390662"/>
            <a:chOff x="2357424" y="1131570"/>
            <a:chExt cx="4429152" cy="3390662"/>
          </a:xfrm>
        </p:grpSpPr>
        <p:pic>
          <p:nvPicPr>
            <p:cNvPr id="6148" name="Picture 4">
              <a:extLst>
                <a:ext uri="{FF2B5EF4-FFF2-40B4-BE49-F238E27FC236}">
                  <a16:creationId xmlns:a16="http://schemas.microsoft.com/office/drawing/2014/main" id="{99563E7A-84B1-9E46-E2EE-FA83B37CBBF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57" b="6957"/>
            <a:stretch/>
          </p:blipFill>
          <p:spPr bwMode="auto">
            <a:xfrm>
              <a:off x="2357424" y="1131570"/>
              <a:ext cx="4429152" cy="28803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6C71C29-59B7-FF9D-FDD0-2CF2EDE12C28}"/>
                </a:ext>
              </a:extLst>
            </p:cNvPr>
            <p:cNvSpPr txBox="1"/>
            <p:nvPr/>
          </p:nvSpPr>
          <p:spPr>
            <a:xfrm>
              <a:off x="2357424" y="4152900"/>
              <a:ext cx="44291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800" dirty="0"/>
                <a:t>Tranh Đông Hồ Phù đổng Thiên Vương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48AB74A-6B56-227D-490D-F378FA7745D6}"/>
              </a:ext>
            </a:extLst>
          </p:cNvPr>
          <p:cNvGrpSpPr/>
          <p:nvPr/>
        </p:nvGrpSpPr>
        <p:grpSpPr>
          <a:xfrm>
            <a:off x="6124045" y="1177290"/>
            <a:ext cx="2092750" cy="3390662"/>
            <a:chOff x="531496" y="1037987"/>
            <a:chExt cx="2092750" cy="3390662"/>
          </a:xfrm>
        </p:grpSpPr>
        <p:pic>
          <p:nvPicPr>
            <p:cNvPr id="11" name="Picture 2" descr="Tranh Đông Hồ Bà Triệu | Đồng hồ, Tranh, Chủ đề">
              <a:extLst>
                <a:ext uri="{FF2B5EF4-FFF2-40B4-BE49-F238E27FC236}">
                  <a16:creationId xmlns:a16="http://schemas.microsoft.com/office/drawing/2014/main" id="{2F816215-C770-71A2-E0A4-636E70693F6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600"/>
            <a:stretch/>
          </p:blipFill>
          <p:spPr bwMode="auto">
            <a:xfrm>
              <a:off x="531496" y="1037987"/>
              <a:ext cx="2092750" cy="28803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D4936E1-ACE1-2015-56AA-7E6F4BE7091E}"/>
                </a:ext>
              </a:extLst>
            </p:cNvPr>
            <p:cNvSpPr txBox="1"/>
            <p:nvPr/>
          </p:nvSpPr>
          <p:spPr>
            <a:xfrm>
              <a:off x="531496" y="4059317"/>
              <a:ext cx="2092750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vi-VN" sz="1800" dirty="0"/>
                <a:t>Bà Triệu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Central America Tours and Holidays by Slidesgo">
  <a:themeElements>
    <a:clrScheme name="Simple Light">
      <a:dk1>
        <a:srgbClr val="6E1015"/>
      </a:dk1>
      <a:lt1>
        <a:srgbClr val="000000"/>
      </a:lt1>
      <a:dk2>
        <a:srgbClr val="FFFBF0"/>
      </a:dk2>
      <a:lt2>
        <a:srgbClr val="F5E7C1"/>
      </a:lt2>
      <a:accent1>
        <a:srgbClr val="FFD26C"/>
      </a:accent1>
      <a:accent2>
        <a:srgbClr val="FF7A7A"/>
      </a:accent2>
      <a:accent3>
        <a:srgbClr val="A1AA42"/>
      </a:accent3>
      <a:accent4>
        <a:srgbClr val="C697FF"/>
      </a:accent4>
      <a:accent5>
        <a:srgbClr val="FFBA86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3257</TotalTime>
  <Words>601</Words>
  <Application>Microsoft Office PowerPoint</Application>
  <PresentationFormat>On-screen Show (16:9)</PresentationFormat>
  <Paragraphs>73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Roboto Condensed Light</vt:lpstr>
      <vt:lpstr>Ribeye</vt:lpstr>
      <vt:lpstr>Mulish SemiBold</vt:lpstr>
      <vt:lpstr>Figtree</vt:lpstr>
      <vt:lpstr>Loved by the King</vt:lpstr>
      <vt:lpstr>Times New Roman</vt:lpstr>
      <vt:lpstr>Arial</vt:lpstr>
      <vt:lpstr>Central America Tours and Holidays by Slidesgo</vt:lpstr>
      <vt:lpstr>CHÀO MỪNG CÁC EM ĐẾN VỚI TIẾT HỌC  HÔM NAY!</vt:lpstr>
      <vt:lpstr> CHỦ ĐỀ 2: HÌNH TƯỢNG ANH HÙNG DÂN TỘC  TRONG MĨ THUẬT TẠO HÌNH VIỆT NAM (tiết 2) </vt:lpstr>
      <vt:lpstr>KHỞI ĐỘNG</vt:lpstr>
      <vt:lpstr>PowerPoint Presentation</vt:lpstr>
      <vt:lpstr>PowerPoint Presentation</vt:lpstr>
      <vt:lpstr>PowerPoint Presentation</vt:lpstr>
      <vt:lpstr>PowerPoint Presentation</vt:lpstr>
      <vt:lpstr>Một số hình ảnh anh hùng dân tộc Việt Nam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1: Vị anh hùng dân tộc nào có công dẹp loạn  12 sứ quân?</vt:lpstr>
      <vt:lpstr>Câu 2: Hưng Đạo Đại Vương đã có công lao gì đối với đất nước?</vt:lpstr>
      <vt:lpstr>Câu 3: Vị vua nào được gọi là mặt sắt đen sì?</vt:lpstr>
      <vt:lpstr>Câu 4: Hình ảnh sau đây đề cập đến người  anh hùng nào?</vt:lpstr>
      <vt:lpstr>Câu 5: Bức tranh Đông Hồ về anh hùng dân tộc  sau đây có tên là gì?</vt:lpstr>
      <vt:lpstr>CẢM ƠN CÁC EM  ĐÃ CHÚ Ý LẮNG NGHE!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BÀI HỌC MỚI!</dc:title>
  <cp:lastModifiedBy>Administrator</cp:lastModifiedBy>
  <cp:revision>28</cp:revision>
  <dcterms:modified xsi:type="dcterms:W3CDTF">2024-10-16T00:44:18Z</dcterms:modified>
</cp:coreProperties>
</file>