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611" r:id="rId2"/>
    <p:sldId id="612" r:id="rId3"/>
    <p:sldId id="543" r:id="rId4"/>
    <p:sldId id="563" r:id="rId5"/>
    <p:sldId id="542" r:id="rId6"/>
    <p:sldId id="496" r:id="rId7"/>
    <p:sldId id="613" r:id="rId8"/>
    <p:sldId id="614" r:id="rId9"/>
    <p:sldId id="615" r:id="rId10"/>
    <p:sldId id="616" r:id="rId11"/>
    <p:sldId id="617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488" y="-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7.wdp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3.wdp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7.wdp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0" y="476672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097DFF-0D78-1FEF-57B8-0D7750D25B68}"/>
              </a:ext>
            </a:extLst>
          </p:cNvPr>
          <p:cNvSpPr txBox="1"/>
          <p:nvPr/>
        </p:nvSpPr>
        <p:spPr>
          <a:xfrm>
            <a:off x="5671287" y="4005064"/>
            <a:ext cx="6237981" cy="115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</a:t>
            </a: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 Ạ!</a:t>
            </a:r>
            <a:endParaRPr lang="en-US" sz="2000" b="1" spc="2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234104-40D3-5862-81A5-A141EC15FF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2260" l="0" r="98807"/>
                    </a14:imgEffect>
                  </a14:imgLayer>
                </a14:imgProps>
              </a:ext>
            </a:extLst>
          </a:blip>
          <a:srcRect l="1297" t="780" r="1317" b="77233"/>
          <a:stretch/>
        </p:blipFill>
        <p:spPr>
          <a:xfrm>
            <a:off x="397094" y="332656"/>
            <a:ext cx="8291194" cy="242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120336" y="476672"/>
            <a:ext cx="2063552" cy="259916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015711"/>
            <a:ext cx="1836694" cy="118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3D2B94F-269D-33A2-2EAA-4C891B107943}"/>
              </a:ext>
            </a:extLst>
          </p:cNvPr>
          <p:cNvSpPr/>
          <p:nvPr/>
        </p:nvSpPr>
        <p:spPr>
          <a:xfrm>
            <a:off x="731404" y="4483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14907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234104-40D3-5862-81A5-A141EC15F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22260" l="0" r="98807"/>
                    </a14:imgEffect>
                  </a14:imgLayer>
                </a14:imgProps>
              </a:ext>
            </a:extLst>
          </a:blip>
          <a:srcRect l="1297" t="780" r="1317" b="77233"/>
          <a:stretch/>
        </p:blipFill>
        <p:spPr>
          <a:xfrm>
            <a:off x="5447928" y="0"/>
            <a:ext cx="6969125" cy="210981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4482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-3084" r="-11867" b="3084"/>
          <a:stretch/>
        </p:blipFill>
        <p:spPr bwMode="auto">
          <a:xfrm>
            <a:off x="8963042" y="4022211"/>
            <a:ext cx="3865692" cy="222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Tarwe Gras Natuur - Gratis vectorafbeelding op Pixabay - Pixab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886692"/>
            <a:ext cx="1919025" cy="29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ảm cỏ xanh, góc, lý lịch png | PNGEg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47"/>
          <a:stretch/>
        </p:blipFill>
        <p:spPr bwMode="auto">
          <a:xfrm>
            <a:off x="5447928" y="5589240"/>
            <a:ext cx="6744071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234104-40D3-5862-81A5-A141EC15F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22260" l="0" r="98807"/>
                    </a14:imgEffect>
                  </a14:imgLayer>
                </a14:imgProps>
              </a:ext>
            </a:extLst>
          </a:blip>
          <a:srcRect l="1297" t="780" r="1317" b="77233"/>
          <a:stretch/>
        </p:blipFill>
        <p:spPr>
          <a:xfrm>
            <a:off x="5447928" y="0"/>
            <a:ext cx="6969125" cy="210981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4482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-3084" r="-11867" b="3084"/>
          <a:stretch/>
        </p:blipFill>
        <p:spPr bwMode="auto">
          <a:xfrm>
            <a:off x="8963042" y="4022211"/>
            <a:ext cx="3865692" cy="222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Tarwe Gras Natuur - Gratis vectorafbeelding op Pixabay - Pixab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886692"/>
            <a:ext cx="1919025" cy="29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ảm cỏ xanh, góc, lý lịch png | PNGEg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47"/>
          <a:stretch/>
        </p:blipFill>
        <p:spPr bwMode="auto">
          <a:xfrm>
            <a:off x="5447928" y="5589240"/>
            <a:ext cx="6744071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14891" r="24366" b="81077"/>
          <a:stretch/>
        </p:blipFill>
        <p:spPr>
          <a:xfrm>
            <a:off x="479768" y="548680"/>
            <a:ext cx="9214841" cy="75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18865" r="11368" b="69012"/>
          <a:stretch/>
        </p:blipFill>
        <p:spPr>
          <a:xfrm>
            <a:off x="695400" y="2708920"/>
            <a:ext cx="10801200" cy="2376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t="31518" r="50824" b="64450"/>
          <a:stretch/>
        </p:blipFill>
        <p:spPr>
          <a:xfrm>
            <a:off x="479769" y="548680"/>
            <a:ext cx="5401268" cy="75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t="35609" r="11271" b="48011"/>
          <a:stretch/>
        </p:blipFill>
        <p:spPr>
          <a:xfrm>
            <a:off x="694529" y="2204581"/>
            <a:ext cx="10801200" cy="3210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976319" y="476672"/>
            <a:ext cx="2836441" cy="8958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D3C4717-53A6-6BB6-9EF5-7F85B372A162}"/>
              </a:ext>
            </a:extLst>
          </p:cNvPr>
          <p:cNvSpPr/>
          <p:nvPr/>
        </p:nvSpPr>
        <p:spPr>
          <a:xfrm>
            <a:off x="9220650" y="686860"/>
            <a:ext cx="2275950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38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268760"/>
            <a:ext cx="11233248" cy="4763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t="53776" r="25479" b="42192"/>
          <a:stretch/>
        </p:blipFill>
        <p:spPr>
          <a:xfrm>
            <a:off x="477561" y="404664"/>
            <a:ext cx="9146831" cy="75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57897" r="11870" b="25705"/>
          <a:stretch/>
        </p:blipFill>
        <p:spPr>
          <a:xfrm>
            <a:off x="623392" y="1556792"/>
            <a:ext cx="7870456" cy="2341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74773" r="11870" b="12206"/>
          <a:stretch/>
        </p:blipFill>
        <p:spPr>
          <a:xfrm>
            <a:off x="3651470" y="3970784"/>
            <a:ext cx="7811162" cy="1845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300119" y="1628800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3C4717-53A6-6BB6-9EF5-7F85B372A162}"/>
              </a:ext>
            </a:extLst>
          </p:cNvPr>
          <p:cNvSpPr/>
          <p:nvPr/>
        </p:nvSpPr>
        <p:spPr>
          <a:xfrm>
            <a:off x="8904489" y="188072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632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IM SO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412776"/>
            <a:ext cx="11233248" cy="4619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t="53776" r="25479" b="42192"/>
          <a:stretch/>
        </p:blipFill>
        <p:spPr>
          <a:xfrm>
            <a:off x="479768" y="548680"/>
            <a:ext cx="9146831" cy="75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88242" r="24033" b="8033"/>
          <a:stretch/>
        </p:blipFill>
        <p:spPr>
          <a:xfrm>
            <a:off x="682700" y="1700808"/>
            <a:ext cx="8797858" cy="720080"/>
          </a:xfrm>
          <a:prstGeom prst="rect">
            <a:avLst/>
          </a:prstGeom>
        </p:spPr>
      </p:pic>
      <p:pic>
        <p:nvPicPr>
          <p:cNvPr id="1026" name="Picture 2" descr="F:\SGK\SGK 5\HÌNH TÁCH NỀN\image-removebg-preview - 2023-02-18T213852.07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845297"/>
            <a:ext cx="5815488" cy="300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GK\SGK 5\HÌNH TÁCH NỀN\image-removebg-preview - 2023-02-18T213401.9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08" y="2771412"/>
            <a:ext cx="4553664" cy="299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86125" y="2036660"/>
            <a:ext cx="2982482" cy="9419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3C4717-53A6-6BB6-9EF5-7F85B372A162}"/>
              </a:ext>
            </a:extLst>
          </p:cNvPr>
          <p:cNvSpPr/>
          <p:nvPr/>
        </p:nvSpPr>
        <p:spPr>
          <a:xfrm>
            <a:off x="9064113" y="224296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05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IM SO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8564</TotalTime>
  <Words>69</Words>
  <Application>Microsoft Office PowerPoint</Application>
  <PresentationFormat>Custom</PresentationFormat>
  <Paragraphs>14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Nguyen</cp:lastModifiedBy>
  <cp:revision>678</cp:revision>
  <dcterms:created xsi:type="dcterms:W3CDTF">2010-04-30T18:19:48Z</dcterms:created>
  <dcterms:modified xsi:type="dcterms:W3CDTF">2024-07-23T14:29:59Z</dcterms:modified>
</cp:coreProperties>
</file>