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16" r:id="rId3"/>
    <p:sldId id="257" r:id="rId4"/>
    <p:sldId id="278" r:id="rId5"/>
    <p:sldId id="280" r:id="rId6"/>
    <p:sldId id="284" r:id="rId7"/>
    <p:sldId id="281" r:id="rId8"/>
    <p:sldId id="285" r:id="rId9"/>
    <p:sldId id="282" r:id="rId10"/>
    <p:sldId id="287" r:id="rId11"/>
    <p:sldId id="283" r:id="rId12"/>
    <p:sldId id="288" r:id="rId13"/>
    <p:sldId id="256" r:id="rId14"/>
    <p:sldId id="268" r:id="rId15"/>
    <p:sldId id="295" r:id="rId16"/>
    <p:sldId id="296" r:id="rId17"/>
    <p:sldId id="262" r:id="rId18"/>
    <p:sldId id="289" r:id="rId19"/>
    <p:sldId id="294" r:id="rId20"/>
    <p:sldId id="309" r:id="rId21"/>
    <p:sldId id="310" r:id="rId22"/>
    <p:sldId id="311" r:id="rId23"/>
    <p:sldId id="312" r:id="rId24"/>
    <p:sldId id="313" r:id="rId25"/>
    <p:sldId id="315" r:id="rId26"/>
    <p:sldId id="314" r:id="rId27"/>
    <p:sldId id="271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CF3D9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>
        <p:scale>
          <a:sx n="48" d="100"/>
          <a:sy n="48" d="100"/>
        </p:scale>
        <p:origin x="-1042" y="-2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67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media" Target="../media/media2.mp3"/><Relationship Id="rId3" Type="http://schemas.openxmlformats.org/officeDocument/2006/relationships/image" Target="../media/image10.png"/><Relationship Id="rId21" Type="http://schemas.microsoft.com/office/2007/relationships/hdphoto" Target="../media/hdphoto2.wdp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19.png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11" Type="http://schemas.microsoft.com/office/2007/relationships/media" Target="../media/media1.mp3"/><Relationship Id="rId24" Type="http://schemas.openxmlformats.org/officeDocument/2006/relationships/image" Target="../media/image39.png"/><Relationship Id="rId5" Type="http://schemas.openxmlformats.org/officeDocument/2006/relationships/image" Target="../media/image12.png"/><Relationship Id="rId23" Type="http://schemas.openxmlformats.org/officeDocument/2006/relationships/image" Target="../media/image38.png"/><Relationship Id="rId10" Type="http://schemas.openxmlformats.org/officeDocument/2006/relationships/image" Target="../media/image16.png"/><Relationship Id="rId19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5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svg"/><Relationship Id="rId18" Type="http://schemas.openxmlformats.org/officeDocument/2006/relationships/image" Target="../media/image47.png"/><Relationship Id="rId3" Type="http://schemas.openxmlformats.org/officeDocument/2006/relationships/image" Target="../media/image1.png"/><Relationship Id="rId21" Type="http://schemas.openxmlformats.org/officeDocument/2006/relationships/image" Target="../media/image50.png"/><Relationship Id="rId7" Type="http://schemas.openxmlformats.org/officeDocument/2006/relationships/image" Target="../media/image30.svg"/><Relationship Id="rId12" Type="http://schemas.openxmlformats.org/officeDocument/2006/relationships/image" Target="../media/image44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7.svg"/><Relationship Id="rId5" Type="http://schemas.openxmlformats.org/officeDocument/2006/relationships/image" Target="../media/image2.jpeg"/><Relationship Id="rId15" Type="http://schemas.openxmlformats.org/officeDocument/2006/relationships/image" Target="../media/image45.svg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image" Target="../media/image2.svg"/><Relationship Id="rId9" Type="http://schemas.openxmlformats.org/officeDocument/2006/relationships/image" Target="../media/image34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10" Type="http://schemas.openxmlformats.org/officeDocument/2006/relationships/image" Target="../media/image57.sv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18" Type="http://schemas.openxmlformats.org/officeDocument/2006/relationships/image" Target="../media/image82.svg"/><Relationship Id="rId3" Type="http://schemas.openxmlformats.org/officeDocument/2006/relationships/image" Target="../media/image67.svg"/><Relationship Id="rId21" Type="http://schemas.openxmlformats.org/officeDocument/2006/relationships/image" Target="../media/image75.png"/><Relationship Id="rId7" Type="http://schemas.openxmlformats.org/officeDocument/2006/relationships/image" Target="../media/image71.svg"/><Relationship Id="rId12" Type="http://schemas.openxmlformats.org/officeDocument/2006/relationships/image" Target="../media/image70.jpeg"/><Relationship Id="rId17" Type="http://schemas.openxmlformats.org/officeDocument/2006/relationships/image" Target="../media/image73.png"/><Relationship Id="rId2" Type="http://schemas.openxmlformats.org/officeDocument/2006/relationships/image" Target="../media/image65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image" Target="../media/image66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2.png"/><Relationship Id="rId7" Type="http://schemas.openxmlformats.org/officeDocument/2006/relationships/image" Target="../media/image114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9.png"/><Relationship Id="rId7" Type="http://schemas.openxmlformats.org/officeDocument/2006/relationships/image" Target="../media/image10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image" Target="../media/image109.gif"/><Relationship Id="rId4" Type="http://schemas.openxmlformats.org/officeDocument/2006/relationships/image" Target="../media/image80.pn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79.png"/><Relationship Id="rId7" Type="http://schemas.openxmlformats.org/officeDocument/2006/relationships/image" Target="../media/image1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image" Target="../media/image112.png"/><Relationship Id="rId4" Type="http://schemas.openxmlformats.org/officeDocument/2006/relationships/image" Target="../media/image80.png"/><Relationship Id="rId9" Type="http://schemas.openxmlformats.org/officeDocument/2006/relationships/image" Target="../media/image12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2.svg"/><Relationship Id="rId7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113.png"/><Relationship Id="rId4" Type="http://schemas.openxmlformats.org/officeDocument/2006/relationships/image" Target="../media/image2.jpeg"/><Relationship Id="rId9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media" Target="../media/media2.mp3"/><Relationship Id="rId1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microsoft.com/office/2007/relationships/media" Target="../media/media1.mp3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media" Target="../media/media2.mp3"/><Relationship Id="rId26" Type="http://schemas.openxmlformats.org/officeDocument/2006/relationships/image" Target="../media/image26.png"/><Relationship Id="rId3" Type="http://schemas.openxmlformats.org/officeDocument/2006/relationships/image" Target="../media/image10.png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5" Type="http://schemas.microsoft.com/office/2007/relationships/hdphoto" Target="../media/hdphoto2.wdp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23.png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11" Type="http://schemas.microsoft.com/office/2007/relationships/media" Target="../media/media1.mp3"/><Relationship Id="rId5" Type="http://schemas.openxmlformats.org/officeDocument/2006/relationships/image" Target="../media/image12.png"/><Relationship Id="rId28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Relationship Id="rId27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8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media" Target="../media/media2.mp3"/><Relationship Id="rId3" Type="http://schemas.openxmlformats.org/officeDocument/2006/relationships/image" Target="../media/image10.png"/><Relationship Id="rId21" Type="http://schemas.openxmlformats.org/officeDocument/2006/relationships/image" Target="../media/image3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31.png"/><Relationship Id="rId29" Type="http://schemas.microsoft.com/office/2007/relationships/hdphoto" Target="../media/hdphoto2.wdp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11" Type="http://schemas.microsoft.com/office/2007/relationships/media" Target="../media/media1.mp3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19" Type="http://schemas.microsoft.com/office/2007/relationships/hdphoto" Target="../media/hdphoto1.wdp"/><Relationship Id="rId31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19.png"/><Relationship Id="rId30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8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9525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800" y="-13275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+mj-lt"/>
              </a:rPr>
              <a:t>            Thứ hai ngày 23 tháng 9 năm 2024</a:t>
            </a:r>
          </a:p>
          <a:p>
            <a:pPr algn="ctr"/>
            <a:r>
              <a:rPr lang="vi-VN" sz="3600" b="1" u="sng" dirty="0" smtClean="0">
                <a:solidFill>
                  <a:srgbClr val="0000FF"/>
                </a:solidFill>
                <a:latin typeface="+mj-lt"/>
              </a:rPr>
              <a:t>Toán</a:t>
            </a:r>
            <a:r>
              <a:rPr lang="vi-VN" sz="3600" b="1" dirty="0" smtClean="0">
                <a:solidFill>
                  <a:srgbClr val="0000FF"/>
                </a:solidFill>
                <a:latin typeface="+mj-lt"/>
              </a:rPr>
              <a:t>:</a:t>
            </a:r>
            <a:endParaRPr lang="en-US" sz="3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1943100"/>
            <a:ext cx="1165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CỘNG TRỪ HAI PHÂN SỐ KHÁC </a:t>
            </a:r>
            <a:r>
              <a:rPr lang="vi-VN" sz="6000" b="1" smtClean="0">
                <a:solidFill>
                  <a:srgbClr val="FF0000"/>
                </a:solidFill>
                <a:latin typeface="+mj-lt"/>
              </a:rPr>
              <a:t>MẪU </a:t>
            </a:r>
            <a:r>
              <a:rPr lang="vi-VN" sz="6000" b="1" smtClean="0">
                <a:solidFill>
                  <a:srgbClr val="FF0000"/>
                </a:solidFill>
                <a:latin typeface="+mj-lt"/>
              </a:rPr>
              <a:t>SỐ (Tiết 1)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54483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GIÁO VIÊN: VÕ VĂN TRIỀU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6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xmlns="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xmlns="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76838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xmlns="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x-none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x-none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x-none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129988577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 animBg="1"/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0" y="-8763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/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/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/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xmlns="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xmlns="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x-non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18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video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/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/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/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/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/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6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0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1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 animBg="1"/>
      <p:bldP spid="66" grpId="0" animBg="1"/>
      <p:bldP spid="87" grpId="0"/>
      <p:bldP spid="89" grpId="0" animBg="1"/>
      <p:bldP spid="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6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video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 animBg="1"/>
      <p:bldP spid="66" grpId="0" animBg="1"/>
      <p:bldP spid="86" grpId="0"/>
      <p:bldP spid="88" grpId="0" animBg="1"/>
      <p:bldP spid="95" grpId="0"/>
      <p:bldP spid="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213</Words>
  <Application>Microsoft Office PowerPoint</Application>
  <PresentationFormat>Custom</PresentationFormat>
  <Paragraphs>124</Paragraphs>
  <Slides>26</Slides>
  <Notes>2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PC</cp:lastModifiedBy>
  <cp:revision>68</cp:revision>
  <dcterms:created xsi:type="dcterms:W3CDTF">2006-08-16T00:00:00Z</dcterms:created>
  <dcterms:modified xsi:type="dcterms:W3CDTF">2024-09-29T13:05:11Z</dcterms:modified>
  <dc:identifier>DAFxOtQwmjo</dc:identifier>
</cp:coreProperties>
</file>