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68" r:id="rId3"/>
    <p:sldId id="307" r:id="rId4"/>
    <p:sldId id="294" r:id="rId5"/>
    <p:sldId id="308" r:id="rId6"/>
    <p:sldId id="310" r:id="rId7"/>
    <p:sldId id="309" r:id="rId8"/>
    <p:sldId id="311" r:id="rId9"/>
    <p:sldId id="271" r:id="rId10"/>
    <p:sldId id="299" r:id="rId11"/>
    <p:sldId id="306" r:id="rId12"/>
    <p:sldId id="312" r:id="rId13"/>
    <p:sldId id="270" r:id="rId14"/>
    <p:sldId id="313" r:id="rId15"/>
    <p:sldId id="314" r:id="rId16"/>
    <p:sldId id="315"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04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5" name="Footer Placeholder 4">
            <a:extLst>
              <a:ext uri="{FF2B5EF4-FFF2-40B4-BE49-F238E27FC236}">
                <a16:creationId xmlns:a16="http://schemas.microsoft.com/office/drawing/2014/main"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6" name="Footer Placeholder 5">
            <a:extLst>
              <a:ext uri="{FF2B5EF4-FFF2-40B4-BE49-F238E27FC236}">
                <a16:creationId xmlns:a16="http://schemas.microsoft.com/office/drawing/2014/main"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6" name="Footer Placeholder 5">
            <a:extLst>
              <a:ext uri="{FF2B5EF4-FFF2-40B4-BE49-F238E27FC236}">
                <a16:creationId xmlns:a16="http://schemas.microsoft.com/office/drawing/2014/main"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5" name="Footer Placeholder 4">
            <a:extLst>
              <a:ext uri="{FF2B5EF4-FFF2-40B4-BE49-F238E27FC236}">
                <a16:creationId xmlns:a16="http://schemas.microsoft.com/office/drawing/2014/main"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5" name="Footer Placeholder 4">
            <a:extLst>
              <a:ext uri="{FF2B5EF4-FFF2-40B4-BE49-F238E27FC236}">
                <a16:creationId xmlns:a16="http://schemas.microsoft.com/office/drawing/2014/main"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5" name="Footer Placeholder 4">
            <a:extLst>
              <a:ext uri="{FF2B5EF4-FFF2-40B4-BE49-F238E27FC236}">
                <a16:creationId xmlns:a16="http://schemas.microsoft.com/office/drawing/2014/main"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19/09/2024</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5" name="Footer Placeholder 4">
            <a:extLst>
              <a:ext uri="{FF2B5EF4-FFF2-40B4-BE49-F238E27FC236}">
                <a16:creationId xmlns:a16="http://schemas.microsoft.com/office/drawing/2014/main"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6" name="Footer Placeholder 5">
            <a:extLst>
              <a:ext uri="{FF2B5EF4-FFF2-40B4-BE49-F238E27FC236}">
                <a16:creationId xmlns:a16="http://schemas.microsoft.com/office/drawing/2014/main"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8" name="Footer Placeholder 7">
            <a:extLst>
              <a:ext uri="{FF2B5EF4-FFF2-40B4-BE49-F238E27FC236}">
                <a16:creationId xmlns:a16="http://schemas.microsoft.com/office/drawing/2014/main"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4" name="Footer Placeholder 3">
            <a:extLst>
              <a:ext uri="{FF2B5EF4-FFF2-40B4-BE49-F238E27FC236}">
                <a16:creationId xmlns:a16="http://schemas.microsoft.com/office/drawing/2014/main"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9/19/2024</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text, font, graphics, design&#10;&#10;Description automatically generated">
            <a:extLst>
              <a:ext uri="{FF2B5EF4-FFF2-40B4-BE49-F238E27FC236}">
                <a16:creationId xmlns:a16="http://schemas.microsoft.com/office/drawing/2014/main" id="{A5896036-F051-AB4F-4E8D-17D3E7C24E0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14527" y="171449"/>
            <a:ext cx="1676401" cy="1676401"/>
          </a:xfrm>
          <a:prstGeom prst="rect">
            <a:avLst/>
          </a:prstGeom>
        </p:spPr>
      </p:pic>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19/09/2024</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2561077" y="1696151"/>
            <a:ext cx="7235553"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19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9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2024</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463392" y="-280880"/>
            <a:ext cx="1550672" cy="235881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2515787" y="-167737"/>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176571" y="402917"/>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495</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华文楷体</vt:lpstr>
      <vt:lpstr>Arial</vt:lpstr>
      <vt:lpstr>Calibri</vt:lpstr>
      <vt:lpstr>Calibri Light</vt:lpstr>
      <vt:lpstr>Cambria</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ĐỖ DUY NAM</cp:lastModifiedBy>
  <cp:revision>30</cp:revision>
  <dcterms:created xsi:type="dcterms:W3CDTF">2023-06-26T10:43:09Z</dcterms:created>
  <dcterms:modified xsi:type="dcterms:W3CDTF">2024-09-19T07:59:10Z</dcterms:modified>
</cp:coreProperties>
</file>