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75" r:id="rId6"/>
    <p:sldId id="280" r:id="rId7"/>
    <p:sldId id="281" r:id="rId8"/>
    <p:sldId id="282" r:id="rId9"/>
    <p:sldId id="283" r:id="rId10"/>
    <p:sldId id="284" r:id="rId11"/>
    <p:sldId id="285" r:id="rId12"/>
    <p:sldId id="287" r:id="rId13"/>
    <p:sldId id="273" r:id="rId14"/>
    <p:sldId id="27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57" d="100"/>
          <a:sy n="57" d="100"/>
        </p:scale>
        <p:origin x="62" y="5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0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2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3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5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6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88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4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1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4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34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49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08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95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34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65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84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38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62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9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60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58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53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87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56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9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8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8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1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3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0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8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8" y="1556792"/>
            <a:ext cx="5854642" cy="150926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Chào mừng quý thầy cô và các bạn học sinh đến với tiết âm nhạc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2" name="EmYeuGioHocHat-QuynhTrang-2892526_h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14127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3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8793" y="669152"/>
            <a:ext cx="43559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Gv làm mẫu sau đó</a:t>
            </a:r>
            <a:r>
              <a:rPr kumimoji="0" lang="pt-BR" sz="2400" b="0" i="0" u="none" strike="noStrike" cap="none" normalizeH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HD </a:t>
            </a:r>
            <a:r>
              <a:rPr kumimoji="0" lang="pt-BR" sz="24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hát kết hợp gõ song loan theo theo phách</a:t>
            </a:r>
            <a:endParaRPr kumimoji="0" lang="pt-BR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3" y="3068960"/>
            <a:ext cx="8907703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42806" y="71008"/>
            <a:ext cx="5777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Hát kết hợp gõ đệm theo phách.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7864" y="185528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890" y="6424775"/>
            <a:ext cx="509930" cy="40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0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692696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3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6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695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0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61127" y="0"/>
            <a:ext cx="3039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>
                <a:solidFill>
                  <a:srgbClr val="002060"/>
                </a:solidFill>
                <a:latin typeface="Times New Roman"/>
              </a:rPr>
              <a:t>KHỞI ĐỘNG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616421" y="880955"/>
            <a:ext cx="5328703" cy="74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Arial"/>
              </a:rPr>
              <a:t>Trò chơi: </a:t>
            </a:r>
            <a:r>
              <a:rPr lang="en-US" sz="3200" b="1" i="1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Arial"/>
              </a:rPr>
              <a:t>Gõ đệm theo tiết tấu</a:t>
            </a:r>
            <a:endParaRPr lang="en-US" sz="32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552" y="1988840"/>
            <a:ext cx="74824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Times New Roman"/>
                <a:ea typeface="Times New Roman"/>
              </a:rPr>
              <a:t>- GV làm mẫu và HD HS dùng</a:t>
            </a:r>
            <a:r>
              <a:rPr lang="vi-VN" sz="2400" smtClean="0">
                <a:solidFill>
                  <a:srgbClr val="FF0000"/>
                </a:solidFill>
                <a:latin typeface="Times New Roman"/>
                <a:ea typeface="Times New Roman"/>
              </a:rPr>
              <a:t>thanh </a:t>
            </a:r>
            <a:r>
              <a:rPr lang="vi-VN" sz="2400">
                <a:solidFill>
                  <a:srgbClr val="FF0000"/>
                </a:solidFill>
                <a:latin typeface="Times New Roman"/>
                <a:ea typeface="Times New Roman"/>
              </a:rPr>
              <a:t>phách, trống nhỏ, </a:t>
            </a:r>
            <a:r>
              <a:rPr lang="vi-VN" sz="2400" smtClean="0">
                <a:solidFill>
                  <a:srgbClr val="FF0000"/>
                </a:solidFill>
                <a:latin typeface="Times New Roman"/>
                <a:ea typeface="Times New Roman"/>
              </a:rPr>
              <a:t>ma-ra-cát…để </a:t>
            </a:r>
            <a:r>
              <a:rPr lang="vi-VN" sz="2400">
                <a:solidFill>
                  <a:srgbClr val="FF0000"/>
                </a:solidFill>
                <a:latin typeface="Times New Roman"/>
                <a:ea typeface="Times New Roman"/>
              </a:rPr>
              <a:t>gõ đệm theo tiết tấu mẫu sau đây:</a:t>
            </a:r>
            <a:endParaRPr lang="en-US" sz="24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2050" name="Picture 2" descr="2021-06-11_1443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3356992"/>
            <a:ext cx="564674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21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2936" y="-140615"/>
            <a:ext cx="7956376" cy="292494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ÂM NHẠC LỚP 2</a:t>
            </a:r>
            <a:endParaRPr lang="en-US" sz="3600" b="1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66318" y="1517514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</a:t>
            </a:r>
            <a:r>
              <a:rPr lang="en-AU" sz="3200" b="1" smtClean="0">
                <a:solidFill>
                  <a:srgbClr val="FF0000"/>
                </a:solidFill>
                <a:latin typeface="Times New Roman"/>
                <a:ea typeface="Times New Roman"/>
              </a:rPr>
              <a:t>5</a:t>
            </a:r>
            <a:endParaRPr lang="en-AU" sz="3200" b="1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937" y="706335"/>
            <a:ext cx="1168407" cy="11684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780" y="4677499"/>
            <a:ext cx="210027" cy="1683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2936" y="3107495"/>
            <a:ext cx="7467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algn="ctr">
              <a:lnSpc>
                <a:spcPct val="150000"/>
              </a:lnSpc>
              <a:spcAft>
                <a:spcPts val="0"/>
              </a:spcAft>
              <a:tabLst>
                <a:tab pos="825500" algn="l"/>
              </a:tabLst>
            </a:pPr>
            <a:r>
              <a:rPr lang="pt-BR" b="1">
                <a:solidFill>
                  <a:srgbClr val="FF0000"/>
                </a:solidFill>
                <a:latin typeface="Times New Roman"/>
                <a:ea typeface="Times New Roman"/>
              </a:rPr>
              <a:t>+</a:t>
            </a:r>
            <a:r>
              <a:rPr lang="pt-BR" sz="2400" b="1" smtClean="0">
                <a:solidFill>
                  <a:srgbClr val="FF0000"/>
                </a:solidFill>
                <a:latin typeface="Times New Roman"/>
                <a:ea typeface="Times New Roman"/>
              </a:rPr>
              <a:t>NHẠC CỤ: GIỚI THIỆU NHẠC CỤ SONG LOAN.</a:t>
            </a:r>
            <a:endParaRPr lang="en-US" sz="2400"/>
          </a:p>
        </p:txBody>
      </p:sp>
      <p:pic>
        <p:nvPicPr>
          <p:cNvPr id="1027" name="Picture 3" descr="C:\Users\Administrator\Desktop\tykt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20" y="3842786"/>
            <a:ext cx="1445791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1953" y="2461164"/>
            <a:ext cx="6966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algn="ctr">
              <a:lnSpc>
                <a:spcPct val="150000"/>
              </a:lnSpc>
              <a:spcAft>
                <a:spcPts val="0"/>
              </a:spcAft>
              <a:tabLst>
                <a:tab pos="825500" algn="l"/>
              </a:tabLst>
            </a:pPr>
            <a:r>
              <a:rPr lang="en-US" sz="2400" b="1" smtClean="0">
                <a:solidFill>
                  <a:srgbClr val="FC190F"/>
                </a:solidFill>
                <a:latin typeface="Times New Roman"/>
                <a:ea typeface="Arial"/>
              </a:rPr>
              <a:t>+ÔN </a:t>
            </a: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TẬP BÀI HÁT CON CHIM CHÍCH CHÒE</a:t>
            </a:r>
            <a:endParaRPr lang="en-US" sz="240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739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07904" y="339546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73374" y="-38844"/>
            <a:ext cx="3965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5199" y="1412776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Times New Roman"/>
                <a:ea typeface="Times New Roman"/>
              </a:rPr>
              <a:t>ôn lại với các hình thức đơn ca, song ca, hát đối đáp.</a:t>
            </a:r>
            <a:endParaRPr lang="en-US" sz="48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3448" y="550877"/>
            <a:ext cx="71481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>
                <a:solidFill>
                  <a:srgbClr val="002060"/>
                </a:solidFill>
              </a:rPr>
              <a:t>Ôn tập bài hát </a:t>
            </a:r>
            <a:r>
              <a:rPr lang="vi-VN" sz="3200" b="1" i="1">
                <a:solidFill>
                  <a:srgbClr val="002060"/>
                </a:solidFill>
              </a:rPr>
              <a:t>Con chim chích choè</a:t>
            </a:r>
            <a:endParaRPr lang="en-US" sz="3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5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2586" y="3569002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59632" y="0"/>
            <a:ext cx="6825908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Times New Roman"/>
                <a:ea typeface="Times New Roman"/>
              </a:rPr>
              <a:t>HD Hát kết hợp vỗ tay theo theo tiết tấu lời ca</a:t>
            </a:r>
            <a:endParaRPr lang="en-US" sz="28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036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8680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65100" algn="l"/>
              </a:tabLst>
            </a:pPr>
            <a:r>
              <a:rPr lang="en-US" sz="2800" b="1" smtClean="0">
                <a:solidFill>
                  <a:srgbClr val="002060"/>
                </a:solidFill>
                <a:latin typeface="Times New Roman"/>
                <a:ea typeface="Arial"/>
              </a:rPr>
              <a:t>+Nhạc </a:t>
            </a:r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cụ </a:t>
            </a:r>
            <a:r>
              <a:rPr lang="en-US" sz="2800" b="1" i="1">
                <a:solidFill>
                  <a:srgbClr val="002060"/>
                </a:solidFill>
                <a:latin typeface="Times New Roman"/>
                <a:ea typeface="Arial"/>
              </a:rPr>
              <a:t>Song loan</a:t>
            </a:r>
            <a:endParaRPr lang="en-US" sz="2800">
              <a:solidFill>
                <a:srgbClr val="002060"/>
              </a:solidFill>
              <a:latin typeface="Times New Roman"/>
              <a:ea typeface="Calibri"/>
            </a:endParaRPr>
          </a:p>
          <a:p>
            <a:r>
              <a:rPr lang="en-US" sz="2800" b="1">
                <a:solidFill>
                  <a:srgbClr val="002060"/>
                </a:solidFill>
                <a:latin typeface="Times New Roman"/>
                <a:ea typeface="Times New Roman"/>
              </a:rPr>
              <a:t>* Giới thiệu nhạc cụ gõ song loan</a:t>
            </a:r>
            <a:endParaRPr lang="en-US" sz="28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77501" y="-99392"/>
            <a:ext cx="2762295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Arial"/>
              </a:rPr>
              <a:t>KHÁM PHÁ</a:t>
            </a:r>
            <a:endParaRPr lang="en-US" sz="36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2" name="MP4 GIOI THIEU NHAC CU SOG LOAN 00_00_08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600" y="2838316"/>
            <a:ext cx="7309320" cy="4003303"/>
          </a:xfrm>
          <a:prstGeom prst="rect">
            <a:avLst/>
          </a:prstGeom>
        </p:spPr>
      </p:pic>
      <p:pic>
        <p:nvPicPr>
          <p:cNvPr id="3" name="MP3 GIOI THIEU NHAC CU SOG LO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7901" y="1563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2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3528" y="2924944"/>
            <a:ext cx="82089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HD HS dùng</a:t>
            </a:r>
            <a:r>
              <a:rPr kumimoji="0" lang="en-US" sz="3200" b="0" i="0" u="none" strike="noStrike" cap="none" normalizeH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nhạc cụ song loan, tập vào tiết tấu sau</a:t>
            </a:r>
            <a:r>
              <a:rPr kumimoji="0" lang="en-US" sz="3200" b="0" i="0" u="none" strike="noStrike" cap="none" normalizeH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đó thực hiện gõ tiết tấu với các hình thức</a:t>
            </a:r>
            <a:endParaRPr kumimoji="0" lang="en-US" sz="3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7" name="Picture 1" descr="Presentati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67" y="4554689"/>
            <a:ext cx="9156367" cy="164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4937" y="0"/>
            <a:ext cx="5436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/>
                <a:ea typeface="Arial"/>
              </a:rPr>
              <a:t>THỰC HÀNH − LUYỆN TẬP</a:t>
            </a:r>
            <a:endParaRPr lang="en-US" sz="3200">
              <a:solidFill>
                <a:srgbClr val="002060"/>
              </a:solidFill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* Gõ theo hình tiết 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tấu 1.</a:t>
            </a:r>
            <a:endParaRPr lang="en-US" sz="32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135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924" y="742511"/>
            <a:ext cx="645514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HD HS dùng</a:t>
            </a:r>
            <a:r>
              <a:rPr kumimoji="0" lang="en-US" sz="3200" b="0" i="0" u="none" strike="noStrike" cap="none" normalizeH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nhạc cụ 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thanh phách</a:t>
            </a: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tập vào tiết tấu sau</a:t>
            </a:r>
            <a:r>
              <a:rPr kumimoji="0" lang="en-US" sz="3200" b="0" i="0" u="none" strike="noStrike" cap="none" normalizeH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đó thực hiện gõ tiết tấu với các hình thức</a:t>
            </a:r>
            <a:endParaRPr kumimoji="0" lang="en-US" sz="3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913" y="0"/>
            <a:ext cx="543609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* 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Gõ theo hình tiết 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tấu 2.</a:t>
            </a:r>
            <a:endParaRPr lang="en-US" sz="32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3074" name="Picture 2" descr="Presentati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" y="2843146"/>
            <a:ext cx="9144000" cy="231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890" y="6424775"/>
            <a:ext cx="509930" cy="40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8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80" y="48353"/>
            <a:ext cx="41399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nhóm, mỗi nhóm gõ 1 nửa tiết tấu nối tiếp nhau.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icture 1" descr="2021-06-04_1902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6228184" cy="151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890" y="6424775"/>
            <a:ext cx="509930" cy="40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66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237</Words>
  <Application>Microsoft Office PowerPoint</Application>
  <PresentationFormat>On-screen Show (4:3)</PresentationFormat>
  <Paragraphs>24</Paragraphs>
  <Slides>12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51</cp:revision>
  <dcterms:created xsi:type="dcterms:W3CDTF">2021-06-17T04:40:15Z</dcterms:created>
  <dcterms:modified xsi:type="dcterms:W3CDTF">2021-11-06T13:36:03Z</dcterms:modified>
</cp:coreProperties>
</file>